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1523" r:id="rId2"/>
    <p:sldId id="1525" r:id="rId3"/>
    <p:sldId id="1511" r:id="rId4"/>
    <p:sldId id="1510" r:id="rId5"/>
    <p:sldId id="1518" r:id="rId6"/>
    <p:sldId id="1526" r:id="rId7"/>
    <p:sldId id="1500" r:id="rId8"/>
    <p:sldId id="1519" r:id="rId9"/>
    <p:sldId id="1317" r:id="rId10"/>
    <p:sldId id="1270" r:id="rId11"/>
    <p:sldId id="1380" r:id="rId12"/>
    <p:sldId id="1521"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7C6"/>
    <a:srgbClr val="12637C"/>
    <a:srgbClr val="99CC33"/>
    <a:srgbClr val="FFAB2E"/>
    <a:srgbClr val="EA4A47"/>
    <a:srgbClr val="A53573"/>
    <a:srgbClr val="FFFFFF"/>
    <a:srgbClr val="2EC3C7"/>
    <a:srgbClr val="E6E6E6"/>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1" d="100"/>
          <a:sy n="71" d="100"/>
        </p:scale>
        <p:origin x="1650" y="66"/>
      </p:cViewPr>
      <p:guideLst/>
    </p:cSldViewPr>
  </p:slideViewPr>
  <p:notesTextViewPr>
    <p:cViewPr>
      <p:scale>
        <a:sx n="3" d="2"/>
        <a:sy n="3" d="2"/>
      </p:scale>
      <p:origin x="0" y="0"/>
    </p:cViewPr>
  </p:notesText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4EFCAFE-212C-4734-BC77-7E2EAA445D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50A26631-D6CC-4646-B826-30D44D5085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159EF-ED2B-408F-BCA3-D34D4F7DB760}" type="datetimeFigureOut">
              <a:rPr lang="es-CO" smtClean="0"/>
              <a:t>3/10/2021</a:t>
            </a:fld>
            <a:endParaRPr lang="es-CO"/>
          </a:p>
        </p:txBody>
      </p:sp>
      <p:sp>
        <p:nvSpPr>
          <p:cNvPr id="4" name="Marcador de pie de página 3">
            <a:extLst>
              <a:ext uri="{FF2B5EF4-FFF2-40B4-BE49-F238E27FC236}">
                <a16:creationId xmlns:a16="http://schemas.microsoft.com/office/drawing/2014/main" id="{7D82AC57-3955-4BDA-8F61-BF1320FB63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Tree>
    <p:extLst>
      <p:ext uri="{BB962C8B-B14F-4D97-AF65-F5344CB8AC3E}">
        <p14:creationId xmlns:p14="http://schemas.microsoft.com/office/powerpoint/2010/main" val="11968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88C5-1697-4F06-B106-3EE216118B56}" type="datetimeFigureOut">
              <a:rPr lang="es-CO" smtClean="0"/>
              <a:t>3/10/2021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8975-4C2E-4E2E-9D18-43E3EE8DFED9}" type="slidenum">
              <a:rPr lang="es-CO" smtClean="0"/>
              <a:t>‹#›</a:t>
            </a:fld>
            <a:endParaRPr lang="es-CO"/>
          </a:p>
        </p:txBody>
      </p:sp>
    </p:spTree>
    <p:extLst>
      <p:ext uri="{BB962C8B-B14F-4D97-AF65-F5344CB8AC3E}">
        <p14:creationId xmlns:p14="http://schemas.microsoft.com/office/powerpoint/2010/main" val="1899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2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1036-360D-4F0D-A853-AB7FD339B21F}"/>
              </a:ext>
            </a:extLst>
          </p:cNvPr>
          <p:cNvSpPr>
            <a:spLocks noGrp="1"/>
          </p:cNvSpPr>
          <p:nvPr>
            <p:ph type="title"/>
          </p:nvPr>
        </p:nvSpPr>
        <p:spPr>
          <a:xfrm>
            <a:off x="838200" y="365126"/>
            <a:ext cx="10515600" cy="694418"/>
          </a:xfrm>
          <a:prstGeom prst="rect">
            <a:avLst/>
          </a:prstGeom>
        </p:spPr>
        <p:txBody>
          <a:bodyPr/>
          <a:lstStyle>
            <a:lvl1pPr>
              <a:defRPr sz="3600">
                <a:solidFill>
                  <a:srgbClr val="33CED3"/>
                </a:solidFill>
              </a:defRPr>
            </a:lvl1pPr>
          </a:lstStyle>
          <a:p>
            <a:r>
              <a:rPr lang="en-US"/>
              <a:t>Click to edit Master title style</a:t>
            </a:r>
          </a:p>
        </p:txBody>
      </p:sp>
    </p:spTree>
    <p:extLst>
      <p:ext uri="{BB962C8B-B14F-4D97-AF65-F5344CB8AC3E}">
        <p14:creationId xmlns:p14="http://schemas.microsoft.com/office/powerpoint/2010/main" val="296771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63C2-FD2A-4739-B4C3-94EAE8585741}"/>
              </a:ext>
            </a:extLst>
          </p:cNvPr>
          <p:cNvSpPr>
            <a:spLocks noGrp="1"/>
          </p:cNvSpPr>
          <p:nvPr>
            <p:ph type="title"/>
          </p:nvPr>
        </p:nvSpPr>
        <p:spPr>
          <a:xfrm>
            <a:off x="698500" y="1457325"/>
            <a:ext cx="4216400" cy="1514475"/>
          </a:xfrm>
          <a:prstGeom prst="rect">
            <a:avLst/>
          </a:prstGeom>
        </p:spPr>
        <p:txBody>
          <a:bodyPr/>
          <a:lstStyle>
            <a:lvl1pPr>
              <a:defRPr>
                <a:solidFill>
                  <a:srgbClr val="33B7C6"/>
                </a:solidFill>
              </a:defRPr>
            </a:lvl1pPr>
          </a:lstStyle>
          <a:p>
            <a:r>
              <a:rPr lang="en-US"/>
              <a:t>Click to edit Master title style</a:t>
            </a:r>
          </a:p>
        </p:txBody>
      </p:sp>
    </p:spTree>
    <p:extLst>
      <p:ext uri="{BB962C8B-B14F-4D97-AF65-F5344CB8AC3E}">
        <p14:creationId xmlns:p14="http://schemas.microsoft.com/office/powerpoint/2010/main" val="206831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721F-BEC9-4F44-AD12-EFAB26C7A299}"/>
              </a:ext>
            </a:extLst>
          </p:cNvPr>
          <p:cNvSpPr>
            <a:spLocks noGrp="1"/>
          </p:cNvSpPr>
          <p:nvPr>
            <p:ph type="title"/>
          </p:nvPr>
        </p:nvSpPr>
        <p:spPr>
          <a:xfrm>
            <a:off x="838200" y="365125"/>
            <a:ext cx="10515600" cy="777875"/>
          </a:xfrm>
          <a:prstGeom prst="rect">
            <a:avLst/>
          </a:prstGeom>
        </p:spPr>
        <p:txBody>
          <a:bodyPr/>
          <a:lstStyle>
            <a:lvl1pPr algn="ctr">
              <a:defRPr>
                <a:solidFill>
                  <a:srgbClr val="33B7C6"/>
                </a:solidFill>
              </a:defRPr>
            </a:lvl1pPr>
          </a:lstStyle>
          <a:p>
            <a:r>
              <a:rPr lang="en-US" dirty="0"/>
              <a:t>Click to edit Master title style</a:t>
            </a:r>
          </a:p>
        </p:txBody>
      </p:sp>
    </p:spTree>
    <p:extLst>
      <p:ext uri="{BB962C8B-B14F-4D97-AF65-F5344CB8AC3E}">
        <p14:creationId xmlns:p14="http://schemas.microsoft.com/office/powerpoint/2010/main" val="2822057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15F1CD4-2D85-4990-8D52-784E7B242A06}"/>
              </a:ext>
            </a:extLst>
          </p:cNvPr>
          <p:cNvSpPr/>
          <p:nvPr userDrawn="1"/>
        </p:nvSpPr>
        <p:spPr>
          <a:xfrm>
            <a:off x="-4381500" y="-865241"/>
            <a:ext cx="4381500" cy="997114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0B4A640-C0F4-4D20-B946-EBF2D1318CBD}"/>
              </a:ext>
            </a:extLst>
          </p:cNvPr>
          <p:cNvSpPr/>
          <p:nvPr userDrawn="1"/>
        </p:nvSpPr>
        <p:spPr>
          <a:xfrm>
            <a:off x="-2989942" y="6881452"/>
            <a:ext cx="5112648" cy="997114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68079979"/>
      </p:ext>
    </p:extLst>
  </p:cSld>
  <p:clrMap bg1="lt1" tx1="dk1" bg2="lt2" tx2="dk2" accent1="accent1" accent2="accent2" accent3="accent3" accent4="accent4" accent5="accent5" accent6="accent6" hlink="hlink" folHlink="folHlink"/>
  <p:sldLayoutIdLst>
    <p:sldLayoutId id="2147483676" r:id="rId1"/>
    <p:sldLayoutId id="2147483695" r:id="rId2"/>
    <p:sldLayoutId id="2147483702"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owerpoint-templates-download.com/" TargetMode="External"/><Relationship Id="rId2" Type="http://schemas.openxmlformats.org/officeDocument/2006/relationships/hyperlink" Target="https://www.fontsquirrel.com/fonts/montserrat" TargetMode="External"/><Relationship Id="rId1" Type="http://schemas.openxmlformats.org/officeDocument/2006/relationships/slideLayout" Target="../slideLayouts/slideLayout1.xml"/><Relationship Id="rId4" Type="http://schemas.openxmlformats.org/officeDocument/2006/relationships/hyperlink" Target="http://www.freepik.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 Type="http://schemas.openxmlformats.org/officeDocument/2006/relationships/image" Target="../media/image5.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4.xml"/><Relationship Id="rId4" Type="http://schemas.openxmlformats.org/officeDocument/2006/relationships/image" Target="../media/image5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322"/>
          <p:cNvSpPr txBox="1">
            <a:spLocks noChangeArrowheads="1"/>
          </p:cNvSpPr>
          <p:nvPr/>
        </p:nvSpPr>
        <p:spPr bwMode="auto">
          <a:xfrm>
            <a:off x="2138254" y="1920732"/>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88B015"/>
                </a:solidFill>
                <a:latin typeface="Lato Black"/>
                <a:cs typeface="Lato Black"/>
              </a:rPr>
              <a:t>01</a:t>
            </a:r>
          </a:p>
        </p:txBody>
      </p:sp>
      <p:sp>
        <p:nvSpPr>
          <p:cNvPr id="75" name="Text Box 334"/>
          <p:cNvSpPr txBox="1">
            <a:spLocks noChangeArrowheads="1"/>
          </p:cNvSpPr>
          <p:nvPr/>
        </p:nvSpPr>
        <p:spPr bwMode="auto">
          <a:xfrm>
            <a:off x="2138254" y="2935144"/>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88B015"/>
                </a:solidFill>
                <a:latin typeface="Lato Black"/>
                <a:cs typeface="Lato Black"/>
              </a:rPr>
              <a:t>02</a:t>
            </a:r>
          </a:p>
        </p:txBody>
      </p:sp>
      <p:sp>
        <p:nvSpPr>
          <p:cNvPr id="87" name="Text Box 346"/>
          <p:cNvSpPr txBox="1">
            <a:spLocks noChangeArrowheads="1"/>
          </p:cNvSpPr>
          <p:nvPr/>
        </p:nvSpPr>
        <p:spPr bwMode="auto">
          <a:xfrm>
            <a:off x="2138254" y="3953525"/>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88B015"/>
                </a:solidFill>
                <a:latin typeface="Lato Black"/>
                <a:cs typeface="Lato Black"/>
              </a:rPr>
              <a:t>03</a:t>
            </a:r>
          </a:p>
        </p:txBody>
      </p:sp>
      <p:sp>
        <p:nvSpPr>
          <p:cNvPr id="99" name="Text Box 358"/>
          <p:cNvSpPr txBox="1">
            <a:spLocks noChangeArrowheads="1"/>
          </p:cNvSpPr>
          <p:nvPr/>
        </p:nvSpPr>
        <p:spPr bwMode="auto">
          <a:xfrm>
            <a:off x="2138254" y="4970319"/>
            <a:ext cx="714940"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88B015"/>
                </a:solidFill>
                <a:latin typeface="Lato Black"/>
                <a:cs typeface="Lato Black"/>
              </a:rPr>
              <a:t>04</a:t>
            </a:r>
          </a:p>
        </p:txBody>
      </p:sp>
      <p:sp>
        <p:nvSpPr>
          <p:cNvPr id="55309" name="TextBox 121"/>
          <p:cNvSpPr txBox="1">
            <a:spLocks noChangeArrowheads="1"/>
          </p:cNvSpPr>
          <p:nvPr/>
        </p:nvSpPr>
        <p:spPr bwMode="auto">
          <a:xfrm>
            <a:off x="2925764" y="1962186"/>
            <a:ext cx="7297736" cy="80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solidFill>
                  <a:srgbClr val="01C8F2"/>
                </a:solidFill>
                <a:cs typeface="Arial" panose="020B0604020202020204" pitchFamily="34" charset="0"/>
              </a:rPr>
              <a:t>Download and install  </a:t>
            </a:r>
            <a:r>
              <a:rPr lang="en-US" altLang="ja-JP" sz="1400" dirty="0">
                <a:cs typeface="Arial" panose="020B0604020202020204" pitchFamily="34" charset="0"/>
                <a:hlinkClick r:id="rId2"/>
              </a:rPr>
              <a:t>Monserrat font  </a:t>
            </a:r>
            <a:r>
              <a:rPr lang="en-US" altLang="ja-JP" sz="1400" dirty="0">
                <a:cs typeface="Arial" panose="020B0604020202020204" pitchFamily="34" charset="0"/>
              </a:rPr>
              <a:t>before editing this template, in order to see it as you found it in </a:t>
            </a:r>
            <a:r>
              <a:rPr lang="en-US" sz="1400" dirty="0">
                <a:hlinkClick r:id="rId3"/>
              </a:rPr>
              <a:t>https://free-powerpoint-templates-download.com/</a:t>
            </a:r>
            <a:r>
              <a:rPr lang="en-US" altLang="ja-JP" sz="1400" dirty="0">
                <a:cs typeface="Arial" panose="020B0604020202020204" pitchFamily="34" charset="0"/>
              </a:rPr>
              <a:t>otherwise the font will change and your template would look different. </a:t>
            </a:r>
            <a:r>
              <a:rPr lang="en-US" altLang="ja-JP" sz="1400" dirty="0"/>
              <a:t>Restart PowerPoint after installing it. </a:t>
            </a:r>
            <a:endParaRPr lang="en-US" altLang="es-MX" sz="1400" b="1" dirty="0">
              <a:solidFill>
                <a:srgbClr val="CC0000"/>
              </a:solidFill>
              <a:cs typeface="Arial" panose="020B0604020202020204" pitchFamily="34" charset="0"/>
            </a:endParaRPr>
          </a:p>
        </p:txBody>
      </p:sp>
      <p:sp>
        <p:nvSpPr>
          <p:cNvPr id="55311" name="TextBox 124"/>
          <p:cNvSpPr txBox="1">
            <a:spLocks noChangeArrowheads="1"/>
          </p:cNvSpPr>
          <p:nvPr/>
        </p:nvSpPr>
        <p:spPr bwMode="auto">
          <a:xfrm>
            <a:off x="3013641" y="5001502"/>
            <a:ext cx="7181284"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01C8F2"/>
                </a:solidFill>
                <a:cs typeface="Arial" panose="020B0604020202020204" pitchFamily="34" charset="0"/>
              </a:rPr>
              <a:t>Enjoy, </a:t>
            </a:r>
            <a:r>
              <a:rPr lang="en-US" altLang="es-MX" sz="1400" dirty="0">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6217" y="505197"/>
            <a:ext cx="292894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latin typeface="+mj-lt"/>
                <a:cs typeface="Arial" panose="020B0604020202020204" pitchFamily="34" charset="0"/>
              </a:rPr>
              <a:t>Read Before Use</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3042216" y="3945245"/>
            <a:ext cx="7181284" cy="56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dirty="0">
                <a:cs typeface="Arial" panose="020B0604020202020204" pitchFamily="34" charset="0"/>
              </a:rPr>
              <a:t>The image used for cover were found on </a:t>
            </a:r>
            <a:r>
              <a:rPr lang="en-US" altLang="es-MX" sz="1400" dirty="0">
                <a:solidFill>
                  <a:srgbClr val="01C8F2"/>
                </a:solidFill>
                <a:cs typeface="Arial" panose="020B0604020202020204" pitchFamily="34" charset="0"/>
                <a:hlinkClick r:id="rId4">
                  <a:extLst>
                    <a:ext uri="{A12FA001-AC4F-418D-AE19-62706E023703}">
                      <ahyp:hlinkClr xmlns:ahyp="http://schemas.microsoft.com/office/drawing/2018/hyperlinkcolor" xmlns="" val="tx"/>
                    </a:ext>
                  </a:extLst>
                </a:hlinkClick>
              </a:rPr>
              <a:t>www.freepik.es</a:t>
            </a:r>
            <a:r>
              <a:rPr lang="en-US" altLang="es-MX" sz="1400" dirty="0">
                <a:solidFill>
                  <a:srgbClr val="01C8F2"/>
                </a:solidFill>
                <a:cs typeface="Arial" panose="020B0604020202020204" pitchFamily="34" charset="0"/>
              </a:rPr>
              <a:t> </a:t>
            </a:r>
            <a:r>
              <a:rPr lang="en-US" altLang="es-MX" sz="1400" dirty="0">
                <a:cs typeface="Arial" panose="020B0604020202020204" pitchFamily="34" charset="0"/>
              </a:rPr>
              <a:t>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6217" y="1137063"/>
            <a:ext cx="6096000" cy="369332"/>
          </a:xfrm>
          <a:prstGeom prst="rect">
            <a:avLst/>
          </a:prstGeom>
        </p:spPr>
        <p:txBody>
          <a:bodyPr>
            <a:spAutoFit/>
          </a:bodyPr>
          <a:lstStyle/>
          <a:p>
            <a:r>
              <a:rPr lang="en-US" b="1" dirty="0">
                <a:solidFill>
                  <a:srgbClr val="88B015"/>
                </a:solidFill>
                <a:latin typeface="+mj-lt"/>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3641" y="3064173"/>
            <a:ext cx="7040105" cy="545277"/>
          </a:xfrm>
          <a:prstGeom prst="rect">
            <a:avLst/>
          </a:prstGeom>
        </p:spPr>
        <p:txBody>
          <a:bodyPr wrap="square">
            <a:spAutoFit/>
          </a:bodyPr>
          <a:lstStyle/>
          <a:p>
            <a:pPr>
              <a:lnSpc>
                <a:spcPct val="110000"/>
              </a:lnSpc>
            </a:pPr>
            <a:r>
              <a:rPr lang="en-US" altLang="es-MX" sz="1400" b="1" dirty="0">
                <a:solidFill>
                  <a:srgbClr val="01C8F2"/>
                </a:solidFill>
                <a:latin typeface="Lato Light" panose="020F0302020204030203" pitchFamily="34" charset="0"/>
                <a:cs typeface="Arial" panose="020B0604020202020204" pitchFamily="34" charset="0"/>
              </a:rPr>
              <a:t>Someone said: “Creativity is the key to success in the future”, </a:t>
            </a:r>
            <a:r>
              <a:rPr lang="en-US" altLang="es-MX" sz="1400" dirty="0">
                <a:latin typeface="Lato Light" panose="020F0302020204030203" pitchFamily="34" charset="0"/>
                <a:cs typeface="Arial" panose="020B0604020202020204" pitchFamily="34" charset="0"/>
              </a:rPr>
              <a:t>you can use this template as you want, use your creativity and change colors, icons and image according to your brand.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B48F5CA-2C68-45FC-81D8-A26E2864D62D}"/>
              </a:ext>
            </a:extLst>
          </p:cNvPr>
          <p:cNvGrpSpPr>
            <a:grpSpLocks noChangeAspect="1"/>
          </p:cNvGrpSpPr>
          <p:nvPr/>
        </p:nvGrpSpPr>
        <p:grpSpPr bwMode="auto">
          <a:xfrm>
            <a:off x="1520825" y="437356"/>
            <a:ext cx="8702675" cy="5983288"/>
            <a:chOff x="250" y="3698"/>
            <a:chExt cx="5482" cy="3769"/>
          </a:xfrm>
        </p:grpSpPr>
        <p:sp>
          <p:nvSpPr>
            <p:cNvPr id="9" name="Freeform 5">
              <a:extLst>
                <a:ext uri="{FF2B5EF4-FFF2-40B4-BE49-F238E27FC236}">
                  <a16:creationId xmlns:a16="http://schemas.microsoft.com/office/drawing/2014/main" id="{8178538E-0057-4C91-AB03-EE406857EE1E}"/>
                </a:ext>
              </a:extLst>
            </p:cNvPr>
            <p:cNvSpPr>
              <a:spLocks/>
            </p:cNvSpPr>
            <p:nvPr/>
          </p:nvSpPr>
          <p:spPr bwMode="auto">
            <a:xfrm>
              <a:off x="765" y="4433"/>
              <a:ext cx="1333" cy="1402"/>
            </a:xfrm>
            <a:custGeom>
              <a:avLst/>
              <a:gdLst>
                <a:gd name="T0" fmla="*/ 0 w 1333"/>
                <a:gd name="T1" fmla="*/ 268 h 1402"/>
                <a:gd name="T2" fmla="*/ 823 w 1333"/>
                <a:gd name="T3" fmla="*/ 0 h 1402"/>
                <a:gd name="T4" fmla="*/ 1333 w 1333"/>
                <a:gd name="T5" fmla="*/ 701 h 1402"/>
                <a:gd name="T6" fmla="*/ 823 w 1333"/>
                <a:gd name="T7" fmla="*/ 1402 h 1402"/>
                <a:gd name="T8" fmla="*/ 0 w 1333"/>
                <a:gd name="T9" fmla="*/ 1134 h 1402"/>
                <a:gd name="T10" fmla="*/ 0 w 1333"/>
                <a:gd name="T11" fmla="*/ 268 h 1402"/>
              </a:gdLst>
              <a:ahLst/>
              <a:cxnLst>
                <a:cxn ang="0">
                  <a:pos x="T0" y="T1"/>
                </a:cxn>
                <a:cxn ang="0">
                  <a:pos x="T2" y="T3"/>
                </a:cxn>
                <a:cxn ang="0">
                  <a:pos x="T4" y="T5"/>
                </a:cxn>
                <a:cxn ang="0">
                  <a:pos x="T6" y="T7"/>
                </a:cxn>
                <a:cxn ang="0">
                  <a:pos x="T8" y="T9"/>
                </a:cxn>
                <a:cxn ang="0">
                  <a:pos x="T10" y="T11"/>
                </a:cxn>
              </a:cxnLst>
              <a:rect l="0" t="0" r="r" b="b"/>
              <a:pathLst>
                <a:path w="1333" h="1402">
                  <a:moveTo>
                    <a:pt x="0" y="268"/>
                  </a:moveTo>
                  <a:lnTo>
                    <a:pt x="823" y="0"/>
                  </a:lnTo>
                  <a:lnTo>
                    <a:pt x="1333" y="701"/>
                  </a:lnTo>
                  <a:lnTo>
                    <a:pt x="823" y="1402"/>
                  </a:lnTo>
                  <a:lnTo>
                    <a:pt x="0" y="1134"/>
                  </a:lnTo>
                  <a:lnTo>
                    <a:pt x="0" y="268"/>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6F67A93F-061A-427F-8CC7-DB05F264DDCE}"/>
                </a:ext>
              </a:extLst>
            </p:cNvPr>
            <p:cNvSpPr>
              <a:spLocks/>
            </p:cNvSpPr>
            <p:nvPr/>
          </p:nvSpPr>
          <p:spPr bwMode="auto">
            <a:xfrm>
              <a:off x="250" y="5619"/>
              <a:ext cx="1333" cy="1402"/>
            </a:xfrm>
            <a:custGeom>
              <a:avLst/>
              <a:gdLst>
                <a:gd name="T0" fmla="*/ 1333 w 1333"/>
                <a:gd name="T1" fmla="*/ 268 h 1402"/>
                <a:gd name="T2" fmla="*/ 508 w 1333"/>
                <a:gd name="T3" fmla="*/ 0 h 1402"/>
                <a:gd name="T4" fmla="*/ 0 w 1333"/>
                <a:gd name="T5" fmla="*/ 701 h 1402"/>
                <a:gd name="T6" fmla="*/ 508 w 1333"/>
                <a:gd name="T7" fmla="*/ 1402 h 1402"/>
                <a:gd name="T8" fmla="*/ 1333 w 1333"/>
                <a:gd name="T9" fmla="*/ 1135 h 1402"/>
                <a:gd name="T10" fmla="*/ 1333 w 1333"/>
                <a:gd name="T11" fmla="*/ 268 h 1402"/>
              </a:gdLst>
              <a:ahLst/>
              <a:cxnLst>
                <a:cxn ang="0">
                  <a:pos x="T0" y="T1"/>
                </a:cxn>
                <a:cxn ang="0">
                  <a:pos x="T2" y="T3"/>
                </a:cxn>
                <a:cxn ang="0">
                  <a:pos x="T4" y="T5"/>
                </a:cxn>
                <a:cxn ang="0">
                  <a:pos x="T6" y="T7"/>
                </a:cxn>
                <a:cxn ang="0">
                  <a:pos x="T8" y="T9"/>
                </a:cxn>
                <a:cxn ang="0">
                  <a:pos x="T10" y="T11"/>
                </a:cxn>
              </a:cxnLst>
              <a:rect l="0" t="0" r="r" b="b"/>
              <a:pathLst>
                <a:path w="1333" h="1402">
                  <a:moveTo>
                    <a:pt x="1333" y="268"/>
                  </a:moveTo>
                  <a:lnTo>
                    <a:pt x="508" y="0"/>
                  </a:lnTo>
                  <a:lnTo>
                    <a:pt x="0" y="701"/>
                  </a:lnTo>
                  <a:lnTo>
                    <a:pt x="508" y="1402"/>
                  </a:lnTo>
                  <a:lnTo>
                    <a:pt x="1333" y="1135"/>
                  </a:lnTo>
                  <a:lnTo>
                    <a:pt x="1333" y="268"/>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EF764BA-01D4-4C31-B3AB-50929787E3E9}"/>
                </a:ext>
              </a:extLst>
            </p:cNvPr>
            <p:cNvSpPr>
              <a:spLocks/>
            </p:cNvSpPr>
            <p:nvPr/>
          </p:nvSpPr>
          <p:spPr bwMode="auto">
            <a:xfrm>
              <a:off x="1632" y="3698"/>
              <a:ext cx="1333" cy="1402"/>
            </a:xfrm>
            <a:custGeom>
              <a:avLst/>
              <a:gdLst>
                <a:gd name="T0" fmla="*/ 1333 w 1333"/>
                <a:gd name="T1" fmla="*/ 269 h 1402"/>
                <a:gd name="T2" fmla="*/ 510 w 1333"/>
                <a:gd name="T3" fmla="*/ 0 h 1402"/>
                <a:gd name="T4" fmla="*/ 0 w 1333"/>
                <a:gd name="T5" fmla="*/ 701 h 1402"/>
                <a:gd name="T6" fmla="*/ 510 w 1333"/>
                <a:gd name="T7" fmla="*/ 1402 h 1402"/>
                <a:gd name="T8" fmla="*/ 1333 w 1333"/>
                <a:gd name="T9" fmla="*/ 1136 h 1402"/>
                <a:gd name="T10" fmla="*/ 1333 w 1333"/>
                <a:gd name="T11" fmla="*/ 269 h 1402"/>
              </a:gdLst>
              <a:ahLst/>
              <a:cxnLst>
                <a:cxn ang="0">
                  <a:pos x="T0" y="T1"/>
                </a:cxn>
                <a:cxn ang="0">
                  <a:pos x="T2" y="T3"/>
                </a:cxn>
                <a:cxn ang="0">
                  <a:pos x="T4" y="T5"/>
                </a:cxn>
                <a:cxn ang="0">
                  <a:pos x="T6" y="T7"/>
                </a:cxn>
                <a:cxn ang="0">
                  <a:pos x="T8" y="T9"/>
                </a:cxn>
                <a:cxn ang="0">
                  <a:pos x="T10" y="T11"/>
                </a:cxn>
              </a:cxnLst>
              <a:rect l="0" t="0" r="r" b="b"/>
              <a:pathLst>
                <a:path w="1333" h="1402">
                  <a:moveTo>
                    <a:pt x="1333" y="269"/>
                  </a:moveTo>
                  <a:lnTo>
                    <a:pt x="510" y="0"/>
                  </a:lnTo>
                  <a:lnTo>
                    <a:pt x="0" y="701"/>
                  </a:lnTo>
                  <a:lnTo>
                    <a:pt x="510" y="1402"/>
                  </a:lnTo>
                  <a:lnTo>
                    <a:pt x="1333" y="1136"/>
                  </a:lnTo>
                  <a:lnTo>
                    <a:pt x="1333" y="269"/>
                  </a:ln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B6528E7A-0DA1-40DD-BCA6-1103EDB178C1}"/>
                </a:ext>
              </a:extLst>
            </p:cNvPr>
            <p:cNvSpPr>
              <a:spLocks/>
            </p:cNvSpPr>
            <p:nvPr/>
          </p:nvSpPr>
          <p:spPr bwMode="auto">
            <a:xfrm>
              <a:off x="3884" y="4433"/>
              <a:ext cx="1333" cy="1402"/>
            </a:xfrm>
            <a:custGeom>
              <a:avLst/>
              <a:gdLst>
                <a:gd name="T0" fmla="*/ 1333 w 1333"/>
                <a:gd name="T1" fmla="*/ 268 h 1402"/>
                <a:gd name="T2" fmla="*/ 508 w 1333"/>
                <a:gd name="T3" fmla="*/ 0 h 1402"/>
                <a:gd name="T4" fmla="*/ 0 w 1333"/>
                <a:gd name="T5" fmla="*/ 701 h 1402"/>
                <a:gd name="T6" fmla="*/ 508 w 1333"/>
                <a:gd name="T7" fmla="*/ 1402 h 1402"/>
                <a:gd name="T8" fmla="*/ 1333 w 1333"/>
                <a:gd name="T9" fmla="*/ 1134 h 1402"/>
                <a:gd name="T10" fmla="*/ 1333 w 1333"/>
                <a:gd name="T11" fmla="*/ 268 h 1402"/>
              </a:gdLst>
              <a:ahLst/>
              <a:cxnLst>
                <a:cxn ang="0">
                  <a:pos x="T0" y="T1"/>
                </a:cxn>
                <a:cxn ang="0">
                  <a:pos x="T2" y="T3"/>
                </a:cxn>
                <a:cxn ang="0">
                  <a:pos x="T4" y="T5"/>
                </a:cxn>
                <a:cxn ang="0">
                  <a:pos x="T6" y="T7"/>
                </a:cxn>
                <a:cxn ang="0">
                  <a:pos x="T8" y="T9"/>
                </a:cxn>
                <a:cxn ang="0">
                  <a:pos x="T10" y="T11"/>
                </a:cxn>
              </a:cxnLst>
              <a:rect l="0" t="0" r="r" b="b"/>
              <a:pathLst>
                <a:path w="1333" h="1402">
                  <a:moveTo>
                    <a:pt x="1333" y="268"/>
                  </a:moveTo>
                  <a:lnTo>
                    <a:pt x="508" y="0"/>
                  </a:lnTo>
                  <a:lnTo>
                    <a:pt x="0" y="701"/>
                  </a:lnTo>
                  <a:lnTo>
                    <a:pt x="508" y="1402"/>
                  </a:lnTo>
                  <a:lnTo>
                    <a:pt x="1333" y="1134"/>
                  </a:lnTo>
                  <a:lnTo>
                    <a:pt x="1333" y="268"/>
                  </a:ln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4EF9EF9-2DA3-42A9-8079-63A3670A20CE}"/>
                </a:ext>
              </a:extLst>
            </p:cNvPr>
            <p:cNvSpPr>
              <a:spLocks/>
            </p:cNvSpPr>
            <p:nvPr/>
          </p:nvSpPr>
          <p:spPr bwMode="auto">
            <a:xfrm>
              <a:off x="4399" y="5619"/>
              <a:ext cx="1333" cy="1402"/>
            </a:xfrm>
            <a:custGeom>
              <a:avLst/>
              <a:gdLst>
                <a:gd name="T0" fmla="*/ 0 w 1333"/>
                <a:gd name="T1" fmla="*/ 268 h 1402"/>
                <a:gd name="T2" fmla="*/ 823 w 1333"/>
                <a:gd name="T3" fmla="*/ 0 h 1402"/>
                <a:gd name="T4" fmla="*/ 1333 w 1333"/>
                <a:gd name="T5" fmla="*/ 701 h 1402"/>
                <a:gd name="T6" fmla="*/ 823 w 1333"/>
                <a:gd name="T7" fmla="*/ 1402 h 1402"/>
                <a:gd name="T8" fmla="*/ 0 w 1333"/>
                <a:gd name="T9" fmla="*/ 1135 h 1402"/>
                <a:gd name="T10" fmla="*/ 0 w 1333"/>
                <a:gd name="T11" fmla="*/ 268 h 1402"/>
              </a:gdLst>
              <a:ahLst/>
              <a:cxnLst>
                <a:cxn ang="0">
                  <a:pos x="T0" y="T1"/>
                </a:cxn>
                <a:cxn ang="0">
                  <a:pos x="T2" y="T3"/>
                </a:cxn>
                <a:cxn ang="0">
                  <a:pos x="T4" y="T5"/>
                </a:cxn>
                <a:cxn ang="0">
                  <a:pos x="T6" y="T7"/>
                </a:cxn>
                <a:cxn ang="0">
                  <a:pos x="T8" y="T9"/>
                </a:cxn>
                <a:cxn ang="0">
                  <a:pos x="T10" y="T11"/>
                </a:cxn>
              </a:cxnLst>
              <a:rect l="0" t="0" r="r" b="b"/>
              <a:pathLst>
                <a:path w="1333" h="1402">
                  <a:moveTo>
                    <a:pt x="0" y="268"/>
                  </a:moveTo>
                  <a:lnTo>
                    <a:pt x="823" y="0"/>
                  </a:lnTo>
                  <a:lnTo>
                    <a:pt x="1333" y="701"/>
                  </a:lnTo>
                  <a:lnTo>
                    <a:pt x="823" y="1402"/>
                  </a:lnTo>
                  <a:lnTo>
                    <a:pt x="0" y="1135"/>
                  </a:lnTo>
                  <a:lnTo>
                    <a:pt x="0" y="268"/>
                  </a:ln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21093773-40B1-4099-935B-D394F6AAEA0A}"/>
                </a:ext>
              </a:extLst>
            </p:cNvPr>
            <p:cNvSpPr>
              <a:spLocks/>
            </p:cNvSpPr>
            <p:nvPr/>
          </p:nvSpPr>
          <p:spPr bwMode="auto">
            <a:xfrm>
              <a:off x="3015" y="3698"/>
              <a:ext cx="1334" cy="1402"/>
            </a:xfrm>
            <a:custGeom>
              <a:avLst/>
              <a:gdLst>
                <a:gd name="T0" fmla="*/ 0 w 1334"/>
                <a:gd name="T1" fmla="*/ 269 h 1402"/>
                <a:gd name="T2" fmla="*/ 825 w 1334"/>
                <a:gd name="T3" fmla="*/ 0 h 1402"/>
                <a:gd name="T4" fmla="*/ 1334 w 1334"/>
                <a:gd name="T5" fmla="*/ 701 h 1402"/>
                <a:gd name="T6" fmla="*/ 825 w 1334"/>
                <a:gd name="T7" fmla="*/ 1402 h 1402"/>
                <a:gd name="T8" fmla="*/ 0 w 1334"/>
                <a:gd name="T9" fmla="*/ 1136 h 1402"/>
                <a:gd name="T10" fmla="*/ 0 w 1334"/>
                <a:gd name="T11" fmla="*/ 269 h 1402"/>
              </a:gdLst>
              <a:ahLst/>
              <a:cxnLst>
                <a:cxn ang="0">
                  <a:pos x="T0" y="T1"/>
                </a:cxn>
                <a:cxn ang="0">
                  <a:pos x="T2" y="T3"/>
                </a:cxn>
                <a:cxn ang="0">
                  <a:pos x="T4" y="T5"/>
                </a:cxn>
                <a:cxn ang="0">
                  <a:pos x="T6" y="T7"/>
                </a:cxn>
                <a:cxn ang="0">
                  <a:pos x="T8" y="T9"/>
                </a:cxn>
                <a:cxn ang="0">
                  <a:pos x="T10" y="T11"/>
                </a:cxn>
              </a:cxnLst>
              <a:rect l="0" t="0" r="r" b="b"/>
              <a:pathLst>
                <a:path w="1334" h="1402">
                  <a:moveTo>
                    <a:pt x="0" y="269"/>
                  </a:moveTo>
                  <a:lnTo>
                    <a:pt x="825" y="0"/>
                  </a:lnTo>
                  <a:lnTo>
                    <a:pt x="1334" y="701"/>
                  </a:lnTo>
                  <a:lnTo>
                    <a:pt x="825" y="1402"/>
                  </a:lnTo>
                  <a:lnTo>
                    <a:pt x="0" y="1136"/>
                  </a:lnTo>
                  <a:lnTo>
                    <a:pt x="0" y="269"/>
                  </a:ln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70751FD-9930-4633-A683-E44DF20DC413}"/>
                </a:ext>
              </a:extLst>
            </p:cNvPr>
            <p:cNvSpPr>
              <a:spLocks/>
            </p:cNvSpPr>
            <p:nvPr/>
          </p:nvSpPr>
          <p:spPr bwMode="auto">
            <a:xfrm>
              <a:off x="1785" y="6082"/>
              <a:ext cx="237" cy="477"/>
            </a:xfrm>
            <a:custGeom>
              <a:avLst/>
              <a:gdLst>
                <a:gd name="T0" fmla="*/ 237 w 237"/>
                <a:gd name="T1" fmla="*/ 477 h 477"/>
                <a:gd name="T2" fmla="*/ 0 w 237"/>
                <a:gd name="T3" fmla="*/ 238 h 477"/>
                <a:gd name="T4" fmla="*/ 237 w 237"/>
                <a:gd name="T5" fmla="*/ 0 h 477"/>
                <a:gd name="T6" fmla="*/ 237 w 237"/>
                <a:gd name="T7" fmla="*/ 477 h 477"/>
              </a:gdLst>
              <a:ahLst/>
              <a:cxnLst>
                <a:cxn ang="0">
                  <a:pos x="T0" y="T1"/>
                </a:cxn>
                <a:cxn ang="0">
                  <a:pos x="T2" y="T3"/>
                </a:cxn>
                <a:cxn ang="0">
                  <a:pos x="T4" y="T5"/>
                </a:cxn>
                <a:cxn ang="0">
                  <a:pos x="T6" y="T7"/>
                </a:cxn>
              </a:cxnLst>
              <a:rect l="0" t="0" r="r" b="b"/>
              <a:pathLst>
                <a:path w="237" h="477">
                  <a:moveTo>
                    <a:pt x="237" y="477"/>
                  </a:moveTo>
                  <a:lnTo>
                    <a:pt x="0" y="238"/>
                  </a:lnTo>
                  <a:lnTo>
                    <a:pt x="237" y="0"/>
                  </a:lnTo>
                  <a:lnTo>
                    <a:pt x="237" y="47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42B44148-F5D2-41A5-A4DC-6BD80C58BDF3}"/>
                </a:ext>
              </a:extLst>
            </p:cNvPr>
            <p:cNvSpPr>
              <a:spLocks/>
            </p:cNvSpPr>
            <p:nvPr/>
          </p:nvSpPr>
          <p:spPr bwMode="auto">
            <a:xfrm>
              <a:off x="3958" y="6082"/>
              <a:ext cx="237" cy="477"/>
            </a:xfrm>
            <a:custGeom>
              <a:avLst/>
              <a:gdLst>
                <a:gd name="T0" fmla="*/ 0 w 237"/>
                <a:gd name="T1" fmla="*/ 477 h 477"/>
                <a:gd name="T2" fmla="*/ 237 w 237"/>
                <a:gd name="T3" fmla="*/ 238 h 477"/>
                <a:gd name="T4" fmla="*/ 0 w 237"/>
                <a:gd name="T5" fmla="*/ 0 h 477"/>
                <a:gd name="T6" fmla="*/ 0 w 237"/>
                <a:gd name="T7" fmla="*/ 477 h 477"/>
              </a:gdLst>
              <a:ahLst/>
              <a:cxnLst>
                <a:cxn ang="0">
                  <a:pos x="T0" y="T1"/>
                </a:cxn>
                <a:cxn ang="0">
                  <a:pos x="T2" y="T3"/>
                </a:cxn>
                <a:cxn ang="0">
                  <a:pos x="T4" y="T5"/>
                </a:cxn>
                <a:cxn ang="0">
                  <a:pos x="T6" y="T7"/>
                </a:cxn>
              </a:cxnLst>
              <a:rect l="0" t="0" r="r" b="b"/>
              <a:pathLst>
                <a:path w="237" h="477">
                  <a:moveTo>
                    <a:pt x="0" y="477"/>
                  </a:moveTo>
                  <a:lnTo>
                    <a:pt x="237" y="238"/>
                  </a:lnTo>
                  <a:lnTo>
                    <a:pt x="0" y="0"/>
                  </a:lnTo>
                  <a:lnTo>
                    <a:pt x="0" y="47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CC32C6FA-8CD2-44A1-98D5-DEE0A2173F6D}"/>
                </a:ext>
              </a:extLst>
            </p:cNvPr>
            <p:cNvSpPr>
              <a:spLocks/>
            </p:cNvSpPr>
            <p:nvPr/>
          </p:nvSpPr>
          <p:spPr bwMode="auto">
            <a:xfrm>
              <a:off x="2016" y="6696"/>
              <a:ext cx="332" cy="386"/>
            </a:xfrm>
            <a:custGeom>
              <a:avLst/>
              <a:gdLst>
                <a:gd name="T0" fmla="*/ 332 w 332"/>
                <a:gd name="T1" fmla="*/ 386 h 386"/>
                <a:gd name="T2" fmla="*/ 0 w 332"/>
                <a:gd name="T3" fmla="*/ 333 h 386"/>
                <a:gd name="T4" fmla="*/ 52 w 332"/>
                <a:gd name="T5" fmla="*/ 0 h 386"/>
                <a:gd name="T6" fmla="*/ 332 w 332"/>
                <a:gd name="T7" fmla="*/ 386 h 386"/>
              </a:gdLst>
              <a:ahLst/>
              <a:cxnLst>
                <a:cxn ang="0">
                  <a:pos x="T0" y="T1"/>
                </a:cxn>
                <a:cxn ang="0">
                  <a:pos x="T2" y="T3"/>
                </a:cxn>
                <a:cxn ang="0">
                  <a:pos x="T4" y="T5"/>
                </a:cxn>
                <a:cxn ang="0">
                  <a:pos x="T6" y="T7"/>
                </a:cxn>
              </a:cxnLst>
              <a:rect l="0" t="0" r="r" b="b"/>
              <a:pathLst>
                <a:path w="332" h="386">
                  <a:moveTo>
                    <a:pt x="332" y="386"/>
                  </a:moveTo>
                  <a:lnTo>
                    <a:pt x="0" y="333"/>
                  </a:lnTo>
                  <a:lnTo>
                    <a:pt x="52" y="0"/>
                  </a:lnTo>
                  <a:lnTo>
                    <a:pt x="332" y="38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F879CF1B-D6BA-456B-A23E-CEDA87E6A851}"/>
                </a:ext>
              </a:extLst>
            </p:cNvPr>
            <p:cNvSpPr>
              <a:spLocks/>
            </p:cNvSpPr>
            <p:nvPr/>
          </p:nvSpPr>
          <p:spPr bwMode="auto">
            <a:xfrm>
              <a:off x="3633" y="5559"/>
              <a:ext cx="333" cy="385"/>
            </a:xfrm>
            <a:custGeom>
              <a:avLst/>
              <a:gdLst>
                <a:gd name="T0" fmla="*/ 280 w 333"/>
                <a:gd name="T1" fmla="*/ 385 h 385"/>
                <a:gd name="T2" fmla="*/ 333 w 333"/>
                <a:gd name="T3" fmla="*/ 52 h 385"/>
                <a:gd name="T4" fmla="*/ 0 w 333"/>
                <a:gd name="T5" fmla="*/ 0 h 385"/>
                <a:gd name="T6" fmla="*/ 280 w 333"/>
                <a:gd name="T7" fmla="*/ 385 h 385"/>
              </a:gdLst>
              <a:ahLst/>
              <a:cxnLst>
                <a:cxn ang="0">
                  <a:pos x="T0" y="T1"/>
                </a:cxn>
                <a:cxn ang="0">
                  <a:pos x="T2" y="T3"/>
                </a:cxn>
                <a:cxn ang="0">
                  <a:pos x="T4" y="T5"/>
                </a:cxn>
                <a:cxn ang="0">
                  <a:pos x="T6" y="T7"/>
                </a:cxn>
              </a:cxnLst>
              <a:rect l="0" t="0" r="r" b="b"/>
              <a:pathLst>
                <a:path w="333" h="385">
                  <a:moveTo>
                    <a:pt x="280" y="385"/>
                  </a:moveTo>
                  <a:lnTo>
                    <a:pt x="333" y="52"/>
                  </a:lnTo>
                  <a:lnTo>
                    <a:pt x="0" y="0"/>
                  </a:lnTo>
                  <a:lnTo>
                    <a:pt x="280" y="3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D1FFBBD0-A173-4E28-9C21-1843014B1E2A}"/>
                </a:ext>
              </a:extLst>
            </p:cNvPr>
            <p:cNvSpPr>
              <a:spLocks/>
            </p:cNvSpPr>
            <p:nvPr/>
          </p:nvSpPr>
          <p:spPr bwMode="auto">
            <a:xfrm>
              <a:off x="2465" y="7168"/>
              <a:ext cx="453" cy="299"/>
            </a:xfrm>
            <a:custGeom>
              <a:avLst/>
              <a:gdLst>
                <a:gd name="T0" fmla="*/ 453 w 453"/>
                <a:gd name="T1" fmla="*/ 147 h 299"/>
                <a:gd name="T2" fmla="*/ 153 w 453"/>
                <a:gd name="T3" fmla="*/ 299 h 299"/>
                <a:gd name="T4" fmla="*/ 0 w 453"/>
                <a:gd name="T5" fmla="*/ 0 h 299"/>
                <a:gd name="T6" fmla="*/ 453 w 453"/>
                <a:gd name="T7" fmla="*/ 147 h 299"/>
              </a:gdLst>
              <a:ahLst/>
              <a:cxnLst>
                <a:cxn ang="0">
                  <a:pos x="T0" y="T1"/>
                </a:cxn>
                <a:cxn ang="0">
                  <a:pos x="T2" y="T3"/>
                </a:cxn>
                <a:cxn ang="0">
                  <a:pos x="T4" y="T5"/>
                </a:cxn>
                <a:cxn ang="0">
                  <a:pos x="T6" y="T7"/>
                </a:cxn>
              </a:cxnLst>
              <a:rect l="0" t="0" r="r" b="b"/>
              <a:pathLst>
                <a:path w="453" h="299">
                  <a:moveTo>
                    <a:pt x="453" y="147"/>
                  </a:moveTo>
                  <a:lnTo>
                    <a:pt x="153" y="299"/>
                  </a:lnTo>
                  <a:lnTo>
                    <a:pt x="0" y="0"/>
                  </a:lnTo>
                  <a:lnTo>
                    <a:pt x="453" y="14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79AD8920-DF46-43A7-8E79-B4BFE901C608}"/>
                </a:ext>
              </a:extLst>
            </p:cNvPr>
            <p:cNvSpPr>
              <a:spLocks/>
            </p:cNvSpPr>
            <p:nvPr/>
          </p:nvSpPr>
          <p:spPr bwMode="auto">
            <a:xfrm>
              <a:off x="3064" y="5173"/>
              <a:ext cx="452" cy="301"/>
            </a:xfrm>
            <a:custGeom>
              <a:avLst/>
              <a:gdLst>
                <a:gd name="T0" fmla="*/ 452 w 452"/>
                <a:gd name="T1" fmla="*/ 301 h 301"/>
                <a:gd name="T2" fmla="*/ 298 w 452"/>
                <a:gd name="T3" fmla="*/ 0 h 301"/>
                <a:gd name="T4" fmla="*/ 0 w 452"/>
                <a:gd name="T5" fmla="*/ 154 h 301"/>
                <a:gd name="T6" fmla="*/ 452 w 452"/>
                <a:gd name="T7" fmla="*/ 301 h 301"/>
              </a:gdLst>
              <a:ahLst/>
              <a:cxnLst>
                <a:cxn ang="0">
                  <a:pos x="T0" y="T1"/>
                </a:cxn>
                <a:cxn ang="0">
                  <a:pos x="T2" y="T3"/>
                </a:cxn>
                <a:cxn ang="0">
                  <a:pos x="T4" y="T5"/>
                </a:cxn>
                <a:cxn ang="0">
                  <a:pos x="T6" y="T7"/>
                </a:cxn>
              </a:cxnLst>
              <a:rect l="0" t="0" r="r" b="b"/>
              <a:pathLst>
                <a:path w="452" h="301">
                  <a:moveTo>
                    <a:pt x="452" y="301"/>
                  </a:moveTo>
                  <a:lnTo>
                    <a:pt x="298" y="0"/>
                  </a:lnTo>
                  <a:lnTo>
                    <a:pt x="0" y="154"/>
                  </a:lnTo>
                  <a:lnTo>
                    <a:pt x="452" y="30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DAAEBBA-BC52-4D14-B5F3-372F88895E65}"/>
                </a:ext>
              </a:extLst>
            </p:cNvPr>
            <p:cNvSpPr>
              <a:spLocks/>
            </p:cNvSpPr>
            <p:nvPr/>
          </p:nvSpPr>
          <p:spPr bwMode="auto">
            <a:xfrm>
              <a:off x="3064" y="7168"/>
              <a:ext cx="452" cy="299"/>
            </a:xfrm>
            <a:custGeom>
              <a:avLst/>
              <a:gdLst>
                <a:gd name="T0" fmla="*/ 452 w 452"/>
                <a:gd name="T1" fmla="*/ 0 h 299"/>
                <a:gd name="T2" fmla="*/ 298 w 452"/>
                <a:gd name="T3" fmla="*/ 299 h 299"/>
                <a:gd name="T4" fmla="*/ 0 w 452"/>
                <a:gd name="T5" fmla="*/ 147 h 299"/>
                <a:gd name="T6" fmla="*/ 452 w 452"/>
                <a:gd name="T7" fmla="*/ 0 h 299"/>
              </a:gdLst>
              <a:ahLst/>
              <a:cxnLst>
                <a:cxn ang="0">
                  <a:pos x="T0" y="T1"/>
                </a:cxn>
                <a:cxn ang="0">
                  <a:pos x="T2" y="T3"/>
                </a:cxn>
                <a:cxn ang="0">
                  <a:pos x="T4" y="T5"/>
                </a:cxn>
                <a:cxn ang="0">
                  <a:pos x="T6" y="T7"/>
                </a:cxn>
              </a:cxnLst>
              <a:rect l="0" t="0" r="r" b="b"/>
              <a:pathLst>
                <a:path w="452" h="299">
                  <a:moveTo>
                    <a:pt x="452" y="0"/>
                  </a:moveTo>
                  <a:lnTo>
                    <a:pt x="298" y="299"/>
                  </a:lnTo>
                  <a:lnTo>
                    <a:pt x="0" y="147"/>
                  </a:lnTo>
                  <a:lnTo>
                    <a:pt x="45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8365DD6E-52C7-4113-8B5C-5A3421D4A87E}"/>
                </a:ext>
              </a:extLst>
            </p:cNvPr>
            <p:cNvSpPr>
              <a:spLocks/>
            </p:cNvSpPr>
            <p:nvPr/>
          </p:nvSpPr>
          <p:spPr bwMode="auto">
            <a:xfrm>
              <a:off x="2465" y="5173"/>
              <a:ext cx="453" cy="301"/>
            </a:xfrm>
            <a:custGeom>
              <a:avLst/>
              <a:gdLst>
                <a:gd name="T0" fmla="*/ 453 w 453"/>
                <a:gd name="T1" fmla="*/ 154 h 301"/>
                <a:gd name="T2" fmla="*/ 153 w 453"/>
                <a:gd name="T3" fmla="*/ 0 h 301"/>
                <a:gd name="T4" fmla="*/ 0 w 453"/>
                <a:gd name="T5" fmla="*/ 301 h 301"/>
                <a:gd name="T6" fmla="*/ 453 w 453"/>
                <a:gd name="T7" fmla="*/ 154 h 301"/>
              </a:gdLst>
              <a:ahLst/>
              <a:cxnLst>
                <a:cxn ang="0">
                  <a:pos x="T0" y="T1"/>
                </a:cxn>
                <a:cxn ang="0">
                  <a:pos x="T2" y="T3"/>
                </a:cxn>
                <a:cxn ang="0">
                  <a:pos x="T4" y="T5"/>
                </a:cxn>
                <a:cxn ang="0">
                  <a:pos x="T6" y="T7"/>
                </a:cxn>
              </a:cxnLst>
              <a:rect l="0" t="0" r="r" b="b"/>
              <a:pathLst>
                <a:path w="453" h="301">
                  <a:moveTo>
                    <a:pt x="453" y="154"/>
                  </a:moveTo>
                  <a:lnTo>
                    <a:pt x="153" y="0"/>
                  </a:lnTo>
                  <a:lnTo>
                    <a:pt x="0" y="301"/>
                  </a:lnTo>
                  <a:lnTo>
                    <a:pt x="453" y="15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1DB57395-9412-4758-9141-B21464DBE1B5}"/>
                </a:ext>
              </a:extLst>
            </p:cNvPr>
            <p:cNvSpPr>
              <a:spLocks/>
            </p:cNvSpPr>
            <p:nvPr/>
          </p:nvSpPr>
          <p:spPr bwMode="auto">
            <a:xfrm>
              <a:off x="3633" y="6696"/>
              <a:ext cx="333" cy="386"/>
            </a:xfrm>
            <a:custGeom>
              <a:avLst/>
              <a:gdLst>
                <a:gd name="T0" fmla="*/ 280 w 333"/>
                <a:gd name="T1" fmla="*/ 0 h 386"/>
                <a:gd name="T2" fmla="*/ 333 w 333"/>
                <a:gd name="T3" fmla="*/ 333 h 386"/>
                <a:gd name="T4" fmla="*/ 0 w 333"/>
                <a:gd name="T5" fmla="*/ 386 h 386"/>
                <a:gd name="T6" fmla="*/ 280 w 333"/>
                <a:gd name="T7" fmla="*/ 0 h 386"/>
              </a:gdLst>
              <a:ahLst/>
              <a:cxnLst>
                <a:cxn ang="0">
                  <a:pos x="T0" y="T1"/>
                </a:cxn>
                <a:cxn ang="0">
                  <a:pos x="T2" y="T3"/>
                </a:cxn>
                <a:cxn ang="0">
                  <a:pos x="T4" y="T5"/>
                </a:cxn>
                <a:cxn ang="0">
                  <a:pos x="T6" y="T7"/>
                </a:cxn>
              </a:cxnLst>
              <a:rect l="0" t="0" r="r" b="b"/>
              <a:pathLst>
                <a:path w="333" h="386">
                  <a:moveTo>
                    <a:pt x="280" y="0"/>
                  </a:moveTo>
                  <a:lnTo>
                    <a:pt x="333" y="333"/>
                  </a:lnTo>
                  <a:lnTo>
                    <a:pt x="0" y="386"/>
                  </a:lnTo>
                  <a:lnTo>
                    <a:pt x="28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57F0DDA1-4619-4796-95E6-4A7C86A17919}"/>
                </a:ext>
              </a:extLst>
            </p:cNvPr>
            <p:cNvSpPr>
              <a:spLocks/>
            </p:cNvSpPr>
            <p:nvPr/>
          </p:nvSpPr>
          <p:spPr bwMode="auto">
            <a:xfrm>
              <a:off x="2016" y="5559"/>
              <a:ext cx="332" cy="385"/>
            </a:xfrm>
            <a:custGeom>
              <a:avLst/>
              <a:gdLst>
                <a:gd name="T0" fmla="*/ 332 w 332"/>
                <a:gd name="T1" fmla="*/ 0 h 385"/>
                <a:gd name="T2" fmla="*/ 0 w 332"/>
                <a:gd name="T3" fmla="*/ 52 h 385"/>
                <a:gd name="T4" fmla="*/ 52 w 332"/>
                <a:gd name="T5" fmla="*/ 385 h 385"/>
                <a:gd name="T6" fmla="*/ 332 w 332"/>
                <a:gd name="T7" fmla="*/ 0 h 385"/>
              </a:gdLst>
              <a:ahLst/>
              <a:cxnLst>
                <a:cxn ang="0">
                  <a:pos x="T0" y="T1"/>
                </a:cxn>
                <a:cxn ang="0">
                  <a:pos x="T2" y="T3"/>
                </a:cxn>
                <a:cxn ang="0">
                  <a:pos x="T4" y="T5"/>
                </a:cxn>
                <a:cxn ang="0">
                  <a:pos x="T6" y="T7"/>
                </a:cxn>
              </a:cxnLst>
              <a:rect l="0" t="0" r="r" b="b"/>
              <a:pathLst>
                <a:path w="332" h="385">
                  <a:moveTo>
                    <a:pt x="332" y="0"/>
                  </a:moveTo>
                  <a:lnTo>
                    <a:pt x="0" y="52"/>
                  </a:lnTo>
                  <a:lnTo>
                    <a:pt x="52" y="385"/>
                  </a:lnTo>
                  <a:lnTo>
                    <a:pt x="33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15027332-A70F-4813-ABD8-279E6DFC3A48}"/>
              </a:ext>
            </a:extLst>
          </p:cNvPr>
          <p:cNvGrpSpPr/>
          <p:nvPr/>
        </p:nvGrpSpPr>
        <p:grpSpPr>
          <a:xfrm>
            <a:off x="1922509" y="3829844"/>
            <a:ext cx="1452517" cy="1295584"/>
            <a:chOff x="5920913" y="968842"/>
            <a:chExt cx="1452517" cy="1295584"/>
          </a:xfrm>
        </p:grpSpPr>
        <p:sp>
          <p:nvSpPr>
            <p:cNvPr id="148" name="TextBox 10">
              <a:extLst>
                <a:ext uri="{FF2B5EF4-FFF2-40B4-BE49-F238E27FC236}">
                  <a16:creationId xmlns:a16="http://schemas.microsoft.com/office/drawing/2014/main" id="{7EF9A1DE-9B33-451A-A9EB-67F31CDAE229}"/>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49" name="TextBox 148">
              <a:extLst>
                <a:ext uri="{FF2B5EF4-FFF2-40B4-BE49-F238E27FC236}">
                  <a16:creationId xmlns:a16="http://schemas.microsoft.com/office/drawing/2014/main" id="{94E37F3A-D2E8-4E24-AEFB-1433AAE263F8}"/>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01</a:t>
              </a:r>
            </a:p>
          </p:txBody>
        </p:sp>
      </p:grpSp>
      <p:grpSp>
        <p:nvGrpSpPr>
          <p:cNvPr id="150" name="Group 149">
            <a:extLst>
              <a:ext uri="{FF2B5EF4-FFF2-40B4-BE49-F238E27FC236}">
                <a16:creationId xmlns:a16="http://schemas.microsoft.com/office/drawing/2014/main" id="{3C7CEF09-B318-4C74-BEED-7611AB6C7CD5}"/>
              </a:ext>
            </a:extLst>
          </p:cNvPr>
          <p:cNvGrpSpPr/>
          <p:nvPr/>
        </p:nvGrpSpPr>
        <p:grpSpPr>
          <a:xfrm>
            <a:off x="2528139" y="2107039"/>
            <a:ext cx="1452517" cy="1295584"/>
            <a:chOff x="5920913" y="968842"/>
            <a:chExt cx="1452517" cy="1295584"/>
          </a:xfrm>
        </p:grpSpPr>
        <p:sp>
          <p:nvSpPr>
            <p:cNvPr id="151" name="TextBox 10">
              <a:extLst>
                <a:ext uri="{FF2B5EF4-FFF2-40B4-BE49-F238E27FC236}">
                  <a16:creationId xmlns:a16="http://schemas.microsoft.com/office/drawing/2014/main" id="{416BA03F-F5C4-4D27-96F7-A75BD222AF34}"/>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52" name="TextBox 151">
              <a:extLst>
                <a:ext uri="{FF2B5EF4-FFF2-40B4-BE49-F238E27FC236}">
                  <a16:creationId xmlns:a16="http://schemas.microsoft.com/office/drawing/2014/main" id="{359D09B9-EA58-4611-8491-48C8C3ED4DDF}"/>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02</a:t>
              </a:r>
            </a:p>
          </p:txBody>
        </p:sp>
      </p:grpSp>
      <p:grpSp>
        <p:nvGrpSpPr>
          <p:cNvPr id="153" name="Group 152">
            <a:extLst>
              <a:ext uri="{FF2B5EF4-FFF2-40B4-BE49-F238E27FC236}">
                <a16:creationId xmlns:a16="http://schemas.microsoft.com/office/drawing/2014/main" id="{8CE0AFBD-E857-423F-9BCD-03AEED563877}"/>
              </a:ext>
            </a:extLst>
          </p:cNvPr>
          <p:cNvGrpSpPr/>
          <p:nvPr/>
        </p:nvGrpSpPr>
        <p:grpSpPr>
          <a:xfrm>
            <a:off x="4133806" y="811639"/>
            <a:ext cx="1452517" cy="1295584"/>
            <a:chOff x="5920913" y="968842"/>
            <a:chExt cx="1452517" cy="1295584"/>
          </a:xfrm>
        </p:grpSpPr>
        <p:sp>
          <p:nvSpPr>
            <p:cNvPr id="154" name="TextBox 10">
              <a:extLst>
                <a:ext uri="{FF2B5EF4-FFF2-40B4-BE49-F238E27FC236}">
                  <a16:creationId xmlns:a16="http://schemas.microsoft.com/office/drawing/2014/main" id="{1C236552-C1B1-4E26-AE9A-537DE70A0148}"/>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55" name="TextBox 154">
              <a:extLst>
                <a:ext uri="{FF2B5EF4-FFF2-40B4-BE49-F238E27FC236}">
                  <a16:creationId xmlns:a16="http://schemas.microsoft.com/office/drawing/2014/main" id="{4E60FADC-D911-4D0D-BE55-D2CED0DCF0F4}"/>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03</a:t>
              </a:r>
            </a:p>
          </p:txBody>
        </p:sp>
      </p:grpSp>
      <p:grpSp>
        <p:nvGrpSpPr>
          <p:cNvPr id="156" name="Group 155">
            <a:extLst>
              <a:ext uri="{FF2B5EF4-FFF2-40B4-BE49-F238E27FC236}">
                <a16:creationId xmlns:a16="http://schemas.microsoft.com/office/drawing/2014/main" id="{AC590D7D-EB6E-4A4F-8620-3B7E72465EEA}"/>
              </a:ext>
            </a:extLst>
          </p:cNvPr>
          <p:cNvGrpSpPr/>
          <p:nvPr/>
        </p:nvGrpSpPr>
        <p:grpSpPr>
          <a:xfrm>
            <a:off x="8347869" y="3901891"/>
            <a:ext cx="1452517" cy="1295584"/>
            <a:chOff x="5920913" y="968842"/>
            <a:chExt cx="1452517" cy="1295584"/>
          </a:xfrm>
        </p:grpSpPr>
        <p:sp>
          <p:nvSpPr>
            <p:cNvPr id="157" name="TextBox 10">
              <a:extLst>
                <a:ext uri="{FF2B5EF4-FFF2-40B4-BE49-F238E27FC236}">
                  <a16:creationId xmlns:a16="http://schemas.microsoft.com/office/drawing/2014/main" id="{7E17EAEC-8EF4-4303-BE51-8F7FAB205901}"/>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58" name="TextBox 157">
              <a:extLst>
                <a:ext uri="{FF2B5EF4-FFF2-40B4-BE49-F238E27FC236}">
                  <a16:creationId xmlns:a16="http://schemas.microsoft.com/office/drawing/2014/main" id="{98398840-1E8F-4F5C-ABA0-96FAA34722BC}"/>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06</a:t>
              </a:r>
            </a:p>
          </p:txBody>
        </p:sp>
      </p:grpSp>
      <p:grpSp>
        <p:nvGrpSpPr>
          <p:cNvPr id="159" name="Group 158">
            <a:extLst>
              <a:ext uri="{FF2B5EF4-FFF2-40B4-BE49-F238E27FC236}">
                <a16:creationId xmlns:a16="http://schemas.microsoft.com/office/drawing/2014/main" id="{0724A1C0-0720-4628-8D61-6863C659410C}"/>
              </a:ext>
            </a:extLst>
          </p:cNvPr>
          <p:cNvGrpSpPr/>
          <p:nvPr/>
        </p:nvGrpSpPr>
        <p:grpSpPr>
          <a:xfrm>
            <a:off x="7865291" y="2027756"/>
            <a:ext cx="1452517" cy="1295584"/>
            <a:chOff x="5920913" y="968842"/>
            <a:chExt cx="1452517" cy="1295584"/>
          </a:xfrm>
        </p:grpSpPr>
        <p:sp>
          <p:nvSpPr>
            <p:cNvPr id="160" name="TextBox 10">
              <a:extLst>
                <a:ext uri="{FF2B5EF4-FFF2-40B4-BE49-F238E27FC236}">
                  <a16:creationId xmlns:a16="http://schemas.microsoft.com/office/drawing/2014/main" id="{82F52E23-642E-449D-A5C5-C6DE0FC4A1B8}"/>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61" name="TextBox 160">
              <a:extLst>
                <a:ext uri="{FF2B5EF4-FFF2-40B4-BE49-F238E27FC236}">
                  <a16:creationId xmlns:a16="http://schemas.microsoft.com/office/drawing/2014/main" id="{8D887C58-EA9C-435C-8EB3-CD84407B9522}"/>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05</a:t>
              </a:r>
            </a:p>
          </p:txBody>
        </p:sp>
      </p:grpSp>
      <p:grpSp>
        <p:nvGrpSpPr>
          <p:cNvPr id="162" name="Group 161">
            <a:extLst>
              <a:ext uri="{FF2B5EF4-FFF2-40B4-BE49-F238E27FC236}">
                <a16:creationId xmlns:a16="http://schemas.microsoft.com/office/drawing/2014/main" id="{BC8BDF83-2881-461F-8197-A967D7A0D195}"/>
              </a:ext>
            </a:extLst>
          </p:cNvPr>
          <p:cNvGrpSpPr/>
          <p:nvPr/>
        </p:nvGrpSpPr>
        <p:grpSpPr>
          <a:xfrm>
            <a:off x="6132627" y="878154"/>
            <a:ext cx="1452517" cy="1295584"/>
            <a:chOff x="5920913" y="968842"/>
            <a:chExt cx="1452517" cy="1295584"/>
          </a:xfrm>
        </p:grpSpPr>
        <p:sp>
          <p:nvSpPr>
            <p:cNvPr id="163" name="TextBox 10">
              <a:extLst>
                <a:ext uri="{FF2B5EF4-FFF2-40B4-BE49-F238E27FC236}">
                  <a16:creationId xmlns:a16="http://schemas.microsoft.com/office/drawing/2014/main" id="{A6CC20A8-B303-4F23-8CF8-6485B7C595BA}"/>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164" name="TextBox 163">
              <a:extLst>
                <a:ext uri="{FF2B5EF4-FFF2-40B4-BE49-F238E27FC236}">
                  <a16:creationId xmlns:a16="http://schemas.microsoft.com/office/drawing/2014/main" id="{6884C2B4-B479-435E-B834-1836E5B15B75}"/>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04</a:t>
              </a:r>
            </a:p>
          </p:txBody>
        </p:sp>
      </p:grpSp>
      <p:sp>
        <p:nvSpPr>
          <p:cNvPr id="165" name="TextBox 164">
            <a:extLst>
              <a:ext uri="{FF2B5EF4-FFF2-40B4-BE49-F238E27FC236}">
                <a16:creationId xmlns:a16="http://schemas.microsoft.com/office/drawing/2014/main" id="{4982041D-AF2C-44E6-98D1-8A64AAC337ED}"/>
              </a:ext>
            </a:extLst>
          </p:cNvPr>
          <p:cNvSpPr txBox="1"/>
          <p:nvPr/>
        </p:nvSpPr>
        <p:spPr>
          <a:xfrm>
            <a:off x="4784726" y="4027490"/>
            <a:ext cx="2197777" cy="954107"/>
          </a:xfrm>
          <a:prstGeom prst="rect">
            <a:avLst/>
          </a:prstGeom>
          <a:noFill/>
        </p:spPr>
        <p:txBody>
          <a:bodyPr wrap="square" rtlCol="0">
            <a:spAutoFit/>
          </a:bodyPr>
          <a:lstStyle/>
          <a:p>
            <a:pPr algn="ctr"/>
            <a:r>
              <a:rPr lang="en-US" sz="2800" dirty="0"/>
              <a:t>Your title </a:t>
            </a:r>
          </a:p>
          <a:p>
            <a:pPr algn="ctr"/>
            <a:r>
              <a:rPr lang="en-US" sz="2800" dirty="0"/>
              <a:t>goes here</a:t>
            </a:r>
          </a:p>
        </p:txBody>
      </p:sp>
    </p:spTree>
    <p:extLst>
      <p:ext uri="{BB962C8B-B14F-4D97-AF65-F5344CB8AC3E}">
        <p14:creationId xmlns:p14="http://schemas.microsoft.com/office/powerpoint/2010/main" val="4236351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A912390D-AF35-47CD-88C6-982E1B398666}"/>
              </a:ext>
            </a:extLst>
          </p:cNvPr>
          <p:cNvGrpSpPr>
            <a:grpSpLocks noChangeAspect="1"/>
          </p:cNvGrpSpPr>
          <p:nvPr/>
        </p:nvGrpSpPr>
        <p:grpSpPr bwMode="auto">
          <a:xfrm>
            <a:off x="1606551" y="860425"/>
            <a:ext cx="8974138" cy="4754563"/>
            <a:chOff x="1012" y="542"/>
            <a:chExt cx="5653" cy="2995"/>
          </a:xfrm>
        </p:grpSpPr>
        <p:sp>
          <p:nvSpPr>
            <p:cNvPr id="5" name="Freeform 5">
              <a:extLst>
                <a:ext uri="{FF2B5EF4-FFF2-40B4-BE49-F238E27FC236}">
                  <a16:creationId xmlns:a16="http://schemas.microsoft.com/office/drawing/2014/main" id="{E8468355-C970-4BA1-84E2-02B874B26263}"/>
                </a:ext>
              </a:extLst>
            </p:cNvPr>
            <p:cNvSpPr>
              <a:spLocks/>
            </p:cNvSpPr>
            <p:nvPr/>
          </p:nvSpPr>
          <p:spPr bwMode="auto">
            <a:xfrm>
              <a:off x="3138" y="1651"/>
              <a:ext cx="113" cy="314"/>
            </a:xfrm>
            <a:custGeom>
              <a:avLst/>
              <a:gdLst>
                <a:gd name="T0" fmla="*/ 0 w 40"/>
                <a:gd name="T1" fmla="*/ 111 h 111"/>
                <a:gd name="T2" fmla="*/ 35 w 40"/>
                <a:gd name="T3" fmla="*/ 0 h 111"/>
                <a:gd name="T4" fmla="*/ 40 w 40"/>
                <a:gd name="T5" fmla="*/ 3 h 111"/>
                <a:gd name="T6" fmla="*/ 6 w 40"/>
                <a:gd name="T7" fmla="*/ 111 h 111"/>
                <a:gd name="T8" fmla="*/ 0 w 40"/>
                <a:gd name="T9" fmla="*/ 111 h 111"/>
              </a:gdLst>
              <a:ahLst/>
              <a:cxnLst>
                <a:cxn ang="0">
                  <a:pos x="T0" y="T1"/>
                </a:cxn>
                <a:cxn ang="0">
                  <a:pos x="T2" y="T3"/>
                </a:cxn>
                <a:cxn ang="0">
                  <a:pos x="T4" y="T5"/>
                </a:cxn>
                <a:cxn ang="0">
                  <a:pos x="T6" y="T7"/>
                </a:cxn>
                <a:cxn ang="0">
                  <a:pos x="T8" y="T9"/>
                </a:cxn>
              </a:cxnLst>
              <a:rect l="0" t="0" r="r" b="b"/>
              <a:pathLst>
                <a:path w="40" h="111">
                  <a:moveTo>
                    <a:pt x="0" y="111"/>
                  </a:moveTo>
                  <a:cubicBezTo>
                    <a:pt x="3" y="71"/>
                    <a:pt x="15" y="33"/>
                    <a:pt x="35" y="0"/>
                  </a:cubicBezTo>
                  <a:cubicBezTo>
                    <a:pt x="40" y="3"/>
                    <a:pt x="40" y="3"/>
                    <a:pt x="40" y="3"/>
                  </a:cubicBezTo>
                  <a:cubicBezTo>
                    <a:pt x="20" y="35"/>
                    <a:pt x="8" y="73"/>
                    <a:pt x="6" y="111"/>
                  </a:cubicBezTo>
                  <a:cubicBezTo>
                    <a:pt x="0" y="111"/>
                    <a:pt x="0" y="111"/>
                    <a:pt x="0" y="111"/>
                  </a:cubicBezTo>
                  <a:close/>
                </a:path>
              </a:pathLst>
            </a:custGeom>
            <a:solidFill>
              <a:srgbClr val="A6A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B1928E5-7228-4355-B704-80F5026DBD0E}"/>
                </a:ext>
              </a:extLst>
            </p:cNvPr>
            <p:cNvSpPr>
              <a:spLocks/>
            </p:cNvSpPr>
            <p:nvPr/>
          </p:nvSpPr>
          <p:spPr bwMode="auto">
            <a:xfrm>
              <a:off x="3138" y="2061"/>
              <a:ext cx="113" cy="316"/>
            </a:xfrm>
            <a:custGeom>
              <a:avLst/>
              <a:gdLst>
                <a:gd name="T0" fmla="*/ 35 w 40"/>
                <a:gd name="T1" fmla="*/ 112 h 112"/>
                <a:gd name="T2" fmla="*/ 0 w 40"/>
                <a:gd name="T3" fmla="*/ 0 h 112"/>
                <a:gd name="T4" fmla="*/ 6 w 40"/>
                <a:gd name="T5" fmla="*/ 0 h 112"/>
                <a:gd name="T6" fmla="*/ 40 w 40"/>
                <a:gd name="T7" fmla="*/ 109 h 112"/>
                <a:gd name="T8" fmla="*/ 35 w 40"/>
                <a:gd name="T9" fmla="*/ 112 h 112"/>
              </a:gdLst>
              <a:ahLst/>
              <a:cxnLst>
                <a:cxn ang="0">
                  <a:pos x="T0" y="T1"/>
                </a:cxn>
                <a:cxn ang="0">
                  <a:pos x="T2" y="T3"/>
                </a:cxn>
                <a:cxn ang="0">
                  <a:pos x="T4" y="T5"/>
                </a:cxn>
                <a:cxn ang="0">
                  <a:pos x="T6" y="T7"/>
                </a:cxn>
                <a:cxn ang="0">
                  <a:pos x="T8" y="T9"/>
                </a:cxn>
              </a:cxnLst>
              <a:rect l="0" t="0" r="r" b="b"/>
              <a:pathLst>
                <a:path w="40" h="112">
                  <a:moveTo>
                    <a:pt x="35" y="112"/>
                  </a:moveTo>
                  <a:cubicBezTo>
                    <a:pt x="15" y="78"/>
                    <a:pt x="3" y="40"/>
                    <a:pt x="0" y="0"/>
                  </a:cubicBezTo>
                  <a:cubicBezTo>
                    <a:pt x="6" y="0"/>
                    <a:pt x="6" y="0"/>
                    <a:pt x="6" y="0"/>
                  </a:cubicBezTo>
                  <a:cubicBezTo>
                    <a:pt x="8" y="39"/>
                    <a:pt x="20" y="76"/>
                    <a:pt x="40" y="109"/>
                  </a:cubicBezTo>
                  <a:cubicBezTo>
                    <a:pt x="35" y="112"/>
                    <a:pt x="35" y="112"/>
                    <a:pt x="35" y="112"/>
                  </a:cubicBezTo>
                  <a:close/>
                </a:path>
              </a:pathLst>
            </a:custGeom>
            <a:solidFill>
              <a:srgbClr val="A6A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1E0D1BB5-3A30-416D-8700-6687D254603F}"/>
                </a:ext>
              </a:extLst>
            </p:cNvPr>
            <p:cNvSpPr>
              <a:spLocks/>
            </p:cNvSpPr>
            <p:nvPr/>
          </p:nvSpPr>
          <p:spPr bwMode="auto">
            <a:xfrm>
              <a:off x="3293" y="2445"/>
              <a:ext cx="268" cy="211"/>
            </a:xfrm>
            <a:custGeom>
              <a:avLst/>
              <a:gdLst>
                <a:gd name="T0" fmla="*/ 92 w 95"/>
                <a:gd name="T1" fmla="*/ 75 h 75"/>
                <a:gd name="T2" fmla="*/ 0 w 95"/>
                <a:gd name="T3" fmla="*/ 4 h 75"/>
                <a:gd name="T4" fmla="*/ 4 w 95"/>
                <a:gd name="T5" fmla="*/ 0 h 75"/>
                <a:gd name="T6" fmla="*/ 95 w 95"/>
                <a:gd name="T7" fmla="*/ 70 h 75"/>
                <a:gd name="T8" fmla="*/ 92 w 95"/>
                <a:gd name="T9" fmla="*/ 75 h 75"/>
              </a:gdLst>
              <a:ahLst/>
              <a:cxnLst>
                <a:cxn ang="0">
                  <a:pos x="T0" y="T1"/>
                </a:cxn>
                <a:cxn ang="0">
                  <a:pos x="T2" y="T3"/>
                </a:cxn>
                <a:cxn ang="0">
                  <a:pos x="T4" y="T5"/>
                </a:cxn>
                <a:cxn ang="0">
                  <a:pos x="T6" y="T7"/>
                </a:cxn>
                <a:cxn ang="0">
                  <a:pos x="T8" y="T9"/>
                </a:cxn>
              </a:cxnLst>
              <a:rect l="0" t="0" r="r" b="b"/>
              <a:pathLst>
                <a:path w="95" h="75">
                  <a:moveTo>
                    <a:pt x="92" y="75"/>
                  </a:moveTo>
                  <a:cubicBezTo>
                    <a:pt x="56" y="59"/>
                    <a:pt x="24" y="35"/>
                    <a:pt x="0" y="4"/>
                  </a:cubicBezTo>
                  <a:cubicBezTo>
                    <a:pt x="4" y="0"/>
                    <a:pt x="4" y="0"/>
                    <a:pt x="4" y="0"/>
                  </a:cubicBezTo>
                  <a:cubicBezTo>
                    <a:pt x="28" y="30"/>
                    <a:pt x="59" y="54"/>
                    <a:pt x="95" y="70"/>
                  </a:cubicBezTo>
                  <a:cubicBezTo>
                    <a:pt x="92" y="75"/>
                    <a:pt x="92" y="75"/>
                    <a:pt x="92" y="75"/>
                  </a:cubicBezTo>
                  <a:close/>
                </a:path>
              </a:pathLst>
            </a:custGeom>
            <a:solidFill>
              <a:srgbClr val="A6A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11B76150-6B44-4E7C-8E64-C4CB83CB3075}"/>
                </a:ext>
              </a:extLst>
            </p:cNvPr>
            <p:cNvSpPr>
              <a:spLocks/>
            </p:cNvSpPr>
            <p:nvPr/>
          </p:nvSpPr>
          <p:spPr bwMode="auto">
            <a:xfrm>
              <a:off x="3200" y="2061"/>
              <a:ext cx="101" cy="279"/>
            </a:xfrm>
            <a:custGeom>
              <a:avLst/>
              <a:gdLst>
                <a:gd name="T0" fmla="*/ 31 w 36"/>
                <a:gd name="T1" fmla="*/ 99 h 99"/>
                <a:gd name="T2" fmla="*/ 0 w 36"/>
                <a:gd name="T3" fmla="*/ 0 h 99"/>
                <a:gd name="T4" fmla="*/ 6 w 36"/>
                <a:gd name="T5" fmla="*/ 0 h 99"/>
                <a:gd name="T6" fmla="*/ 36 w 36"/>
                <a:gd name="T7" fmla="*/ 96 h 99"/>
                <a:gd name="T8" fmla="*/ 31 w 36"/>
                <a:gd name="T9" fmla="*/ 99 h 99"/>
              </a:gdLst>
              <a:ahLst/>
              <a:cxnLst>
                <a:cxn ang="0">
                  <a:pos x="T0" y="T1"/>
                </a:cxn>
                <a:cxn ang="0">
                  <a:pos x="T2" y="T3"/>
                </a:cxn>
                <a:cxn ang="0">
                  <a:pos x="T4" y="T5"/>
                </a:cxn>
                <a:cxn ang="0">
                  <a:pos x="T6" y="T7"/>
                </a:cxn>
                <a:cxn ang="0">
                  <a:pos x="T8" y="T9"/>
                </a:cxn>
              </a:cxnLst>
              <a:rect l="0" t="0" r="r" b="b"/>
              <a:pathLst>
                <a:path w="36" h="99">
                  <a:moveTo>
                    <a:pt x="31" y="99"/>
                  </a:moveTo>
                  <a:cubicBezTo>
                    <a:pt x="13" y="69"/>
                    <a:pt x="3" y="36"/>
                    <a:pt x="0" y="0"/>
                  </a:cubicBezTo>
                  <a:cubicBezTo>
                    <a:pt x="6" y="0"/>
                    <a:pt x="6" y="0"/>
                    <a:pt x="6" y="0"/>
                  </a:cubicBezTo>
                  <a:cubicBezTo>
                    <a:pt x="8" y="34"/>
                    <a:pt x="19" y="67"/>
                    <a:pt x="36" y="96"/>
                  </a:cubicBezTo>
                  <a:cubicBezTo>
                    <a:pt x="31" y="99"/>
                    <a:pt x="31" y="99"/>
                    <a:pt x="31" y="99"/>
                  </a:cubicBezTo>
                  <a:close/>
                </a:path>
              </a:pathLst>
            </a:custGeom>
            <a:solidFill>
              <a:srgbClr val="FED1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D5E09365-B7CA-4DCE-80C0-D82DCDD27059}"/>
                </a:ext>
              </a:extLst>
            </p:cNvPr>
            <p:cNvSpPr>
              <a:spLocks/>
            </p:cNvSpPr>
            <p:nvPr/>
          </p:nvSpPr>
          <p:spPr bwMode="auto">
            <a:xfrm>
              <a:off x="3344" y="2411"/>
              <a:ext cx="237" cy="186"/>
            </a:xfrm>
            <a:custGeom>
              <a:avLst/>
              <a:gdLst>
                <a:gd name="T0" fmla="*/ 82 w 84"/>
                <a:gd name="T1" fmla="*/ 66 h 66"/>
                <a:gd name="T2" fmla="*/ 0 w 84"/>
                <a:gd name="T3" fmla="*/ 3 h 66"/>
                <a:gd name="T4" fmla="*/ 4 w 84"/>
                <a:gd name="T5" fmla="*/ 0 h 66"/>
                <a:gd name="T6" fmla="*/ 84 w 84"/>
                <a:gd name="T7" fmla="*/ 61 h 66"/>
                <a:gd name="T8" fmla="*/ 82 w 84"/>
                <a:gd name="T9" fmla="*/ 66 h 66"/>
              </a:gdLst>
              <a:ahLst/>
              <a:cxnLst>
                <a:cxn ang="0">
                  <a:pos x="T0" y="T1"/>
                </a:cxn>
                <a:cxn ang="0">
                  <a:pos x="T2" y="T3"/>
                </a:cxn>
                <a:cxn ang="0">
                  <a:pos x="T4" y="T5"/>
                </a:cxn>
                <a:cxn ang="0">
                  <a:pos x="T6" y="T7"/>
                </a:cxn>
                <a:cxn ang="0">
                  <a:pos x="T8" y="T9"/>
                </a:cxn>
              </a:cxnLst>
              <a:rect l="0" t="0" r="r" b="b"/>
              <a:pathLst>
                <a:path w="84" h="66">
                  <a:moveTo>
                    <a:pt x="82" y="66"/>
                  </a:moveTo>
                  <a:cubicBezTo>
                    <a:pt x="50" y="52"/>
                    <a:pt x="22" y="30"/>
                    <a:pt x="0" y="3"/>
                  </a:cubicBezTo>
                  <a:cubicBezTo>
                    <a:pt x="4" y="0"/>
                    <a:pt x="4" y="0"/>
                    <a:pt x="4" y="0"/>
                  </a:cubicBezTo>
                  <a:cubicBezTo>
                    <a:pt x="26" y="26"/>
                    <a:pt x="53" y="47"/>
                    <a:pt x="84" y="61"/>
                  </a:cubicBezTo>
                  <a:cubicBezTo>
                    <a:pt x="82" y="66"/>
                    <a:pt x="82" y="66"/>
                    <a:pt x="82" y="66"/>
                  </a:cubicBezTo>
                  <a:close/>
                </a:path>
              </a:pathLst>
            </a:custGeom>
            <a:solidFill>
              <a:srgbClr val="FED1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52EFB377-6B45-4F5C-BEC1-29ECEDF9227B}"/>
                </a:ext>
              </a:extLst>
            </p:cNvPr>
            <p:cNvSpPr>
              <a:spLocks/>
            </p:cNvSpPr>
            <p:nvPr/>
          </p:nvSpPr>
          <p:spPr bwMode="auto">
            <a:xfrm>
              <a:off x="3665" y="2411"/>
              <a:ext cx="668" cy="288"/>
            </a:xfrm>
            <a:custGeom>
              <a:avLst/>
              <a:gdLst>
                <a:gd name="T0" fmla="*/ 237 w 237"/>
                <a:gd name="T1" fmla="*/ 3 h 102"/>
                <a:gd name="T2" fmla="*/ 0 w 237"/>
                <a:gd name="T3" fmla="*/ 78 h 102"/>
                <a:gd name="T4" fmla="*/ 2 w 237"/>
                <a:gd name="T5" fmla="*/ 72 h 102"/>
                <a:gd name="T6" fmla="*/ 233 w 237"/>
                <a:gd name="T7" fmla="*/ 0 h 102"/>
                <a:gd name="T8" fmla="*/ 237 w 237"/>
                <a:gd name="T9" fmla="*/ 3 h 102"/>
              </a:gdLst>
              <a:ahLst/>
              <a:cxnLst>
                <a:cxn ang="0">
                  <a:pos x="T0" y="T1"/>
                </a:cxn>
                <a:cxn ang="0">
                  <a:pos x="T2" y="T3"/>
                </a:cxn>
                <a:cxn ang="0">
                  <a:pos x="T4" y="T5"/>
                </a:cxn>
                <a:cxn ang="0">
                  <a:pos x="T6" y="T7"/>
                </a:cxn>
                <a:cxn ang="0">
                  <a:pos x="T8" y="T9"/>
                </a:cxn>
              </a:cxnLst>
              <a:rect l="0" t="0" r="r" b="b"/>
              <a:pathLst>
                <a:path w="237" h="102">
                  <a:moveTo>
                    <a:pt x="237" y="3"/>
                  </a:moveTo>
                  <a:cubicBezTo>
                    <a:pt x="180" y="73"/>
                    <a:pt x="87" y="102"/>
                    <a:pt x="0" y="78"/>
                  </a:cubicBezTo>
                  <a:cubicBezTo>
                    <a:pt x="2" y="72"/>
                    <a:pt x="2" y="72"/>
                    <a:pt x="2" y="72"/>
                  </a:cubicBezTo>
                  <a:cubicBezTo>
                    <a:pt x="86" y="96"/>
                    <a:pt x="177" y="67"/>
                    <a:pt x="233" y="0"/>
                  </a:cubicBezTo>
                  <a:cubicBezTo>
                    <a:pt x="237" y="3"/>
                    <a:pt x="237" y="3"/>
                    <a:pt x="237" y="3"/>
                  </a:cubicBezTo>
                  <a:close/>
                </a:path>
              </a:pathLst>
            </a:custGeom>
            <a:solidFill>
              <a:srgbClr val="FED1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FA3DA9BD-7960-410B-8491-1BEBD4CDB975}"/>
                </a:ext>
              </a:extLst>
            </p:cNvPr>
            <p:cNvSpPr>
              <a:spLocks/>
            </p:cNvSpPr>
            <p:nvPr/>
          </p:nvSpPr>
          <p:spPr bwMode="auto">
            <a:xfrm>
              <a:off x="3394" y="2374"/>
              <a:ext cx="209" cy="164"/>
            </a:xfrm>
            <a:custGeom>
              <a:avLst/>
              <a:gdLst>
                <a:gd name="T0" fmla="*/ 72 w 74"/>
                <a:gd name="T1" fmla="*/ 58 h 58"/>
                <a:gd name="T2" fmla="*/ 0 w 74"/>
                <a:gd name="T3" fmla="*/ 3 h 58"/>
                <a:gd name="T4" fmla="*/ 5 w 74"/>
                <a:gd name="T5" fmla="*/ 0 h 58"/>
                <a:gd name="T6" fmla="*/ 74 w 74"/>
                <a:gd name="T7" fmla="*/ 53 h 58"/>
                <a:gd name="T8" fmla="*/ 72 w 74"/>
                <a:gd name="T9" fmla="*/ 58 h 58"/>
              </a:gdLst>
              <a:ahLst/>
              <a:cxnLst>
                <a:cxn ang="0">
                  <a:pos x="T0" y="T1"/>
                </a:cxn>
                <a:cxn ang="0">
                  <a:pos x="T2" y="T3"/>
                </a:cxn>
                <a:cxn ang="0">
                  <a:pos x="T4" y="T5"/>
                </a:cxn>
                <a:cxn ang="0">
                  <a:pos x="T6" y="T7"/>
                </a:cxn>
                <a:cxn ang="0">
                  <a:pos x="T8" y="T9"/>
                </a:cxn>
              </a:cxnLst>
              <a:rect l="0" t="0" r="r" b="b"/>
              <a:pathLst>
                <a:path w="74" h="58">
                  <a:moveTo>
                    <a:pt x="72" y="58"/>
                  </a:moveTo>
                  <a:cubicBezTo>
                    <a:pt x="44" y="45"/>
                    <a:pt x="20" y="27"/>
                    <a:pt x="0" y="3"/>
                  </a:cubicBezTo>
                  <a:cubicBezTo>
                    <a:pt x="5" y="0"/>
                    <a:pt x="5" y="0"/>
                    <a:pt x="5" y="0"/>
                  </a:cubicBezTo>
                  <a:cubicBezTo>
                    <a:pt x="23" y="22"/>
                    <a:pt x="47" y="41"/>
                    <a:pt x="74" y="53"/>
                  </a:cubicBezTo>
                  <a:cubicBezTo>
                    <a:pt x="72" y="58"/>
                    <a:pt x="72" y="58"/>
                    <a:pt x="72" y="58"/>
                  </a:cubicBezTo>
                  <a:close/>
                </a:path>
              </a:pathLst>
            </a:custGeom>
            <a:solidFill>
              <a:srgbClr val="DB2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B2161267-742B-432B-9F20-EE022A818BA9}"/>
                </a:ext>
              </a:extLst>
            </p:cNvPr>
            <p:cNvSpPr>
              <a:spLocks/>
            </p:cNvSpPr>
            <p:nvPr/>
          </p:nvSpPr>
          <p:spPr bwMode="auto">
            <a:xfrm>
              <a:off x="3688" y="2061"/>
              <a:ext cx="727" cy="604"/>
            </a:xfrm>
            <a:custGeom>
              <a:avLst/>
              <a:gdLst>
                <a:gd name="T0" fmla="*/ 258 w 258"/>
                <a:gd name="T1" fmla="*/ 0 h 214"/>
                <a:gd name="T2" fmla="*/ 0 w 258"/>
                <a:gd name="T3" fmla="*/ 181 h 214"/>
                <a:gd name="T4" fmla="*/ 1 w 258"/>
                <a:gd name="T5" fmla="*/ 176 h 214"/>
                <a:gd name="T6" fmla="*/ 252 w 258"/>
                <a:gd name="T7" fmla="*/ 0 h 214"/>
                <a:gd name="T8" fmla="*/ 258 w 258"/>
                <a:gd name="T9" fmla="*/ 0 h 214"/>
              </a:gdLst>
              <a:ahLst/>
              <a:cxnLst>
                <a:cxn ang="0">
                  <a:pos x="T0" y="T1"/>
                </a:cxn>
                <a:cxn ang="0">
                  <a:pos x="T2" y="T3"/>
                </a:cxn>
                <a:cxn ang="0">
                  <a:pos x="T4" y="T5"/>
                </a:cxn>
                <a:cxn ang="0">
                  <a:pos x="T6" y="T7"/>
                </a:cxn>
                <a:cxn ang="0">
                  <a:pos x="T8" y="T9"/>
                </a:cxn>
              </a:cxnLst>
              <a:rect l="0" t="0" r="r" b="b"/>
              <a:pathLst>
                <a:path w="258" h="214">
                  <a:moveTo>
                    <a:pt x="258" y="0"/>
                  </a:moveTo>
                  <a:cubicBezTo>
                    <a:pt x="247" y="128"/>
                    <a:pt x="122" y="214"/>
                    <a:pt x="0" y="181"/>
                  </a:cubicBezTo>
                  <a:cubicBezTo>
                    <a:pt x="1" y="176"/>
                    <a:pt x="1" y="176"/>
                    <a:pt x="1" y="176"/>
                  </a:cubicBezTo>
                  <a:cubicBezTo>
                    <a:pt x="120" y="208"/>
                    <a:pt x="242" y="124"/>
                    <a:pt x="252" y="0"/>
                  </a:cubicBezTo>
                  <a:cubicBezTo>
                    <a:pt x="258" y="0"/>
                    <a:pt x="258" y="0"/>
                    <a:pt x="258" y="0"/>
                  </a:cubicBezTo>
                  <a:close/>
                </a:path>
              </a:pathLst>
            </a:custGeom>
            <a:solidFill>
              <a:srgbClr val="DB2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193D701D-FAE0-4F75-9810-B4F7CAF87450}"/>
                </a:ext>
              </a:extLst>
            </p:cNvPr>
            <p:cNvSpPr>
              <a:spLocks/>
            </p:cNvSpPr>
            <p:nvPr/>
          </p:nvSpPr>
          <p:spPr bwMode="auto">
            <a:xfrm>
              <a:off x="3710" y="1759"/>
              <a:ext cx="770" cy="832"/>
            </a:xfrm>
            <a:custGeom>
              <a:avLst/>
              <a:gdLst>
                <a:gd name="T0" fmla="*/ 204 w 273"/>
                <a:gd name="T1" fmla="*/ 0 h 295"/>
                <a:gd name="T2" fmla="*/ 46 w 273"/>
                <a:gd name="T3" fmla="*/ 273 h 295"/>
                <a:gd name="T4" fmla="*/ 0 w 273"/>
                <a:gd name="T5" fmla="*/ 267 h 295"/>
                <a:gd name="T6" fmla="*/ 1 w 273"/>
                <a:gd name="T7" fmla="*/ 262 h 295"/>
                <a:gd name="T8" fmla="*/ 217 w 273"/>
                <a:gd name="T9" fmla="*/ 45 h 295"/>
                <a:gd name="T10" fmla="*/ 200 w 273"/>
                <a:gd name="T11" fmla="*/ 3 h 295"/>
                <a:gd name="T12" fmla="*/ 204 w 273"/>
                <a:gd name="T13" fmla="*/ 0 h 295"/>
              </a:gdLst>
              <a:ahLst/>
              <a:cxnLst>
                <a:cxn ang="0">
                  <a:pos x="T0" y="T1"/>
                </a:cxn>
                <a:cxn ang="0">
                  <a:pos x="T2" y="T3"/>
                </a:cxn>
                <a:cxn ang="0">
                  <a:pos x="T4" y="T5"/>
                </a:cxn>
                <a:cxn ang="0">
                  <a:pos x="T6" y="T7"/>
                </a:cxn>
                <a:cxn ang="0">
                  <a:pos x="T8" y="T9"/>
                </a:cxn>
                <a:cxn ang="0">
                  <a:pos x="T10" y="T11"/>
                </a:cxn>
                <a:cxn ang="0">
                  <a:pos x="T12" y="T13"/>
                </a:cxn>
              </a:cxnLst>
              <a:rect l="0" t="0" r="r" b="b"/>
              <a:pathLst>
                <a:path w="273" h="295">
                  <a:moveTo>
                    <a:pt x="204" y="0"/>
                  </a:moveTo>
                  <a:cubicBezTo>
                    <a:pt x="273" y="120"/>
                    <a:pt x="187" y="273"/>
                    <a:pt x="46" y="273"/>
                  </a:cubicBezTo>
                  <a:cubicBezTo>
                    <a:pt x="30" y="273"/>
                    <a:pt x="14" y="271"/>
                    <a:pt x="0" y="267"/>
                  </a:cubicBezTo>
                  <a:cubicBezTo>
                    <a:pt x="1" y="262"/>
                    <a:pt x="1" y="262"/>
                    <a:pt x="1" y="262"/>
                  </a:cubicBezTo>
                  <a:cubicBezTo>
                    <a:pt x="131" y="295"/>
                    <a:pt x="251" y="176"/>
                    <a:pt x="217" y="45"/>
                  </a:cubicBezTo>
                  <a:cubicBezTo>
                    <a:pt x="213" y="30"/>
                    <a:pt x="207" y="16"/>
                    <a:pt x="200" y="3"/>
                  </a:cubicBezTo>
                  <a:cubicBezTo>
                    <a:pt x="204" y="0"/>
                    <a:pt x="204" y="0"/>
                    <a:pt x="204" y="0"/>
                  </a:cubicBezTo>
                  <a:close/>
                </a:path>
              </a:pathLst>
            </a:custGeom>
            <a:solidFill>
              <a:srgbClr val="E16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C3C2661F-3D10-42A6-8E66-12CA82846EB4}"/>
                </a:ext>
              </a:extLst>
            </p:cNvPr>
            <p:cNvSpPr>
              <a:spLocks/>
            </p:cNvSpPr>
            <p:nvPr/>
          </p:nvSpPr>
          <p:spPr bwMode="auto">
            <a:xfrm>
              <a:off x="4074" y="1488"/>
              <a:ext cx="209" cy="166"/>
            </a:xfrm>
            <a:custGeom>
              <a:avLst/>
              <a:gdLst>
                <a:gd name="T0" fmla="*/ 3 w 74"/>
                <a:gd name="T1" fmla="*/ 0 h 59"/>
                <a:gd name="T2" fmla="*/ 74 w 74"/>
                <a:gd name="T3" fmla="*/ 55 h 59"/>
                <a:gd name="T4" fmla="*/ 70 w 74"/>
                <a:gd name="T5" fmla="*/ 59 h 59"/>
                <a:gd name="T6" fmla="*/ 0 w 74"/>
                <a:gd name="T7" fmla="*/ 5 h 59"/>
                <a:gd name="T8" fmla="*/ 3 w 74"/>
                <a:gd name="T9" fmla="*/ 0 h 59"/>
              </a:gdLst>
              <a:ahLst/>
              <a:cxnLst>
                <a:cxn ang="0">
                  <a:pos x="T0" y="T1"/>
                </a:cxn>
                <a:cxn ang="0">
                  <a:pos x="T2" y="T3"/>
                </a:cxn>
                <a:cxn ang="0">
                  <a:pos x="T4" y="T5"/>
                </a:cxn>
                <a:cxn ang="0">
                  <a:pos x="T6" y="T7"/>
                </a:cxn>
                <a:cxn ang="0">
                  <a:pos x="T8" y="T9"/>
                </a:cxn>
              </a:cxnLst>
              <a:rect l="0" t="0" r="r" b="b"/>
              <a:pathLst>
                <a:path w="74" h="59">
                  <a:moveTo>
                    <a:pt x="3" y="0"/>
                  </a:moveTo>
                  <a:cubicBezTo>
                    <a:pt x="30" y="13"/>
                    <a:pt x="55" y="32"/>
                    <a:pt x="74" y="55"/>
                  </a:cubicBezTo>
                  <a:cubicBezTo>
                    <a:pt x="70" y="59"/>
                    <a:pt x="70" y="59"/>
                    <a:pt x="70" y="59"/>
                  </a:cubicBezTo>
                  <a:cubicBezTo>
                    <a:pt x="51" y="36"/>
                    <a:pt x="27" y="18"/>
                    <a:pt x="0" y="5"/>
                  </a:cubicBezTo>
                  <a:cubicBezTo>
                    <a:pt x="3" y="0"/>
                    <a:pt x="3" y="0"/>
                    <a:pt x="3" y="0"/>
                  </a:cubicBezTo>
                  <a:close/>
                </a:path>
              </a:pathLst>
            </a:custGeom>
            <a:solidFill>
              <a:srgbClr val="0B8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B56DAC1A-E90D-446C-B5C8-1CD04086DBB8}"/>
                </a:ext>
              </a:extLst>
            </p:cNvPr>
            <p:cNvSpPr>
              <a:spLocks/>
            </p:cNvSpPr>
            <p:nvPr/>
          </p:nvSpPr>
          <p:spPr bwMode="auto">
            <a:xfrm>
              <a:off x="3262" y="1361"/>
              <a:ext cx="727" cy="604"/>
            </a:xfrm>
            <a:custGeom>
              <a:avLst/>
              <a:gdLst>
                <a:gd name="T0" fmla="*/ 0 w 258"/>
                <a:gd name="T1" fmla="*/ 214 h 214"/>
                <a:gd name="T2" fmla="*/ 258 w 258"/>
                <a:gd name="T3" fmla="*/ 33 h 214"/>
                <a:gd name="T4" fmla="*/ 257 w 258"/>
                <a:gd name="T5" fmla="*/ 39 h 214"/>
                <a:gd name="T6" fmla="*/ 6 w 258"/>
                <a:gd name="T7" fmla="*/ 214 h 214"/>
                <a:gd name="T8" fmla="*/ 0 w 258"/>
                <a:gd name="T9" fmla="*/ 214 h 214"/>
              </a:gdLst>
              <a:ahLst/>
              <a:cxnLst>
                <a:cxn ang="0">
                  <a:pos x="T0" y="T1"/>
                </a:cxn>
                <a:cxn ang="0">
                  <a:pos x="T2" y="T3"/>
                </a:cxn>
                <a:cxn ang="0">
                  <a:pos x="T4" y="T5"/>
                </a:cxn>
                <a:cxn ang="0">
                  <a:pos x="T6" y="T7"/>
                </a:cxn>
                <a:cxn ang="0">
                  <a:pos x="T8" y="T9"/>
                </a:cxn>
              </a:cxnLst>
              <a:rect l="0" t="0" r="r" b="b"/>
              <a:pathLst>
                <a:path w="258" h="214">
                  <a:moveTo>
                    <a:pt x="0" y="214"/>
                  </a:moveTo>
                  <a:cubicBezTo>
                    <a:pt x="11" y="86"/>
                    <a:pt x="136" y="0"/>
                    <a:pt x="258" y="33"/>
                  </a:cubicBezTo>
                  <a:cubicBezTo>
                    <a:pt x="257" y="39"/>
                    <a:pt x="257" y="39"/>
                    <a:pt x="257" y="39"/>
                  </a:cubicBezTo>
                  <a:cubicBezTo>
                    <a:pt x="138" y="7"/>
                    <a:pt x="16" y="90"/>
                    <a:pt x="6" y="214"/>
                  </a:cubicBezTo>
                  <a:cubicBezTo>
                    <a:pt x="0" y="214"/>
                    <a:pt x="0" y="214"/>
                    <a:pt x="0" y="214"/>
                  </a:cubicBezTo>
                  <a:close/>
                </a:path>
              </a:pathLst>
            </a:custGeom>
            <a:solidFill>
              <a:srgbClr val="0B8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72907ADA-08D9-40D7-9821-59C40DAC3B58}"/>
                </a:ext>
              </a:extLst>
            </p:cNvPr>
            <p:cNvSpPr>
              <a:spLocks/>
            </p:cNvSpPr>
            <p:nvPr/>
          </p:nvSpPr>
          <p:spPr bwMode="auto">
            <a:xfrm>
              <a:off x="4376" y="1685"/>
              <a:ext cx="101" cy="280"/>
            </a:xfrm>
            <a:custGeom>
              <a:avLst/>
              <a:gdLst>
                <a:gd name="T0" fmla="*/ 5 w 36"/>
                <a:gd name="T1" fmla="*/ 0 h 99"/>
                <a:gd name="T2" fmla="*/ 36 w 36"/>
                <a:gd name="T3" fmla="*/ 99 h 99"/>
                <a:gd name="T4" fmla="*/ 30 w 36"/>
                <a:gd name="T5" fmla="*/ 99 h 99"/>
                <a:gd name="T6" fmla="*/ 0 w 36"/>
                <a:gd name="T7" fmla="*/ 3 h 99"/>
                <a:gd name="T8" fmla="*/ 5 w 36"/>
                <a:gd name="T9" fmla="*/ 0 h 99"/>
              </a:gdLst>
              <a:ahLst/>
              <a:cxnLst>
                <a:cxn ang="0">
                  <a:pos x="T0" y="T1"/>
                </a:cxn>
                <a:cxn ang="0">
                  <a:pos x="T2" y="T3"/>
                </a:cxn>
                <a:cxn ang="0">
                  <a:pos x="T4" y="T5"/>
                </a:cxn>
                <a:cxn ang="0">
                  <a:pos x="T6" y="T7"/>
                </a:cxn>
                <a:cxn ang="0">
                  <a:pos x="T8" y="T9"/>
                </a:cxn>
              </a:cxnLst>
              <a:rect l="0" t="0" r="r" b="b"/>
              <a:pathLst>
                <a:path w="36" h="99">
                  <a:moveTo>
                    <a:pt x="5" y="0"/>
                  </a:moveTo>
                  <a:cubicBezTo>
                    <a:pt x="23" y="30"/>
                    <a:pt x="33" y="64"/>
                    <a:pt x="36" y="99"/>
                  </a:cubicBezTo>
                  <a:cubicBezTo>
                    <a:pt x="30" y="99"/>
                    <a:pt x="30" y="99"/>
                    <a:pt x="30" y="99"/>
                  </a:cubicBezTo>
                  <a:cubicBezTo>
                    <a:pt x="28" y="65"/>
                    <a:pt x="17" y="32"/>
                    <a:pt x="0" y="3"/>
                  </a:cubicBezTo>
                  <a:cubicBezTo>
                    <a:pt x="5" y="0"/>
                    <a:pt x="5" y="0"/>
                    <a:pt x="5" y="0"/>
                  </a:cubicBezTo>
                  <a:close/>
                </a:path>
              </a:pathLst>
            </a:custGeom>
            <a:solidFill>
              <a:srgbClr val="00A3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B146588F-4F3E-49D9-844E-41BD8E7C84AF}"/>
                </a:ext>
              </a:extLst>
            </p:cNvPr>
            <p:cNvSpPr>
              <a:spLocks/>
            </p:cNvSpPr>
            <p:nvPr/>
          </p:nvSpPr>
          <p:spPr bwMode="auto">
            <a:xfrm>
              <a:off x="4097" y="1428"/>
              <a:ext cx="236" cy="190"/>
            </a:xfrm>
            <a:custGeom>
              <a:avLst/>
              <a:gdLst>
                <a:gd name="T0" fmla="*/ 2 w 84"/>
                <a:gd name="T1" fmla="*/ 0 h 67"/>
                <a:gd name="T2" fmla="*/ 84 w 84"/>
                <a:gd name="T3" fmla="*/ 63 h 67"/>
                <a:gd name="T4" fmla="*/ 80 w 84"/>
                <a:gd name="T5" fmla="*/ 67 h 67"/>
                <a:gd name="T6" fmla="*/ 0 w 84"/>
                <a:gd name="T7" fmla="*/ 5 h 67"/>
                <a:gd name="T8" fmla="*/ 2 w 84"/>
                <a:gd name="T9" fmla="*/ 0 h 67"/>
              </a:gdLst>
              <a:ahLst/>
              <a:cxnLst>
                <a:cxn ang="0">
                  <a:pos x="T0" y="T1"/>
                </a:cxn>
                <a:cxn ang="0">
                  <a:pos x="T2" y="T3"/>
                </a:cxn>
                <a:cxn ang="0">
                  <a:pos x="T4" y="T5"/>
                </a:cxn>
                <a:cxn ang="0">
                  <a:pos x="T6" y="T7"/>
                </a:cxn>
                <a:cxn ang="0">
                  <a:pos x="T8" y="T9"/>
                </a:cxn>
              </a:cxnLst>
              <a:rect l="0" t="0" r="r" b="b"/>
              <a:pathLst>
                <a:path w="84" h="67">
                  <a:moveTo>
                    <a:pt x="2" y="0"/>
                  </a:moveTo>
                  <a:cubicBezTo>
                    <a:pt x="34" y="15"/>
                    <a:pt x="62" y="36"/>
                    <a:pt x="84" y="63"/>
                  </a:cubicBezTo>
                  <a:cubicBezTo>
                    <a:pt x="80" y="67"/>
                    <a:pt x="80" y="67"/>
                    <a:pt x="80" y="67"/>
                  </a:cubicBezTo>
                  <a:cubicBezTo>
                    <a:pt x="58" y="41"/>
                    <a:pt x="31" y="20"/>
                    <a:pt x="0" y="5"/>
                  </a:cubicBezTo>
                  <a:cubicBezTo>
                    <a:pt x="2" y="0"/>
                    <a:pt x="2" y="0"/>
                    <a:pt x="2" y="0"/>
                  </a:cubicBezTo>
                  <a:close/>
                </a:path>
              </a:pathLst>
            </a:custGeom>
            <a:solidFill>
              <a:srgbClr val="00A3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CA0BA7EB-F660-4139-81D6-A2F74D38A9C4}"/>
                </a:ext>
              </a:extLst>
            </p:cNvPr>
            <p:cNvSpPr>
              <a:spLocks/>
            </p:cNvSpPr>
            <p:nvPr/>
          </p:nvSpPr>
          <p:spPr bwMode="auto">
            <a:xfrm>
              <a:off x="3344" y="1327"/>
              <a:ext cx="668" cy="291"/>
            </a:xfrm>
            <a:custGeom>
              <a:avLst/>
              <a:gdLst>
                <a:gd name="T0" fmla="*/ 0 w 237"/>
                <a:gd name="T1" fmla="*/ 99 h 103"/>
                <a:gd name="T2" fmla="*/ 237 w 237"/>
                <a:gd name="T3" fmla="*/ 25 h 103"/>
                <a:gd name="T4" fmla="*/ 235 w 237"/>
                <a:gd name="T5" fmla="*/ 30 h 103"/>
                <a:gd name="T6" fmla="*/ 4 w 237"/>
                <a:gd name="T7" fmla="*/ 103 h 103"/>
                <a:gd name="T8" fmla="*/ 0 w 237"/>
                <a:gd name="T9" fmla="*/ 99 h 103"/>
              </a:gdLst>
              <a:ahLst/>
              <a:cxnLst>
                <a:cxn ang="0">
                  <a:pos x="T0" y="T1"/>
                </a:cxn>
                <a:cxn ang="0">
                  <a:pos x="T2" y="T3"/>
                </a:cxn>
                <a:cxn ang="0">
                  <a:pos x="T4" y="T5"/>
                </a:cxn>
                <a:cxn ang="0">
                  <a:pos x="T6" y="T7"/>
                </a:cxn>
                <a:cxn ang="0">
                  <a:pos x="T8" y="T9"/>
                </a:cxn>
              </a:cxnLst>
              <a:rect l="0" t="0" r="r" b="b"/>
              <a:pathLst>
                <a:path w="237" h="103">
                  <a:moveTo>
                    <a:pt x="0" y="99"/>
                  </a:moveTo>
                  <a:cubicBezTo>
                    <a:pt x="57" y="30"/>
                    <a:pt x="150" y="0"/>
                    <a:pt x="237" y="25"/>
                  </a:cubicBezTo>
                  <a:cubicBezTo>
                    <a:pt x="235" y="30"/>
                    <a:pt x="235" y="30"/>
                    <a:pt x="235" y="30"/>
                  </a:cubicBezTo>
                  <a:cubicBezTo>
                    <a:pt x="151" y="6"/>
                    <a:pt x="60" y="35"/>
                    <a:pt x="4" y="103"/>
                  </a:cubicBezTo>
                  <a:cubicBezTo>
                    <a:pt x="0" y="99"/>
                    <a:pt x="0" y="99"/>
                    <a:pt x="0" y="99"/>
                  </a:cubicBezTo>
                  <a:close/>
                </a:path>
              </a:pathLst>
            </a:custGeom>
            <a:solidFill>
              <a:srgbClr val="00A3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C7141066-FF0C-4FA6-8F3D-EA03892ABCE7}"/>
                </a:ext>
              </a:extLst>
            </p:cNvPr>
            <p:cNvSpPr>
              <a:spLocks/>
            </p:cNvSpPr>
            <p:nvPr/>
          </p:nvSpPr>
          <p:spPr bwMode="auto">
            <a:xfrm>
              <a:off x="4426" y="2061"/>
              <a:ext cx="113" cy="316"/>
            </a:xfrm>
            <a:custGeom>
              <a:avLst/>
              <a:gdLst>
                <a:gd name="T0" fmla="*/ 40 w 40"/>
                <a:gd name="T1" fmla="*/ 0 h 112"/>
                <a:gd name="T2" fmla="*/ 5 w 40"/>
                <a:gd name="T3" fmla="*/ 112 h 112"/>
                <a:gd name="T4" fmla="*/ 0 w 40"/>
                <a:gd name="T5" fmla="*/ 109 h 112"/>
                <a:gd name="T6" fmla="*/ 35 w 40"/>
                <a:gd name="T7" fmla="*/ 0 h 112"/>
                <a:gd name="T8" fmla="*/ 40 w 40"/>
                <a:gd name="T9" fmla="*/ 0 h 112"/>
              </a:gdLst>
              <a:ahLst/>
              <a:cxnLst>
                <a:cxn ang="0">
                  <a:pos x="T0" y="T1"/>
                </a:cxn>
                <a:cxn ang="0">
                  <a:pos x="T2" y="T3"/>
                </a:cxn>
                <a:cxn ang="0">
                  <a:pos x="T4" y="T5"/>
                </a:cxn>
                <a:cxn ang="0">
                  <a:pos x="T6" y="T7"/>
                </a:cxn>
                <a:cxn ang="0">
                  <a:pos x="T8" y="T9"/>
                </a:cxn>
              </a:cxnLst>
              <a:rect l="0" t="0" r="r" b="b"/>
              <a:pathLst>
                <a:path w="40" h="112">
                  <a:moveTo>
                    <a:pt x="40" y="0"/>
                  </a:moveTo>
                  <a:cubicBezTo>
                    <a:pt x="38" y="40"/>
                    <a:pt x="26" y="78"/>
                    <a:pt x="5" y="112"/>
                  </a:cubicBezTo>
                  <a:cubicBezTo>
                    <a:pt x="0" y="109"/>
                    <a:pt x="0" y="109"/>
                    <a:pt x="0" y="109"/>
                  </a:cubicBezTo>
                  <a:cubicBezTo>
                    <a:pt x="20" y="76"/>
                    <a:pt x="32" y="39"/>
                    <a:pt x="35" y="0"/>
                  </a:cubicBezTo>
                  <a:cubicBezTo>
                    <a:pt x="40" y="0"/>
                    <a:pt x="40" y="0"/>
                    <a:pt x="40" y="0"/>
                  </a:cubicBezTo>
                  <a:close/>
                </a:path>
              </a:pathLst>
            </a:custGeom>
            <a:solidFill>
              <a:srgbClr val="458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97721383-EE48-486B-9A91-CAF9764D013A}"/>
                </a:ext>
              </a:extLst>
            </p:cNvPr>
            <p:cNvSpPr>
              <a:spLocks/>
            </p:cNvSpPr>
            <p:nvPr/>
          </p:nvSpPr>
          <p:spPr bwMode="auto">
            <a:xfrm>
              <a:off x="4426" y="1651"/>
              <a:ext cx="113" cy="314"/>
            </a:xfrm>
            <a:custGeom>
              <a:avLst/>
              <a:gdLst>
                <a:gd name="T0" fmla="*/ 5 w 40"/>
                <a:gd name="T1" fmla="*/ 0 h 111"/>
                <a:gd name="T2" fmla="*/ 40 w 40"/>
                <a:gd name="T3" fmla="*/ 111 h 111"/>
                <a:gd name="T4" fmla="*/ 35 w 40"/>
                <a:gd name="T5" fmla="*/ 111 h 111"/>
                <a:gd name="T6" fmla="*/ 0 w 40"/>
                <a:gd name="T7" fmla="*/ 3 h 111"/>
                <a:gd name="T8" fmla="*/ 5 w 40"/>
                <a:gd name="T9" fmla="*/ 0 h 111"/>
              </a:gdLst>
              <a:ahLst/>
              <a:cxnLst>
                <a:cxn ang="0">
                  <a:pos x="T0" y="T1"/>
                </a:cxn>
                <a:cxn ang="0">
                  <a:pos x="T2" y="T3"/>
                </a:cxn>
                <a:cxn ang="0">
                  <a:pos x="T4" y="T5"/>
                </a:cxn>
                <a:cxn ang="0">
                  <a:pos x="T6" y="T7"/>
                </a:cxn>
                <a:cxn ang="0">
                  <a:pos x="T8" y="T9"/>
                </a:cxn>
              </a:cxnLst>
              <a:rect l="0" t="0" r="r" b="b"/>
              <a:pathLst>
                <a:path w="40" h="111">
                  <a:moveTo>
                    <a:pt x="5" y="0"/>
                  </a:moveTo>
                  <a:cubicBezTo>
                    <a:pt x="25" y="33"/>
                    <a:pt x="37" y="71"/>
                    <a:pt x="40" y="111"/>
                  </a:cubicBezTo>
                  <a:cubicBezTo>
                    <a:pt x="35" y="111"/>
                    <a:pt x="35" y="111"/>
                    <a:pt x="35" y="111"/>
                  </a:cubicBezTo>
                  <a:cubicBezTo>
                    <a:pt x="32" y="73"/>
                    <a:pt x="20" y="35"/>
                    <a:pt x="0" y="3"/>
                  </a:cubicBezTo>
                  <a:cubicBezTo>
                    <a:pt x="5" y="0"/>
                    <a:pt x="5" y="0"/>
                    <a:pt x="5" y="0"/>
                  </a:cubicBezTo>
                  <a:close/>
                </a:path>
              </a:pathLst>
            </a:custGeom>
            <a:solidFill>
              <a:srgbClr val="458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AF2607E-8701-47A1-92CE-90F36486731A}"/>
                </a:ext>
              </a:extLst>
            </p:cNvPr>
            <p:cNvSpPr>
              <a:spLocks/>
            </p:cNvSpPr>
            <p:nvPr/>
          </p:nvSpPr>
          <p:spPr bwMode="auto">
            <a:xfrm>
              <a:off x="4116" y="1369"/>
              <a:ext cx="268" cy="212"/>
            </a:xfrm>
            <a:custGeom>
              <a:avLst/>
              <a:gdLst>
                <a:gd name="T0" fmla="*/ 3 w 95"/>
                <a:gd name="T1" fmla="*/ 0 h 75"/>
                <a:gd name="T2" fmla="*/ 95 w 95"/>
                <a:gd name="T3" fmla="*/ 72 h 75"/>
                <a:gd name="T4" fmla="*/ 91 w 95"/>
                <a:gd name="T5" fmla="*/ 75 h 75"/>
                <a:gd name="T6" fmla="*/ 0 w 95"/>
                <a:gd name="T7" fmla="*/ 6 h 75"/>
                <a:gd name="T8" fmla="*/ 3 w 95"/>
                <a:gd name="T9" fmla="*/ 0 h 75"/>
              </a:gdLst>
              <a:ahLst/>
              <a:cxnLst>
                <a:cxn ang="0">
                  <a:pos x="T0" y="T1"/>
                </a:cxn>
                <a:cxn ang="0">
                  <a:pos x="T2" y="T3"/>
                </a:cxn>
                <a:cxn ang="0">
                  <a:pos x="T4" y="T5"/>
                </a:cxn>
                <a:cxn ang="0">
                  <a:pos x="T6" y="T7"/>
                </a:cxn>
                <a:cxn ang="0">
                  <a:pos x="T8" y="T9"/>
                </a:cxn>
              </a:cxnLst>
              <a:rect l="0" t="0" r="r" b="b"/>
              <a:pathLst>
                <a:path w="95" h="75">
                  <a:moveTo>
                    <a:pt x="3" y="0"/>
                  </a:moveTo>
                  <a:cubicBezTo>
                    <a:pt x="39" y="16"/>
                    <a:pt x="71" y="41"/>
                    <a:pt x="95" y="72"/>
                  </a:cubicBezTo>
                  <a:cubicBezTo>
                    <a:pt x="91" y="75"/>
                    <a:pt x="91" y="75"/>
                    <a:pt x="91" y="75"/>
                  </a:cubicBezTo>
                  <a:cubicBezTo>
                    <a:pt x="67" y="45"/>
                    <a:pt x="36" y="21"/>
                    <a:pt x="0" y="6"/>
                  </a:cubicBezTo>
                  <a:cubicBezTo>
                    <a:pt x="3" y="0"/>
                    <a:pt x="3" y="0"/>
                    <a:pt x="3" y="0"/>
                  </a:cubicBezTo>
                  <a:close/>
                </a:path>
              </a:pathLst>
            </a:custGeom>
            <a:solidFill>
              <a:srgbClr val="458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479C581F-41C6-4F93-9094-D280CC3C3FDB}"/>
                </a:ext>
              </a:extLst>
            </p:cNvPr>
            <p:cNvSpPr>
              <a:spLocks/>
            </p:cNvSpPr>
            <p:nvPr/>
          </p:nvSpPr>
          <p:spPr bwMode="auto">
            <a:xfrm>
              <a:off x="3645" y="1301"/>
              <a:ext cx="387" cy="51"/>
            </a:xfrm>
            <a:custGeom>
              <a:avLst/>
              <a:gdLst>
                <a:gd name="T0" fmla="*/ 0 w 137"/>
                <a:gd name="T1" fmla="*/ 13 h 18"/>
                <a:gd name="T2" fmla="*/ 137 w 137"/>
                <a:gd name="T3" fmla="*/ 13 h 18"/>
                <a:gd name="T4" fmla="*/ 136 w 137"/>
                <a:gd name="T5" fmla="*/ 18 h 18"/>
                <a:gd name="T6" fmla="*/ 1 w 137"/>
                <a:gd name="T7" fmla="*/ 18 h 18"/>
                <a:gd name="T8" fmla="*/ 0 w 137"/>
                <a:gd name="T9" fmla="*/ 13 h 18"/>
              </a:gdLst>
              <a:ahLst/>
              <a:cxnLst>
                <a:cxn ang="0">
                  <a:pos x="T0" y="T1"/>
                </a:cxn>
                <a:cxn ang="0">
                  <a:pos x="T2" y="T3"/>
                </a:cxn>
                <a:cxn ang="0">
                  <a:pos x="T4" y="T5"/>
                </a:cxn>
                <a:cxn ang="0">
                  <a:pos x="T6" y="T7"/>
                </a:cxn>
                <a:cxn ang="0">
                  <a:pos x="T8" y="T9"/>
                </a:cxn>
              </a:cxnLst>
              <a:rect l="0" t="0" r="r" b="b"/>
              <a:pathLst>
                <a:path w="137" h="18">
                  <a:moveTo>
                    <a:pt x="0" y="13"/>
                  </a:moveTo>
                  <a:cubicBezTo>
                    <a:pt x="44" y="0"/>
                    <a:pt x="93" y="0"/>
                    <a:pt x="137" y="13"/>
                  </a:cubicBezTo>
                  <a:cubicBezTo>
                    <a:pt x="136" y="18"/>
                    <a:pt x="136" y="18"/>
                    <a:pt x="136" y="18"/>
                  </a:cubicBezTo>
                  <a:cubicBezTo>
                    <a:pt x="92" y="6"/>
                    <a:pt x="45" y="6"/>
                    <a:pt x="1" y="18"/>
                  </a:cubicBezTo>
                  <a:cubicBezTo>
                    <a:pt x="0" y="13"/>
                    <a:pt x="0" y="13"/>
                    <a:pt x="0" y="13"/>
                  </a:cubicBezTo>
                  <a:close/>
                </a:path>
              </a:pathLst>
            </a:custGeom>
            <a:solidFill>
              <a:srgbClr val="458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865EDE1-0D97-4512-8A25-808E09B6A269}"/>
                </a:ext>
              </a:extLst>
            </p:cNvPr>
            <p:cNvSpPr>
              <a:spLocks/>
            </p:cNvSpPr>
            <p:nvPr/>
          </p:nvSpPr>
          <p:spPr bwMode="auto">
            <a:xfrm>
              <a:off x="3324" y="1431"/>
              <a:ext cx="646" cy="836"/>
            </a:xfrm>
            <a:custGeom>
              <a:avLst/>
              <a:gdLst>
                <a:gd name="T0" fmla="*/ 24 w 229"/>
                <a:gd name="T1" fmla="*/ 296 h 296"/>
                <a:gd name="T2" fmla="*/ 0 w 229"/>
                <a:gd name="T3" fmla="*/ 206 h 296"/>
                <a:gd name="T4" fmla="*/ 0 w 229"/>
                <a:gd name="T5" fmla="*/ 206 h 296"/>
                <a:gd name="T6" fmla="*/ 229 w 229"/>
                <a:gd name="T7" fmla="*/ 29 h 296"/>
                <a:gd name="T8" fmla="*/ 227 w 229"/>
                <a:gd name="T9" fmla="*/ 35 h 296"/>
                <a:gd name="T10" fmla="*/ 6 w 229"/>
                <a:gd name="T11" fmla="*/ 206 h 296"/>
                <a:gd name="T12" fmla="*/ 6 w 229"/>
                <a:gd name="T13" fmla="*/ 206 h 296"/>
                <a:gd name="T14" fmla="*/ 29 w 229"/>
                <a:gd name="T15" fmla="*/ 294 h 296"/>
                <a:gd name="T16" fmla="*/ 24 w 229"/>
                <a:gd name="T17"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96">
                  <a:moveTo>
                    <a:pt x="24" y="296"/>
                  </a:moveTo>
                  <a:cubicBezTo>
                    <a:pt x="8" y="269"/>
                    <a:pt x="0" y="238"/>
                    <a:pt x="0" y="206"/>
                  </a:cubicBezTo>
                  <a:cubicBezTo>
                    <a:pt x="0" y="206"/>
                    <a:pt x="0" y="206"/>
                    <a:pt x="0" y="206"/>
                  </a:cubicBezTo>
                  <a:cubicBezTo>
                    <a:pt x="0" y="86"/>
                    <a:pt x="114" y="0"/>
                    <a:pt x="229" y="29"/>
                  </a:cubicBezTo>
                  <a:cubicBezTo>
                    <a:pt x="227" y="35"/>
                    <a:pt x="227" y="35"/>
                    <a:pt x="227" y="35"/>
                  </a:cubicBezTo>
                  <a:cubicBezTo>
                    <a:pt x="116" y="6"/>
                    <a:pt x="6" y="90"/>
                    <a:pt x="6" y="206"/>
                  </a:cubicBezTo>
                  <a:cubicBezTo>
                    <a:pt x="6" y="206"/>
                    <a:pt x="6" y="206"/>
                    <a:pt x="6" y="206"/>
                  </a:cubicBezTo>
                  <a:cubicBezTo>
                    <a:pt x="6" y="237"/>
                    <a:pt x="14" y="267"/>
                    <a:pt x="29" y="294"/>
                  </a:cubicBezTo>
                  <a:cubicBezTo>
                    <a:pt x="24" y="296"/>
                    <a:pt x="24" y="296"/>
                    <a:pt x="24" y="296"/>
                  </a:cubicBezTo>
                  <a:close/>
                </a:path>
              </a:pathLst>
            </a:custGeom>
            <a:solidFill>
              <a:srgbClr val="71C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C7DE7A93-E235-4436-804E-6BF47BD127E8}"/>
                </a:ext>
              </a:extLst>
            </p:cNvPr>
            <p:cNvSpPr>
              <a:spLocks/>
            </p:cNvSpPr>
            <p:nvPr/>
          </p:nvSpPr>
          <p:spPr bwMode="auto">
            <a:xfrm>
              <a:off x="3299" y="632"/>
              <a:ext cx="1652" cy="1787"/>
            </a:xfrm>
            <a:custGeom>
              <a:avLst/>
              <a:gdLst>
                <a:gd name="T0" fmla="*/ 586 w 586"/>
                <a:gd name="T1" fmla="*/ 5 h 633"/>
                <a:gd name="T2" fmla="*/ 408 w 586"/>
                <a:gd name="T3" fmla="*/ 5 h 633"/>
                <a:gd name="T4" fmla="*/ 358 w 586"/>
                <a:gd name="T5" fmla="*/ 41 h 633"/>
                <a:gd name="T6" fmla="*/ 255 w 586"/>
                <a:gd name="T7" fmla="*/ 322 h 633"/>
                <a:gd name="T8" fmla="*/ 226 w 586"/>
                <a:gd name="T9" fmla="*/ 338 h 633"/>
                <a:gd name="T10" fmla="*/ 37 w 586"/>
                <a:gd name="T11" fmla="*/ 489 h 633"/>
                <a:gd name="T12" fmla="*/ 123 w 586"/>
                <a:gd name="T13" fmla="*/ 628 h 633"/>
                <a:gd name="T14" fmla="*/ 121 w 586"/>
                <a:gd name="T15" fmla="*/ 633 h 633"/>
                <a:gd name="T16" fmla="*/ 78 w 586"/>
                <a:gd name="T17" fmla="*/ 376 h 633"/>
                <a:gd name="T18" fmla="*/ 227 w 586"/>
                <a:gd name="T19" fmla="*/ 333 h 633"/>
                <a:gd name="T20" fmla="*/ 250 w 586"/>
                <a:gd name="T21" fmla="*/ 320 h 633"/>
                <a:gd name="T22" fmla="*/ 353 w 586"/>
                <a:gd name="T23" fmla="*/ 39 h 633"/>
                <a:gd name="T24" fmla="*/ 408 w 586"/>
                <a:gd name="T25" fmla="*/ 0 h 633"/>
                <a:gd name="T26" fmla="*/ 586 w 586"/>
                <a:gd name="T27" fmla="*/ 0 h 633"/>
                <a:gd name="T28" fmla="*/ 586 w 586"/>
                <a:gd name="T29" fmla="*/ 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6" h="633">
                  <a:moveTo>
                    <a:pt x="586" y="5"/>
                  </a:moveTo>
                  <a:cubicBezTo>
                    <a:pt x="408" y="5"/>
                    <a:pt x="408" y="5"/>
                    <a:pt x="408" y="5"/>
                  </a:cubicBezTo>
                  <a:cubicBezTo>
                    <a:pt x="385" y="5"/>
                    <a:pt x="366" y="19"/>
                    <a:pt x="358" y="41"/>
                  </a:cubicBezTo>
                  <a:cubicBezTo>
                    <a:pt x="255" y="322"/>
                    <a:pt x="255" y="322"/>
                    <a:pt x="255" y="322"/>
                  </a:cubicBezTo>
                  <a:cubicBezTo>
                    <a:pt x="251" y="334"/>
                    <a:pt x="238" y="341"/>
                    <a:pt x="226" y="338"/>
                  </a:cubicBezTo>
                  <a:cubicBezTo>
                    <a:pt x="130" y="316"/>
                    <a:pt x="37" y="389"/>
                    <a:pt x="37" y="489"/>
                  </a:cubicBezTo>
                  <a:cubicBezTo>
                    <a:pt x="37" y="549"/>
                    <a:pt x="71" y="602"/>
                    <a:pt x="123" y="628"/>
                  </a:cubicBezTo>
                  <a:cubicBezTo>
                    <a:pt x="121" y="633"/>
                    <a:pt x="121" y="633"/>
                    <a:pt x="121" y="633"/>
                  </a:cubicBezTo>
                  <a:cubicBezTo>
                    <a:pt x="23" y="585"/>
                    <a:pt x="0" y="454"/>
                    <a:pt x="78" y="376"/>
                  </a:cubicBezTo>
                  <a:cubicBezTo>
                    <a:pt x="116" y="338"/>
                    <a:pt x="173" y="320"/>
                    <a:pt x="227" y="333"/>
                  </a:cubicBezTo>
                  <a:cubicBezTo>
                    <a:pt x="237" y="335"/>
                    <a:pt x="247" y="330"/>
                    <a:pt x="250" y="320"/>
                  </a:cubicBezTo>
                  <a:cubicBezTo>
                    <a:pt x="353" y="39"/>
                    <a:pt x="353" y="39"/>
                    <a:pt x="353" y="39"/>
                  </a:cubicBezTo>
                  <a:cubicBezTo>
                    <a:pt x="361" y="15"/>
                    <a:pt x="383" y="0"/>
                    <a:pt x="408" y="0"/>
                  </a:cubicBezTo>
                  <a:cubicBezTo>
                    <a:pt x="586" y="0"/>
                    <a:pt x="586" y="0"/>
                    <a:pt x="586" y="0"/>
                  </a:cubicBezTo>
                  <a:cubicBezTo>
                    <a:pt x="586" y="5"/>
                    <a:pt x="586" y="5"/>
                    <a:pt x="586" y="5"/>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2D9DB1CA-2016-4E5F-92C2-B4D593D30647}"/>
                </a:ext>
              </a:extLst>
            </p:cNvPr>
            <p:cNvSpPr>
              <a:spLocks/>
            </p:cNvSpPr>
            <p:nvPr/>
          </p:nvSpPr>
          <p:spPr bwMode="auto">
            <a:xfrm>
              <a:off x="4077" y="2445"/>
              <a:ext cx="874" cy="951"/>
            </a:xfrm>
            <a:custGeom>
              <a:avLst/>
              <a:gdLst>
                <a:gd name="T0" fmla="*/ 310 w 310"/>
                <a:gd name="T1" fmla="*/ 337 h 337"/>
                <a:gd name="T2" fmla="*/ 132 w 310"/>
                <a:gd name="T3" fmla="*/ 337 h 337"/>
                <a:gd name="T4" fmla="*/ 77 w 310"/>
                <a:gd name="T5" fmla="*/ 298 h 337"/>
                <a:gd name="T6" fmla="*/ 5 w 310"/>
                <a:gd name="T7" fmla="*/ 100 h 337"/>
                <a:gd name="T8" fmla="*/ 18 w 310"/>
                <a:gd name="T9" fmla="*/ 68 h 337"/>
                <a:gd name="T10" fmla="*/ 105 w 310"/>
                <a:gd name="T11" fmla="*/ 0 h 337"/>
                <a:gd name="T12" fmla="*/ 110 w 310"/>
                <a:gd name="T13" fmla="*/ 4 h 337"/>
                <a:gd name="T14" fmla="*/ 69 w 310"/>
                <a:gd name="T15" fmla="*/ 44 h 337"/>
                <a:gd name="T16" fmla="*/ 69 w 310"/>
                <a:gd name="T17" fmla="*/ 44 h 337"/>
                <a:gd name="T18" fmla="*/ 20 w 310"/>
                <a:gd name="T19" fmla="*/ 73 h 337"/>
                <a:gd name="T20" fmla="*/ 10 w 310"/>
                <a:gd name="T21" fmla="*/ 98 h 337"/>
                <a:gd name="T22" fmla="*/ 82 w 310"/>
                <a:gd name="T23" fmla="*/ 296 h 337"/>
                <a:gd name="T24" fmla="*/ 132 w 310"/>
                <a:gd name="T25" fmla="*/ 331 h 337"/>
                <a:gd name="T26" fmla="*/ 310 w 310"/>
                <a:gd name="T27" fmla="*/ 331 h 337"/>
                <a:gd name="T28" fmla="*/ 310 w 310"/>
                <a:gd name="T29"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337">
                  <a:moveTo>
                    <a:pt x="310" y="337"/>
                  </a:moveTo>
                  <a:cubicBezTo>
                    <a:pt x="132" y="337"/>
                    <a:pt x="132" y="337"/>
                    <a:pt x="132" y="337"/>
                  </a:cubicBezTo>
                  <a:cubicBezTo>
                    <a:pt x="107" y="337"/>
                    <a:pt x="85" y="322"/>
                    <a:pt x="77" y="298"/>
                  </a:cubicBezTo>
                  <a:cubicBezTo>
                    <a:pt x="5" y="100"/>
                    <a:pt x="5" y="100"/>
                    <a:pt x="5" y="100"/>
                  </a:cubicBezTo>
                  <a:cubicBezTo>
                    <a:pt x="0" y="88"/>
                    <a:pt x="6" y="74"/>
                    <a:pt x="18" y="68"/>
                  </a:cubicBezTo>
                  <a:cubicBezTo>
                    <a:pt x="52" y="53"/>
                    <a:pt x="82" y="29"/>
                    <a:pt x="105" y="0"/>
                  </a:cubicBezTo>
                  <a:cubicBezTo>
                    <a:pt x="110" y="4"/>
                    <a:pt x="110" y="4"/>
                    <a:pt x="110" y="4"/>
                  </a:cubicBezTo>
                  <a:cubicBezTo>
                    <a:pt x="98" y="19"/>
                    <a:pt x="84" y="32"/>
                    <a:pt x="69" y="44"/>
                  </a:cubicBezTo>
                  <a:cubicBezTo>
                    <a:pt x="69" y="44"/>
                    <a:pt x="69" y="44"/>
                    <a:pt x="69" y="44"/>
                  </a:cubicBezTo>
                  <a:cubicBezTo>
                    <a:pt x="54" y="55"/>
                    <a:pt x="38" y="65"/>
                    <a:pt x="20" y="73"/>
                  </a:cubicBezTo>
                  <a:cubicBezTo>
                    <a:pt x="11" y="78"/>
                    <a:pt x="6" y="89"/>
                    <a:pt x="10" y="98"/>
                  </a:cubicBezTo>
                  <a:cubicBezTo>
                    <a:pt x="82" y="296"/>
                    <a:pt x="82" y="296"/>
                    <a:pt x="82" y="296"/>
                  </a:cubicBezTo>
                  <a:cubicBezTo>
                    <a:pt x="90" y="318"/>
                    <a:pt x="109" y="331"/>
                    <a:pt x="132" y="331"/>
                  </a:cubicBezTo>
                  <a:cubicBezTo>
                    <a:pt x="310" y="331"/>
                    <a:pt x="310" y="331"/>
                    <a:pt x="310" y="331"/>
                  </a:cubicBezTo>
                  <a:cubicBezTo>
                    <a:pt x="310" y="337"/>
                    <a:pt x="310" y="337"/>
                    <a:pt x="310" y="337"/>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FBF116EC-241B-4086-BF1B-58AB25E0EEEB}"/>
                </a:ext>
              </a:extLst>
            </p:cNvPr>
            <p:cNvSpPr>
              <a:spLocks/>
            </p:cNvSpPr>
            <p:nvPr/>
          </p:nvSpPr>
          <p:spPr bwMode="auto">
            <a:xfrm>
              <a:off x="1962" y="2004"/>
              <a:ext cx="1390" cy="300"/>
            </a:xfrm>
            <a:custGeom>
              <a:avLst/>
              <a:gdLst>
                <a:gd name="T0" fmla="*/ 0 w 493"/>
                <a:gd name="T1" fmla="*/ 0 h 106"/>
                <a:gd name="T2" fmla="*/ 442 w 493"/>
                <a:gd name="T3" fmla="*/ 0 h 106"/>
                <a:gd name="T4" fmla="*/ 467 w 493"/>
                <a:gd name="T5" fmla="*/ 23 h 106"/>
                <a:gd name="T6" fmla="*/ 493 w 493"/>
                <a:gd name="T7" fmla="*/ 103 h 106"/>
                <a:gd name="T8" fmla="*/ 488 w 493"/>
                <a:gd name="T9" fmla="*/ 106 h 106"/>
                <a:gd name="T10" fmla="*/ 462 w 493"/>
                <a:gd name="T11" fmla="*/ 24 h 106"/>
                <a:gd name="T12" fmla="*/ 442 w 493"/>
                <a:gd name="T13" fmla="*/ 6 h 106"/>
                <a:gd name="T14" fmla="*/ 0 w 493"/>
                <a:gd name="T15" fmla="*/ 6 h 106"/>
                <a:gd name="T16" fmla="*/ 0 w 493"/>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106">
                  <a:moveTo>
                    <a:pt x="0" y="0"/>
                  </a:moveTo>
                  <a:cubicBezTo>
                    <a:pt x="442" y="0"/>
                    <a:pt x="442" y="0"/>
                    <a:pt x="442" y="0"/>
                  </a:cubicBezTo>
                  <a:cubicBezTo>
                    <a:pt x="455" y="0"/>
                    <a:pt x="466" y="10"/>
                    <a:pt x="467" y="23"/>
                  </a:cubicBezTo>
                  <a:cubicBezTo>
                    <a:pt x="470" y="52"/>
                    <a:pt x="479" y="79"/>
                    <a:pt x="493" y="103"/>
                  </a:cubicBezTo>
                  <a:cubicBezTo>
                    <a:pt x="488" y="106"/>
                    <a:pt x="488" y="106"/>
                    <a:pt x="488" y="106"/>
                  </a:cubicBezTo>
                  <a:cubicBezTo>
                    <a:pt x="474" y="81"/>
                    <a:pt x="465" y="53"/>
                    <a:pt x="462" y="24"/>
                  </a:cubicBezTo>
                  <a:cubicBezTo>
                    <a:pt x="461" y="14"/>
                    <a:pt x="452" y="6"/>
                    <a:pt x="442" y="6"/>
                  </a:cubicBezTo>
                  <a:cubicBezTo>
                    <a:pt x="0" y="6"/>
                    <a:pt x="0" y="6"/>
                    <a:pt x="0" y="6"/>
                  </a:cubicBezTo>
                  <a:cubicBezTo>
                    <a:pt x="0" y="0"/>
                    <a:pt x="0" y="0"/>
                    <a:pt x="0" y="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AF4920BC-671D-4E7C-8CBC-28FABCD713AA}"/>
                </a:ext>
              </a:extLst>
            </p:cNvPr>
            <p:cNvSpPr>
              <a:spLocks/>
            </p:cNvSpPr>
            <p:nvPr/>
          </p:nvSpPr>
          <p:spPr bwMode="auto">
            <a:xfrm>
              <a:off x="2258" y="2312"/>
              <a:ext cx="1368" cy="395"/>
            </a:xfrm>
            <a:custGeom>
              <a:avLst/>
              <a:gdLst>
                <a:gd name="T0" fmla="*/ 0 w 485"/>
                <a:gd name="T1" fmla="*/ 135 h 140"/>
                <a:gd name="T2" fmla="*/ 184 w 485"/>
                <a:gd name="T3" fmla="*/ 135 h 140"/>
                <a:gd name="T4" fmla="*/ 235 w 485"/>
                <a:gd name="T5" fmla="*/ 119 h 140"/>
                <a:gd name="T6" fmla="*/ 394 w 485"/>
                <a:gd name="T7" fmla="*/ 7 h 140"/>
                <a:gd name="T8" fmla="*/ 428 w 485"/>
                <a:gd name="T9" fmla="*/ 11 h 140"/>
                <a:gd name="T10" fmla="*/ 485 w 485"/>
                <a:gd name="T11" fmla="*/ 54 h 140"/>
                <a:gd name="T12" fmla="*/ 482 w 485"/>
                <a:gd name="T13" fmla="*/ 59 h 140"/>
                <a:gd name="T14" fmla="*/ 424 w 485"/>
                <a:gd name="T15" fmla="*/ 15 h 140"/>
                <a:gd name="T16" fmla="*/ 397 w 485"/>
                <a:gd name="T17" fmla="*/ 12 h 140"/>
                <a:gd name="T18" fmla="*/ 238 w 485"/>
                <a:gd name="T19" fmla="*/ 124 h 140"/>
                <a:gd name="T20" fmla="*/ 184 w 485"/>
                <a:gd name="T21" fmla="*/ 140 h 140"/>
                <a:gd name="T22" fmla="*/ 0 w 485"/>
                <a:gd name="T23" fmla="*/ 140 h 140"/>
                <a:gd name="T24" fmla="*/ 0 w 485"/>
                <a:gd name="T25" fmla="*/ 1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5" h="140">
                  <a:moveTo>
                    <a:pt x="0" y="135"/>
                  </a:moveTo>
                  <a:cubicBezTo>
                    <a:pt x="184" y="135"/>
                    <a:pt x="184" y="135"/>
                    <a:pt x="184" y="135"/>
                  </a:cubicBezTo>
                  <a:cubicBezTo>
                    <a:pt x="203" y="135"/>
                    <a:pt x="219" y="130"/>
                    <a:pt x="235" y="119"/>
                  </a:cubicBezTo>
                  <a:cubicBezTo>
                    <a:pt x="394" y="7"/>
                    <a:pt x="394" y="7"/>
                    <a:pt x="394" y="7"/>
                  </a:cubicBezTo>
                  <a:cubicBezTo>
                    <a:pt x="405" y="0"/>
                    <a:pt x="419" y="2"/>
                    <a:pt x="428" y="11"/>
                  </a:cubicBezTo>
                  <a:cubicBezTo>
                    <a:pt x="444" y="29"/>
                    <a:pt x="463" y="44"/>
                    <a:pt x="485" y="54"/>
                  </a:cubicBezTo>
                  <a:cubicBezTo>
                    <a:pt x="482" y="59"/>
                    <a:pt x="482" y="59"/>
                    <a:pt x="482" y="59"/>
                  </a:cubicBezTo>
                  <a:cubicBezTo>
                    <a:pt x="460" y="49"/>
                    <a:pt x="440" y="34"/>
                    <a:pt x="424" y="15"/>
                  </a:cubicBezTo>
                  <a:cubicBezTo>
                    <a:pt x="417" y="7"/>
                    <a:pt x="406" y="6"/>
                    <a:pt x="397" y="12"/>
                  </a:cubicBezTo>
                  <a:cubicBezTo>
                    <a:pt x="238" y="124"/>
                    <a:pt x="238" y="124"/>
                    <a:pt x="238" y="124"/>
                  </a:cubicBezTo>
                  <a:cubicBezTo>
                    <a:pt x="222" y="135"/>
                    <a:pt x="204" y="140"/>
                    <a:pt x="184" y="140"/>
                  </a:cubicBezTo>
                  <a:cubicBezTo>
                    <a:pt x="0" y="140"/>
                    <a:pt x="0" y="140"/>
                    <a:pt x="0" y="140"/>
                  </a:cubicBezTo>
                  <a:cubicBezTo>
                    <a:pt x="0" y="135"/>
                    <a:pt x="0" y="135"/>
                    <a:pt x="0" y="135"/>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8D513554-E2C8-447D-8F72-C2FF924B5EA8}"/>
                </a:ext>
              </a:extLst>
            </p:cNvPr>
            <p:cNvSpPr>
              <a:spLocks/>
            </p:cNvSpPr>
            <p:nvPr/>
          </p:nvSpPr>
          <p:spPr bwMode="auto">
            <a:xfrm>
              <a:off x="2726" y="1606"/>
              <a:ext cx="1565" cy="1790"/>
            </a:xfrm>
            <a:custGeom>
              <a:avLst/>
              <a:gdLst>
                <a:gd name="T0" fmla="*/ 0 w 555"/>
                <a:gd name="T1" fmla="*/ 628 h 634"/>
                <a:gd name="T2" fmla="*/ 178 w 555"/>
                <a:gd name="T3" fmla="*/ 628 h 634"/>
                <a:gd name="T4" fmla="*/ 228 w 555"/>
                <a:gd name="T5" fmla="*/ 593 h 634"/>
                <a:gd name="T6" fmla="*/ 331 w 555"/>
                <a:gd name="T7" fmla="*/ 311 h 634"/>
                <a:gd name="T8" fmla="*/ 360 w 555"/>
                <a:gd name="T9" fmla="*/ 295 h 634"/>
                <a:gd name="T10" fmla="*/ 549 w 555"/>
                <a:gd name="T11" fmla="*/ 144 h 634"/>
                <a:gd name="T12" fmla="*/ 549 w 555"/>
                <a:gd name="T13" fmla="*/ 144 h 634"/>
                <a:gd name="T14" fmla="*/ 463 w 555"/>
                <a:gd name="T15" fmla="*/ 5 h 634"/>
                <a:gd name="T16" fmla="*/ 465 w 555"/>
                <a:gd name="T17" fmla="*/ 0 h 634"/>
                <a:gd name="T18" fmla="*/ 555 w 555"/>
                <a:gd name="T19" fmla="*/ 144 h 634"/>
                <a:gd name="T20" fmla="*/ 555 w 555"/>
                <a:gd name="T21" fmla="*/ 144 h 634"/>
                <a:gd name="T22" fmla="*/ 359 w 555"/>
                <a:gd name="T23" fmla="*/ 301 h 634"/>
                <a:gd name="T24" fmla="*/ 336 w 555"/>
                <a:gd name="T25" fmla="*/ 313 h 634"/>
                <a:gd name="T26" fmla="*/ 234 w 555"/>
                <a:gd name="T27" fmla="*/ 595 h 634"/>
                <a:gd name="T28" fmla="*/ 178 w 555"/>
                <a:gd name="T29" fmla="*/ 634 h 634"/>
                <a:gd name="T30" fmla="*/ 0 w 555"/>
                <a:gd name="T31" fmla="*/ 634 h 634"/>
                <a:gd name="T32" fmla="*/ 0 w 555"/>
                <a:gd name="T33" fmla="*/ 62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5" h="634">
                  <a:moveTo>
                    <a:pt x="0" y="628"/>
                  </a:moveTo>
                  <a:cubicBezTo>
                    <a:pt x="178" y="628"/>
                    <a:pt x="178" y="628"/>
                    <a:pt x="178" y="628"/>
                  </a:cubicBezTo>
                  <a:cubicBezTo>
                    <a:pt x="201" y="628"/>
                    <a:pt x="220" y="615"/>
                    <a:pt x="228" y="593"/>
                  </a:cubicBezTo>
                  <a:cubicBezTo>
                    <a:pt x="331" y="311"/>
                    <a:pt x="331" y="311"/>
                    <a:pt x="331" y="311"/>
                  </a:cubicBezTo>
                  <a:cubicBezTo>
                    <a:pt x="335" y="299"/>
                    <a:pt x="348" y="292"/>
                    <a:pt x="360" y="295"/>
                  </a:cubicBezTo>
                  <a:cubicBezTo>
                    <a:pt x="456" y="317"/>
                    <a:pt x="549" y="244"/>
                    <a:pt x="549" y="144"/>
                  </a:cubicBezTo>
                  <a:cubicBezTo>
                    <a:pt x="549" y="144"/>
                    <a:pt x="549" y="144"/>
                    <a:pt x="549" y="144"/>
                  </a:cubicBezTo>
                  <a:cubicBezTo>
                    <a:pt x="549" y="85"/>
                    <a:pt x="515" y="31"/>
                    <a:pt x="463" y="5"/>
                  </a:cubicBezTo>
                  <a:cubicBezTo>
                    <a:pt x="465" y="0"/>
                    <a:pt x="465" y="0"/>
                    <a:pt x="465" y="0"/>
                  </a:cubicBezTo>
                  <a:cubicBezTo>
                    <a:pt x="520" y="27"/>
                    <a:pt x="555" y="83"/>
                    <a:pt x="555" y="144"/>
                  </a:cubicBezTo>
                  <a:cubicBezTo>
                    <a:pt x="555" y="144"/>
                    <a:pt x="555" y="144"/>
                    <a:pt x="555" y="144"/>
                  </a:cubicBezTo>
                  <a:cubicBezTo>
                    <a:pt x="555" y="248"/>
                    <a:pt x="458" y="323"/>
                    <a:pt x="359" y="301"/>
                  </a:cubicBezTo>
                  <a:cubicBezTo>
                    <a:pt x="349" y="299"/>
                    <a:pt x="339" y="304"/>
                    <a:pt x="336" y="313"/>
                  </a:cubicBezTo>
                  <a:cubicBezTo>
                    <a:pt x="234" y="595"/>
                    <a:pt x="234" y="595"/>
                    <a:pt x="234" y="595"/>
                  </a:cubicBezTo>
                  <a:cubicBezTo>
                    <a:pt x="225" y="619"/>
                    <a:pt x="203" y="634"/>
                    <a:pt x="178" y="634"/>
                  </a:cubicBezTo>
                  <a:cubicBezTo>
                    <a:pt x="0" y="634"/>
                    <a:pt x="0" y="634"/>
                    <a:pt x="0" y="634"/>
                  </a:cubicBezTo>
                  <a:cubicBezTo>
                    <a:pt x="0" y="628"/>
                    <a:pt x="0" y="628"/>
                    <a:pt x="0" y="628"/>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6B849920-E517-4B36-B621-ED1432F40449}"/>
                </a:ext>
              </a:extLst>
            </p:cNvPr>
            <p:cNvSpPr>
              <a:spLocks/>
            </p:cNvSpPr>
            <p:nvPr/>
          </p:nvSpPr>
          <p:spPr bwMode="auto">
            <a:xfrm>
              <a:off x="2258" y="1318"/>
              <a:ext cx="1058" cy="647"/>
            </a:xfrm>
            <a:custGeom>
              <a:avLst/>
              <a:gdLst>
                <a:gd name="T0" fmla="*/ 0 w 375"/>
                <a:gd name="T1" fmla="*/ 0 h 229"/>
                <a:gd name="T2" fmla="*/ 184 w 375"/>
                <a:gd name="T3" fmla="*/ 0 h 229"/>
                <a:gd name="T4" fmla="*/ 238 w 375"/>
                <a:gd name="T5" fmla="*/ 17 h 229"/>
                <a:gd name="T6" fmla="*/ 361 w 375"/>
                <a:gd name="T7" fmla="*/ 103 h 229"/>
                <a:gd name="T8" fmla="*/ 368 w 375"/>
                <a:gd name="T9" fmla="*/ 136 h 229"/>
                <a:gd name="T10" fmla="*/ 340 w 375"/>
                <a:gd name="T11" fmla="*/ 229 h 229"/>
                <a:gd name="T12" fmla="*/ 334 w 375"/>
                <a:gd name="T13" fmla="*/ 229 h 229"/>
                <a:gd name="T14" fmla="*/ 363 w 375"/>
                <a:gd name="T15" fmla="*/ 134 h 229"/>
                <a:gd name="T16" fmla="*/ 358 w 375"/>
                <a:gd name="T17" fmla="*/ 108 h 229"/>
                <a:gd name="T18" fmla="*/ 235 w 375"/>
                <a:gd name="T19" fmla="*/ 22 h 229"/>
                <a:gd name="T20" fmla="*/ 184 w 375"/>
                <a:gd name="T21" fmla="*/ 6 h 229"/>
                <a:gd name="T22" fmla="*/ 0 w 375"/>
                <a:gd name="T23" fmla="*/ 6 h 229"/>
                <a:gd name="T24" fmla="*/ 0 w 375"/>
                <a:gd name="T2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229">
                  <a:moveTo>
                    <a:pt x="0" y="0"/>
                  </a:moveTo>
                  <a:cubicBezTo>
                    <a:pt x="184" y="0"/>
                    <a:pt x="184" y="0"/>
                    <a:pt x="184" y="0"/>
                  </a:cubicBezTo>
                  <a:cubicBezTo>
                    <a:pt x="204" y="0"/>
                    <a:pt x="222" y="5"/>
                    <a:pt x="238" y="17"/>
                  </a:cubicBezTo>
                  <a:cubicBezTo>
                    <a:pt x="361" y="103"/>
                    <a:pt x="361" y="103"/>
                    <a:pt x="361" y="103"/>
                  </a:cubicBezTo>
                  <a:cubicBezTo>
                    <a:pt x="372" y="110"/>
                    <a:pt x="375" y="125"/>
                    <a:pt x="368" y="136"/>
                  </a:cubicBezTo>
                  <a:cubicBezTo>
                    <a:pt x="352" y="165"/>
                    <a:pt x="342" y="197"/>
                    <a:pt x="340" y="229"/>
                  </a:cubicBezTo>
                  <a:cubicBezTo>
                    <a:pt x="334" y="229"/>
                    <a:pt x="334" y="229"/>
                    <a:pt x="334" y="229"/>
                  </a:cubicBezTo>
                  <a:cubicBezTo>
                    <a:pt x="337" y="195"/>
                    <a:pt x="347" y="163"/>
                    <a:pt x="363" y="134"/>
                  </a:cubicBezTo>
                  <a:cubicBezTo>
                    <a:pt x="368" y="125"/>
                    <a:pt x="366" y="113"/>
                    <a:pt x="358" y="108"/>
                  </a:cubicBezTo>
                  <a:cubicBezTo>
                    <a:pt x="235" y="22"/>
                    <a:pt x="235" y="22"/>
                    <a:pt x="235" y="22"/>
                  </a:cubicBezTo>
                  <a:cubicBezTo>
                    <a:pt x="219" y="11"/>
                    <a:pt x="203" y="6"/>
                    <a:pt x="184" y="6"/>
                  </a:cubicBezTo>
                  <a:cubicBezTo>
                    <a:pt x="0" y="6"/>
                    <a:pt x="0" y="6"/>
                    <a:pt x="0" y="6"/>
                  </a:cubicBezTo>
                  <a:cubicBezTo>
                    <a:pt x="0" y="0"/>
                    <a:pt x="0" y="0"/>
                    <a:pt x="0" y="0"/>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702A0F31-70E8-4FB8-9150-F8A9C293BF63}"/>
                </a:ext>
              </a:extLst>
            </p:cNvPr>
            <p:cNvSpPr>
              <a:spLocks/>
            </p:cNvSpPr>
            <p:nvPr/>
          </p:nvSpPr>
          <p:spPr bwMode="auto">
            <a:xfrm>
              <a:off x="2726" y="632"/>
              <a:ext cx="874" cy="949"/>
            </a:xfrm>
            <a:custGeom>
              <a:avLst/>
              <a:gdLst>
                <a:gd name="T0" fmla="*/ 0 w 310"/>
                <a:gd name="T1" fmla="*/ 0 h 336"/>
                <a:gd name="T2" fmla="*/ 178 w 310"/>
                <a:gd name="T3" fmla="*/ 0 h 336"/>
                <a:gd name="T4" fmla="*/ 234 w 310"/>
                <a:gd name="T5" fmla="*/ 39 h 336"/>
                <a:gd name="T6" fmla="*/ 305 w 310"/>
                <a:gd name="T7" fmla="*/ 236 h 336"/>
                <a:gd name="T8" fmla="*/ 292 w 310"/>
                <a:gd name="T9" fmla="*/ 268 h 336"/>
                <a:gd name="T10" fmla="*/ 205 w 310"/>
                <a:gd name="T11" fmla="*/ 336 h 336"/>
                <a:gd name="T12" fmla="*/ 201 w 310"/>
                <a:gd name="T13" fmla="*/ 333 h 336"/>
                <a:gd name="T14" fmla="*/ 290 w 310"/>
                <a:gd name="T15" fmla="*/ 263 h 336"/>
                <a:gd name="T16" fmla="*/ 300 w 310"/>
                <a:gd name="T17" fmla="*/ 238 h 336"/>
                <a:gd name="T18" fmla="*/ 228 w 310"/>
                <a:gd name="T19" fmla="*/ 41 h 336"/>
                <a:gd name="T20" fmla="*/ 178 w 310"/>
                <a:gd name="T21" fmla="*/ 5 h 336"/>
                <a:gd name="T22" fmla="*/ 0 w 310"/>
                <a:gd name="T23" fmla="*/ 5 h 336"/>
                <a:gd name="T24" fmla="*/ 0 w 310"/>
                <a:gd name="T25"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336">
                  <a:moveTo>
                    <a:pt x="0" y="0"/>
                  </a:moveTo>
                  <a:cubicBezTo>
                    <a:pt x="178" y="0"/>
                    <a:pt x="178" y="0"/>
                    <a:pt x="178" y="0"/>
                  </a:cubicBezTo>
                  <a:cubicBezTo>
                    <a:pt x="203" y="0"/>
                    <a:pt x="225" y="15"/>
                    <a:pt x="234" y="39"/>
                  </a:cubicBezTo>
                  <a:cubicBezTo>
                    <a:pt x="305" y="236"/>
                    <a:pt x="305" y="236"/>
                    <a:pt x="305" y="236"/>
                  </a:cubicBezTo>
                  <a:cubicBezTo>
                    <a:pt x="310" y="249"/>
                    <a:pt x="304" y="262"/>
                    <a:pt x="292" y="268"/>
                  </a:cubicBezTo>
                  <a:cubicBezTo>
                    <a:pt x="258" y="284"/>
                    <a:pt x="229" y="307"/>
                    <a:pt x="205" y="336"/>
                  </a:cubicBezTo>
                  <a:cubicBezTo>
                    <a:pt x="201" y="333"/>
                    <a:pt x="201" y="333"/>
                    <a:pt x="201" y="333"/>
                  </a:cubicBezTo>
                  <a:cubicBezTo>
                    <a:pt x="225" y="303"/>
                    <a:pt x="255" y="279"/>
                    <a:pt x="290" y="263"/>
                  </a:cubicBezTo>
                  <a:cubicBezTo>
                    <a:pt x="299" y="259"/>
                    <a:pt x="304" y="248"/>
                    <a:pt x="300" y="238"/>
                  </a:cubicBezTo>
                  <a:cubicBezTo>
                    <a:pt x="228" y="41"/>
                    <a:pt x="228" y="41"/>
                    <a:pt x="228" y="41"/>
                  </a:cubicBezTo>
                  <a:cubicBezTo>
                    <a:pt x="220" y="19"/>
                    <a:pt x="201" y="5"/>
                    <a:pt x="178" y="5"/>
                  </a:cubicBezTo>
                  <a:cubicBezTo>
                    <a:pt x="0" y="5"/>
                    <a:pt x="0" y="5"/>
                    <a:pt x="0" y="5"/>
                  </a:cubicBezTo>
                  <a:cubicBezTo>
                    <a:pt x="0" y="0"/>
                    <a:pt x="0" y="0"/>
                    <a:pt x="0" y="0"/>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28D5401F-31E0-4FF8-9F0C-C30E7C9959F8}"/>
                </a:ext>
              </a:extLst>
            </p:cNvPr>
            <p:cNvSpPr>
              <a:spLocks/>
            </p:cNvSpPr>
            <p:nvPr/>
          </p:nvSpPr>
          <p:spPr bwMode="auto">
            <a:xfrm>
              <a:off x="4325" y="1722"/>
              <a:ext cx="1390" cy="299"/>
            </a:xfrm>
            <a:custGeom>
              <a:avLst/>
              <a:gdLst>
                <a:gd name="T0" fmla="*/ 493 w 493"/>
                <a:gd name="T1" fmla="*/ 106 h 106"/>
                <a:gd name="T2" fmla="*/ 51 w 493"/>
                <a:gd name="T3" fmla="*/ 106 h 106"/>
                <a:gd name="T4" fmla="*/ 26 w 493"/>
                <a:gd name="T5" fmla="*/ 83 h 106"/>
                <a:gd name="T6" fmla="*/ 0 w 493"/>
                <a:gd name="T7" fmla="*/ 3 h 106"/>
                <a:gd name="T8" fmla="*/ 5 w 493"/>
                <a:gd name="T9" fmla="*/ 0 h 106"/>
                <a:gd name="T10" fmla="*/ 31 w 493"/>
                <a:gd name="T11" fmla="*/ 83 h 106"/>
                <a:gd name="T12" fmla="*/ 51 w 493"/>
                <a:gd name="T13" fmla="*/ 100 h 106"/>
                <a:gd name="T14" fmla="*/ 493 w 493"/>
                <a:gd name="T15" fmla="*/ 100 h 106"/>
                <a:gd name="T16" fmla="*/ 493 w 493"/>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106">
                  <a:moveTo>
                    <a:pt x="493" y="106"/>
                  </a:moveTo>
                  <a:cubicBezTo>
                    <a:pt x="51" y="106"/>
                    <a:pt x="51" y="106"/>
                    <a:pt x="51" y="106"/>
                  </a:cubicBezTo>
                  <a:cubicBezTo>
                    <a:pt x="38" y="106"/>
                    <a:pt x="27" y="96"/>
                    <a:pt x="26" y="83"/>
                  </a:cubicBezTo>
                  <a:cubicBezTo>
                    <a:pt x="23" y="55"/>
                    <a:pt x="14" y="27"/>
                    <a:pt x="0" y="3"/>
                  </a:cubicBezTo>
                  <a:cubicBezTo>
                    <a:pt x="5" y="0"/>
                    <a:pt x="5" y="0"/>
                    <a:pt x="5" y="0"/>
                  </a:cubicBezTo>
                  <a:cubicBezTo>
                    <a:pt x="19" y="25"/>
                    <a:pt x="28" y="53"/>
                    <a:pt x="31" y="83"/>
                  </a:cubicBezTo>
                  <a:cubicBezTo>
                    <a:pt x="32" y="93"/>
                    <a:pt x="41" y="100"/>
                    <a:pt x="51" y="100"/>
                  </a:cubicBezTo>
                  <a:cubicBezTo>
                    <a:pt x="493" y="100"/>
                    <a:pt x="493" y="100"/>
                    <a:pt x="493" y="100"/>
                  </a:cubicBezTo>
                  <a:cubicBezTo>
                    <a:pt x="493" y="106"/>
                    <a:pt x="493" y="106"/>
                    <a:pt x="493" y="106"/>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A5BF4936-B82B-4803-BF55-AE27B5E32C13}"/>
                </a:ext>
              </a:extLst>
            </p:cNvPr>
            <p:cNvSpPr>
              <a:spLocks/>
            </p:cNvSpPr>
            <p:nvPr/>
          </p:nvSpPr>
          <p:spPr bwMode="auto">
            <a:xfrm>
              <a:off x="4054" y="1318"/>
              <a:ext cx="1368" cy="398"/>
            </a:xfrm>
            <a:custGeom>
              <a:avLst/>
              <a:gdLst>
                <a:gd name="T0" fmla="*/ 485 w 485"/>
                <a:gd name="T1" fmla="*/ 6 h 141"/>
                <a:gd name="T2" fmla="*/ 300 w 485"/>
                <a:gd name="T3" fmla="*/ 6 h 141"/>
                <a:gd name="T4" fmla="*/ 249 w 485"/>
                <a:gd name="T5" fmla="*/ 22 h 141"/>
                <a:gd name="T6" fmla="*/ 90 w 485"/>
                <a:gd name="T7" fmla="*/ 133 h 141"/>
                <a:gd name="T8" fmla="*/ 56 w 485"/>
                <a:gd name="T9" fmla="*/ 129 h 141"/>
                <a:gd name="T10" fmla="*/ 0 w 485"/>
                <a:gd name="T11" fmla="*/ 86 h 141"/>
                <a:gd name="T12" fmla="*/ 2 w 485"/>
                <a:gd name="T13" fmla="*/ 81 h 141"/>
                <a:gd name="T14" fmla="*/ 61 w 485"/>
                <a:gd name="T15" fmla="*/ 125 h 141"/>
                <a:gd name="T16" fmla="*/ 87 w 485"/>
                <a:gd name="T17" fmla="*/ 128 h 141"/>
                <a:gd name="T18" fmla="*/ 246 w 485"/>
                <a:gd name="T19" fmla="*/ 17 h 141"/>
                <a:gd name="T20" fmla="*/ 300 w 485"/>
                <a:gd name="T21" fmla="*/ 0 h 141"/>
                <a:gd name="T22" fmla="*/ 485 w 485"/>
                <a:gd name="T23" fmla="*/ 0 h 141"/>
                <a:gd name="T24" fmla="*/ 485 w 485"/>
                <a:gd name="T25" fmla="*/ 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5" h="141">
                  <a:moveTo>
                    <a:pt x="485" y="6"/>
                  </a:moveTo>
                  <a:cubicBezTo>
                    <a:pt x="300" y="6"/>
                    <a:pt x="300" y="6"/>
                    <a:pt x="300" y="6"/>
                  </a:cubicBezTo>
                  <a:cubicBezTo>
                    <a:pt x="281" y="6"/>
                    <a:pt x="265" y="11"/>
                    <a:pt x="249" y="22"/>
                  </a:cubicBezTo>
                  <a:cubicBezTo>
                    <a:pt x="90" y="133"/>
                    <a:pt x="90" y="133"/>
                    <a:pt x="90" y="133"/>
                  </a:cubicBezTo>
                  <a:cubicBezTo>
                    <a:pt x="79" y="141"/>
                    <a:pt x="65" y="139"/>
                    <a:pt x="56" y="129"/>
                  </a:cubicBezTo>
                  <a:cubicBezTo>
                    <a:pt x="40" y="111"/>
                    <a:pt x="21" y="97"/>
                    <a:pt x="0" y="86"/>
                  </a:cubicBezTo>
                  <a:cubicBezTo>
                    <a:pt x="2" y="81"/>
                    <a:pt x="2" y="81"/>
                    <a:pt x="2" y="81"/>
                  </a:cubicBezTo>
                  <a:cubicBezTo>
                    <a:pt x="24" y="92"/>
                    <a:pt x="44" y="107"/>
                    <a:pt x="61" y="125"/>
                  </a:cubicBezTo>
                  <a:cubicBezTo>
                    <a:pt x="67" y="133"/>
                    <a:pt x="78" y="134"/>
                    <a:pt x="87" y="128"/>
                  </a:cubicBezTo>
                  <a:cubicBezTo>
                    <a:pt x="246" y="17"/>
                    <a:pt x="246" y="17"/>
                    <a:pt x="246" y="17"/>
                  </a:cubicBezTo>
                  <a:cubicBezTo>
                    <a:pt x="263" y="5"/>
                    <a:pt x="280" y="0"/>
                    <a:pt x="300" y="0"/>
                  </a:cubicBezTo>
                  <a:cubicBezTo>
                    <a:pt x="485" y="0"/>
                    <a:pt x="485" y="0"/>
                    <a:pt x="485" y="0"/>
                  </a:cubicBezTo>
                  <a:cubicBezTo>
                    <a:pt x="485" y="6"/>
                    <a:pt x="485" y="6"/>
                    <a:pt x="485" y="6"/>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F36DB8D5-5662-40DE-800A-18D5C5862EB0}"/>
                </a:ext>
              </a:extLst>
            </p:cNvPr>
            <p:cNvSpPr>
              <a:spLocks/>
            </p:cNvSpPr>
            <p:nvPr/>
          </p:nvSpPr>
          <p:spPr bwMode="auto">
            <a:xfrm>
              <a:off x="4362" y="2061"/>
              <a:ext cx="1060" cy="646"/>
            </a:xfrm>
            <a:custGeom>
              <a:avLst/>
              <a:gdLst>
                <a:gd name="T0" fmla="*/ 376 w 376"/>
                <a:gd name="T1" fmla="*/ 229 h 229"/>
                <a:gd name="T2" fmla="*/ 191 w 376"/>
                <a:gd name="T3" fmla="*/ 229 h 229"/>
                <a:gd name="T4" fmla="*/ 137 w 376"/>
                <a:gd name="T5" fmla="*/ 213 h 229"/>
                <a:gd name="T6" fmla="*/ 14 w 376"/>
                <a:gd name="T7" fmla="*/ 127 h 229"/>
                <a:gd name="T8" fmla="*/ 7 w 376"/>
                <a:gd name="T9" fmla="*/ 93 h 229"/>
                <a:gd name="T10" fmla="*/ 35 w 376"/>
                <a:gd name="T11" fmla="*/ 0 h 229"/>
                <a:gd name="T12" fmla="*/ 41 w 376"/>
                <a:gd name="T13" fmla="*/ 0 h 229"/>
                <a:gd name="T14" fmla="*/ 32 w 376"/>
                <a:gd name="T15" fmla="*/ 50 h 229"/>
                <a:gd name="T16" fmla="*/ 12 w 376"/>
                <a:gd name="T17" fmla="*/ 96 h 229"/>
                <a:gd name="T18" fmla="*/ 10 w 376"/>
                <a:gd name="T19" fmla="*/ 110 h 229"/>
                <a:gd name="T20" fmla="*/ 18 w 376"/>
                <a:gd name="T21" fmla="*/ 122 h 229"/>
                <a:gd name="T22" fmla="*/ 140 w 376"/>
                <a:gd name="T23" fmla="*/ 208 h 229"/>
                <a:gd name="T24" fmla="*/ 191 w 376"/>
                <a:gd name="T25" fmla="*/ 224 h 229"/>
                <a:gd name="T26" fmla="*/ 376 w 376"/>
                <a:gd name="T27" fmla="*/ 224 h 229"/>
                <a:gd name="T28" fmla="*/ 376 w 376"/>
                <a:gd name="T2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6" h="229">
                  <a:moveTo>
                    <a:pt x="376" y="229"/>
                  </a:moveTo>
                  <a:cubicBezTo>
                    <a:pt x="191" y="229"/>
                    <a:pt x="191" y="229"/>
                    <a:pt x="191" y="229"/>
                  </a:cubicBezTo>
                  <a:cubicBezTo>
                    <a:pt x="171" y="229"/>
                    <a:pt x="154" y="224"/>
                    <a:pt x="137" y="213"/>
                  </a:cubicBezTo>
                  <a:cubicBezTo>
                    <a:pt x="14" y="127"/>
                    <a:pt x="14" y="127"/>
                    <a:pt x="14" y="127"/>
                  </a:cubicBezTo>
                  <a:cubicBezTo>
                    <a:pt x="4" y="119"/>
                    <a:pt x="0" y="104"/>
                    <a:pt x="7" y="93"/>
                  </a:cubicBezTo>
                  <a:cubicBezTo>
                    <a:pt x="23" y="65"/>
                    <a:pt x="33" y="33"/>
                    <a:pt x="35" y="0"/>
                  </a:cubicBezTo>
                  <a:cubicBezTo>
                    <a:pt x="41" y="0"/>
                    <a:pt x="41" y="0"/>
                    <a:pt x="41" y="0"/>
                  </a:cubicBezTo>
                  <a:cubicBezTo>
                    <a:pt x="40" y="17"/>
                    <a:pt x="37" y="34"/>
                    <a:pt x="32" y="50"/>
                  </a:cubicBezTo>
                  <a:cubicBezTo>
                    <a:pt x="27" y="66"/>
                    <a:pt x="20" y="81"/>
                    <a:pt x="12" y="96"/>
                  </a:cubicBezTo>
                  <a:cubicBezTo>
                    <a:pt x="11" y="99"/>
                    <a:pt x="8" y="102"/>
                    <a:pt x="10" y="110"/>
                  </a:cubicBezTo>
                  <a:cubicBezTo>
                    <a:pt x="11" y="115"/>
                    <a:pt x="13" y="119"/>
                    <a:pt x="18" y="122"/>
                  </a:cubicBezTo>
                  <a:cubicBezTo>
                    <a:pt x="140" y="208"/>
                    <a:pt x="140" y="208"/>
                    <a:pt x="140" y="208"/>
                  </a:cubicBezTo>
                  <a:cubicBezTo>
                    <a:pt x="156" y="219"/>
                    <a:pt x="172" y="224"/>
                    <a:pt x="191" y="224"/>
                  </a:cubicBezTo>
                  <a:cubicBezTo>
                    <a:pt x="376" y="224"/>
                    <a:pt x="376" y="224"/>
                    <a:pt x="376" y="224"/>
                  </a:cubicBezTo>
                  <a:cubicBezTo>
                    <a:pt x="376" y="229"/>
                    <a:pt x="376" y="229"/>
                    <a:pt x="376" y="229"/>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FE553942-3B80-4B09-B959-98A45E619DCC}"/>
                </a:ext>
              </a:extLst>
            </p:cNvPr>
            <p:cNvSpPr>
              <a:spLocks/>
            </p:cNvSpPr>
            <p:nvPr/>
          </p:nvSpPr>
          <p:spPr bwMode="auto">
            <a:xfrm>
              <a:off x="3645" y="2673"/>
              <a:ext cx="387" cy="54"/>
            </a:xfrm>
            <a:custGeom>
              <a:avLst/>
              <a:gdLst>
                <a:gd name="T0" fmla="*/ 137 w 137"/>
                <a:gd name="T1" fmla="*/ 6 h 19"/>
                <a:gd name="T2" fmla="*/ 0 w 137"/>
                <a:gd name="T3" fmla="*/ 6 h 19"/>
                <a:gd name="T4" fmla="*/ 1 w 137"/>
                <a:gd name="T5" fmla="*/ 0 h 19"/>
                <a:gd name="T6" fmla="*/ 136 w 137"/>
                <a:gd name="T7" fmla="*/ 0 h 19"/>
                <a:gd name="T8" fmla="*/ 137 w 137"/>
                <a:gd name="T9" fmla="*/ 6 h 19"/>
              </a:gdLst>
              <a:ahLst/>
              <a:cxnLst>
                <a:cxn ang="0">
                  <a:pos x="T0" y="T1"/>
                </a:cxn>
                <a:cxn ang="0">
                  <a:pos x="T2" y="T3"/>
                </a:cxn>
                <a:cxn ang="0">
                  <a:pos x="T4" y="T5"/>
                </a:cxn>
                <a:cxn ang="0">
                  <a:pos x="T6" y="T7"/>
                </a:cxn>
                <a:cxn ang="0">
                  <a:pos x="T8" y="T9"/>
                </a:cxn>
              </a:cxnLst>
              <a:rect l="0" t="0" r="r" b="b"/>
              <a:pathLst>
                <a:path w="137" h="19">
                  <a:moveTo>
                    <a:pt x="137" y="6"/>
                  </a:moveTo>
                  <a:cubicBezTo>
                    <a:pt x="93" y="19"/>
                    <a:pt x="44" y="19"/>
                    <a:pt x="0" y="6"/>
                  </a:cubicBezTo>
                  <a:cubicBezTo>
                    <a:pt x="1" y="0"/>
                    <a:pt x="1" y="0"/>
                    <a:pt x="1" y="0"/>
                  </a:cubicBezTo>
                  <a:cubicBezTo>
                    <a:pt x="45" y="13"/>
                    <a:pt x="92" y="13"/>
                    <a:pt x="136" y="0"/>
                  </a:cubicBezTo>
                  <a:cubicBezTo>
                    <a:pt x="137" y="6"/>
                    <a:pt x="137" y="6"/>
                    <a:pt x="137" y="6"/>
                  </a:cubicBezTo>
                  <a:close/>
                </a:path>
              </a:pathLst>
            </a:custGeom>
            <a:solidFill>
              <a:srgbClr val="A6A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56D52E14-B017-48EE-8A6B-0A2D60D4CA1C}"/>
                </a:ext>
              </a:extLst>
            </p:cNvPr>
            <p:cNvSpPr>
              <a:spLocks/>
            </p:cNvSpPr>
            <p:nvPr/>
          </p:nvSpPr>
          <p:spPr bwMode="auto">
            <a:xfrm>
              <a:off x="4813" y="542"/>
              <a:ext cx="1088" cy="192"/>
            </a:xfrm>
            <a:custGeom>
              <a:avLst/>
              <a:gdLst>
                <a:gd name="T0" fmla="*/ 65 w 386"/>
                <a:gd name="T1" fmla="*/ 0 h 68"/>
                <a:gd name="T2" fmla="*/ 370 w 386"/>
                <a:gd name="T3" fmla="*/ 0 h 68"/>
                <a:gd name="T4" fmla="*/ 386 w 386"/>
                <a:gd name="T5" fmla="*/ 16 h 68"/>
                <a:gd name="T6" fmla="*/ 386 w 386"/>
                <a:gd name="T7" fmla="*/ 52 h 68"/>
                <a:gd name="T8" fmla="*/ 370 w 386"/>
                <a:gd name="T9" fmla="*/ 68 h 68"/>
                <a:gd name="T10" fmla="*/ 65 w 386"/>
                <a:gd name="T11" fmla="*/ 68 h 68"/>
                <a:gd name="T12" fmla="*/ 49 w 386"/>
                <a:gd name="T13" fmla="*/ 52 h 68"/>
                <a:gd name="T14" fmla="*/ 28 w 386"/>
                <a:gd name="T15" fmla="*/ 37 h 68"/>
                <a:gd name="T16" fmla="*/ 0 w 386"/>
                <a:gd name="T17" fmla="*/ 37 h 68"/>
                <a:gd name="T18" fmla="*/ 0 w 386"/>
                <a:gd name="T19" fmla="*/ 32 h 68"/>
                <a:gd name="T20" fmla="*/ 28 w 386"/>
                <a:gd name="T21" fmla="*/ 32 h 68"/>
                <a:gd name="T22" fmla="*/ 49 w 386"/>
                <a:gd name="T23" fmla="*/ 16 h 68"/>
                <a:gd name="T24" fmla="*/ 65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65" y="0"/>
                  </a:moveTo>
                  <a:cubicBezTo>
                    <a:pt x="167" y="0"/>
                    <a:pt x="268" y="0"/>
                    <a:pt x="370" y="0"/>
                  </a:cubicBezTo>
                  <a:cubicBezTo>
                    <a:pt x="379" y="0"/>
                    <a:pt x="386" y="8"/>
                    <a:pt x="386" y="16"/>
                  </a:cubicBezTo>
                  <a:cubicBezTo>
                    <a:pt x="386" y="28"/>
                    <a:pt x="386" y="40"/>
                    <a:pt x="386" y="52"/>
                  </a:cubicBezTo>
                  <a:cubicBezTo>
                    <a:pt x="386" y="61"/>
                    <a:pt x="379" y="68"/>
                    <a:pt x="370" y="68"/>
                  </a:cubicBezTo>
                  <a:cubicBezTo>
                    <a:pt x="268" y="68"/>
                    <a:pt x="167" y="68"/>
                    <a:pt x="65" y="68"/>
                  </a:cubicBezTo>
                  <a:cubicBezTo>
                    <a:pt x="57" y="68"/>
                    <a:pt x="49" y="61"/>
                    <a:pt x="49" y="52"/>
                  </a:cubicBezTo>
                  <a:cubicBezTo>
                    <a:pt x="49" y="42"/>
                    <a:pt x="37" y="37"/>
                    <a:pt x="28" y="37"/>
                  </a:cubicBezTo>
                  <a:cubicBezTo>
                    <a:pt x="0" y="37"/>
                    <a:pt x="0" y="37"/>
                    <a:pt x="0" y="37"/>
                  </a:cubicBezTo>
                  <a:cubicBezTo>
                    <a:pt x="0" y="32"/>
                    <a:pt x="0" y="32"/>
                    <a:pt x="0" y="32"/>
                  </a:cubicBezTo>
                  <a:cubicBezTo>
                    <a:pt x="28" y="32"/>
                    <a:pt x="28" y="32"/>
                    <a:pt x="28" y="32"/>
                  </a:cubicBezTo>
                  <a:cubicBezTo>
                    <a:pt x="37" y="32"/>
                    <a:pt x="49" y="26"/>
                    <a:pt x="49" y="16"/>
                  </a:cubicBezTo>
                  <a:cubicBezTo>
                    <a:pt x="49" y="8"/>
                    <a:pt x="57" y="0"/>
                    <a:pt x="65" y="0"/>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r"/>
              <a:r>
                <a:rPr lang="en-US" dirty="0">
                  <a:solidFill>
                    <a:schemeClr val="bg1"/>
                  </a:solidFill>
                </a:rPr>
                <a:t>Title</a:t>
              </a:r>
            </a:p>
          </p:txBody>
        </p:sp>
        <p:sp>
          <p:nvSpPr>
            <p:cNvPr id="39" name="Freeform 36">
              <a:extLst>
                <a:ext uri="{FF2B5EF4-FFF2-40B4-BE49-F238E27FC236}">
                  <a16:creationId xmlns:a16="http://schemas.microsoft.com/office/drawing/2014/main" id="{4F407CDD-067E-43F1-94A8-7ABCF18D8278}"/>
                </a:ext>
              </a:extLst>
            </p:cNvPr>
            <p:cNvSpPr>
              <a:spLocks/>
            </p:cNvSpPr>
            <p:nvPr/>
          </p:nvSpPr>
          <p:spPr bwMode="auto">
            <a:xfrm>
              <a:off x="5281" y="1231"/>
              <a:ext cx="1088" cy="192"/>
            </a:xfrm>
            <a:custGeom>
              <a:avLst/>
              <a:gdLst>
                <a:gd name="T0" fmla="*/ 66 w 386"/>
                <a:gd name="T1" fmla="*/ 0 h 68"/>
                <a:gd name="T2" fmla="*/ 370 w 386"/>
                <a:gd name="T3" fmla="*/ 0 h 68"/>
                <a:gd name="T4" fmla="*/ 386 w 386"/>
                <a:gd name="T5" fmla="*/ 16 h 68"/>
                <a:gd name="T6" fmla="*/ 386 w 386"/>
                <a:gd name="T7" fmla="*/ 52 h 68"/>
                <a:gd name="T8" fmla="*/ 370 w 386"/>
                <a:gd name="T9" fmla="*/ 68 h 68"/>
                <a:gd name="T10" fmla="*/ 66 w 386"/>
                <a:gd name="T11" fmla="*/ 68 h 68"/>
                <a:gd name="T12" fmla="*/ 50 w 386"/>
                <a:gd name="T13" fmla="*/ 52 h 68"/>
                <a:gd name="T14" fmla="*/ 29 w 386"/>
                <a:gd name="T15" fmla="*/ 37 h 68"/>
                <a:gd name="T16" fmla="*/ 0 w 386"/>
                <a:gd name="T17" fmla="*/ 37 h 68"/>
                <a:gd name="T18" fmla="*/ 0 w 386"/>
                <a:gd name="T19" fmla="*/ 31 h 68"/>
                <a:gd name="T20" fmla="*/ 29 w 386"/>
                <a:gd name="T21" fmla="*/ 31 h 68"/>
                <a:gd name="T22" fmla="*/ 50 w 386"/>
                <a:gd name="T23" fmla="*/ 16 h 68"/>
                <a:gd name="T24" fmla="*/ 66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66" y="0"/>
                  </a:moveTo>
                  <a:cubicBezTo>
                    <a:pt x="167" y="0"/>
                    <a:pt x="269" y="0"/>
                    <a:pt x="370" y="0"/>
                  </a:cubicBezTo>
                  <a:cubicBezTo>
                    <a:pt x="379" y="0"/>
                    <a:pt x="386" y="7"/>
                    <a:pt x="386" y="16"/>
                  </a:cubicBezTo>
                  <a:cubicBezTo>
                    <a:pt x="386" y="28"/>
                    <a:pt x="386" y="40"/>
                    <a:pt x="386" y="52"/>
                  </a:cubicBezTo>
                  <a:cubicBezTo>
                    <a:pt x="386" y="61"/>
                    <a:pt x="379" y="68"/>
                    <a:pt x="370" y="68"/>
                  </a:cubicBezTo>
                  <a:cubicBezTo>
                    <a:pt x="269" y="68"/>
                    <a:pt x="167" y="68"/>
                    <a:pt x="66" y="68"/>
                  </a:cubicBezTo>
                  <a:cubicBezTo>
                    <a:pt x="57" y="68"/>
                    <a:pt x="50" y="61"/>
                    <a:pt x="50" y="52"/>
                  </a:cubicBezTo>
                  <a:cubicBezTo>
                    <a:pt x="50" y="42"/>
                    <a:pt x="37" y="37"/>
                    <a:pt x="29" y="37"/>
                  </a:cubicBezTo>
                  <a:cubicBezTo>
                    <a:pt x="0" y="37"/>
                    <a:pt x="0" y="37"/>
                    <a:pt x="0" y="37"/>
                  </a:cubicBezTo>
                  <a:cubicBezTo>
                    <a:pt x="0" y="31"/>
                    <a:pt x="0" y="31"/>
                    <a:pt x="0" y="31"/>
                  </a:cubicBezTo>
                  <a:cubicBezTo>
                    <a:pt x="29" y="31"/>
                    <a:pt x="29" y="31"/>
                    <a:pt x="29" y="31"/>
                  </a:cubicBezTo>
                  <a:cubicBezTo>
                    <a:pt x="37" y="31"/>
                    <a:pt x="50" y="26"/>
                    <a:pt x="50" y="16"/>
                  </a:cubicBezTo>
                  <a:cubicBezTo>
                    <a:pt x="50" y="7"/>
                    <a:pt x="57" y="0"/>
                    <a:pt x="66" y="0"/>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r"/>
              <a:r>
                <a:rPr lang="en-US" dirty="0">
                  <a:solidFill>
                    <a:schemeClr val="bg1"/>
                  </a:solidFill>
                </a:rPr>
                <a:t>Title</a:t>
              </a:r>
            </a:p>
          </p:txBody>
        </p:sp>
        <p:sp>
          <p:nvSpPr>
            <p:cNvPr id="40" name="Freeform 37">
              <a:extLst>
                <a:ext uri="{FF2B5EF4-FFF2-40B4-BE49-F238E27FC236}">
                  <a16:creationId xmlns:a16="http://schemas.microsoft.com/office/drawing/2014/main" id="{9FE607BB-7676-41D6-81FF-C1E7061A1921}"/>
                </a:ext>
              </a:extLst>
            </p:cNvPr>
            <p:cNvSpPr>
              <a:spLocks/>
            </p:cNvSpPr>
            <p:nvPr/>
          </p:nvSpPr>
          <p:spPr bwMode="auto">
            <a:xfrm>
              <a:off x="5577" y="1917"/>
              <a:ext cx="1088" cy="192"/>
            </a:xfrm>
            <a:custGeom>
              <a:avLst/>
              <a:gdLst>
                <a:gd name="T0" fmla="*/ 65 w 386"/>
                <a:gd name="T1" fmla="*/ 0 h 68"/>
                <a:gd name="T2" fmla="*/ 370 w 386"/>
                <a:gd name="T3" fmla="*/ 0 h 68"/>
                <a:gd name="T4" fmla="*/ 386 w 386"/>
                <a:gd name="T5" fmla="*/ 16 h 68"/>
                <a:gd name="T6" fmla="*/ 386 w 386"/>
                <a:gd name="T7" fmla="*/ 52 h 68"/>
                <a:gd name="T8" fmla="*/ 370 w 386"/>
                <a:gd name="T9" fmla="*/ 68 h 68"/>
                <a:gd name="T10" fmla="*/ 65 w 386"/>
                <a:gd name="T11" fmla="*/ 68 h 68"/>
                <a:gd name="T12" fmla="*/ 49 w 386"/>
                <a:gd name="T13" fmla="*/ 52 h 68"/>
                <a:gd name="T14" fmla="*/ 28 w 386"/>
                <a:gd name="T15" fmla="*/ 37 h 68"/>
                <a:gd name="T16" fmla="*/ 0 w 386"/>
                <a:gd name="T17" fmla="*/ 37 h 68"/>
                <a:gd name="T18" fmla="*/ 0 w 386"/>
                <a:gd name="T19" fmla="*/ 31 h 68"/>
                <a:gd name="T20" fmla="*/ 28 w 386"/>
                <a:gd name="T21" fmla="*/ 31 h 68"/>
                <a:gd name="T22" fmla="*/ 49 w 386"/>
                <a:gd name="T23" fmla="*/ 16 h 68"/>
                <a:gd name="T24" fmla="*/ 65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65" y="0"/>
                  </a:moveTo>
                  <a:cubicBezTo>
                    <a:pt x="167" y="0"/>
                    <a:pt x="268" y="0"/>
                    <a:pt x="370" y="0"/>
                  </a:cubicBezTo>
                  <a:cubicBezTo>
                    <a:pt x="379" y="0"/>
                    <a:pt x="386" y="7"/>
                    <a:pt x="386" y="16"/>
                  </a:cubicBezTo>
                  <a:cubicBezTo>
                    <a:pt x="386" y="28"/>
                    <a:pt x="386" y="40"/>
                    <a:pt x="386" y="52"/>
                  </a:cubicBezTo>
                  <a:cubicBezTo>
                    <a:pt x="386" y="61"/>
                    <a:pt x="379" y="68"/>
                    <a:pt x="370" y="68"/>
                  </a:cubicBezTo>
                  <a:cubicBezTo>
                    <a:pt x="268" y="68"/>
                    <a:pt x="167" y="68"/>
                    <a:pt x="65" y="68"/>
                  </a:cubicBezTo>
                  <a:cubicBezTo>
                    <a:pt x="57" y="68"/>
                    <a:pt x="49" y="61"/>
                    <a:pt x="49" y="52"/>
                  </a:cubicBezTo>
                  <a:cubicBezTo>
                    <a:pt x="49" y="42"/>
                    <a:pt x="37" y="37"/>
                    <a:pt x="28" y="37"/>
                  </a:cubicBezTo>
                  <a:cubicBezTo>
                    <a:pt x="0" y="37"/>
                    <a:pt x="0" y="37"/>
                    <a:pt x="0" y="37"/>
                  </a:cubicBezTo>
                  <a:cubicBezTo>
                    <a:pt x="0" y="31"/>
                    <a:pt x="0" y="31"/>
                    <a:pt x="0" y="31"/>
                  </a:cubicBezTo>
                  <a:cubicBezTo>
                    <a:pt x="28" y="31"/>
                    <a:pt x="28" y="31"/>
                    <a:pt x="28" y="31"/>
                  </a:cubicBezTo>
                  <a:cubicBezTo>
                    <a:pt x="37" y="31"/>
                    <a:pt x="49" y="26"/>
                    <a:pt x="49" y="16"/>
                  </a:cubicBezTo>
                  <a:cubicBezTo>
                    <a:pt x="49" y="7"/>
                    <a:pt x="57" y="0"/>
                    <a:pt x="65" y="0"/>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r"/>
              <a:r>
                <a:rPr lang="en-US" dirty="0">
                  <a:solidFill>
                    <a:schemeClr val="bg1"/>
                  </a:solidFill>
                </a:rPr>
                <a:t>Title</a:t>
              </a:r>
            </a:p>
          </p:txBody>
        </p:sp>
        <p:sp>
          <p:nvSpPr>
            <p:cNvPr id="41" name="Freeform 38">
              <a:extLst>
                <a:ext uri="{FF2B5EF4-FFF2-40B4-BE49-F238E27FC236}">
                  <a16:creationId xmlns:a16="http://schemas.microsoft.com/office/drawing/2014/main" id="{D592EAC2-A24A-4FDE-8E61-C062D4824505}"/>
                </a:ext>
              </a:extLst>
            </p:cNvPr>
            <p:cNvSpPr>
              <a:spLocks/>
            </p:cNvSpPr>
            <p:nvPr/>
          </p:nvSpPr>
          <p:spPr bwMode="auto">
            <a:xfrm>
              <a:off x="5281" y="2606"/>
              <a:ext cx="1088" cy="192"/>
            </a:xfrm>
            <a:custGeom>
              <a:avLst/>
              <a:gdLst>
                <a:gd name="T0" fmla="*/ 66 w 386"/>
                <a:gd name="T1" fmla="*/ 0 h 68"/>
                <a:gd name="T2" fmla="*/ 370 w 386"/>
                <a:gd name="T3" fmla="*/ 0 h 68"/>
                <a:gd name="T4" fmla="*/ 386 w 386"/>
                <a:gd name="T5" fmla="*/ 16 h 68"/>
                <a:gd name="T6" fmla="*/ 386 w 386"/>
                <a:gd name="T7" fmla="*/ 52 h 68"/>
                <a:gd name="T8" fmla="*/ 370 w 386"/>
                <a:gd name="T9" fmla="*/ 68 h 68"/>
                <a:gd name="T10" fmla="*/ 66 w 386"/>
                <a:gd name="T11" fmla="*/ 68 h 68"/>
                <a:gd name="T12" fmla="*/ 50 w 386"/>
                <a:gd name="T13" fmla="*/ 52 h 68"/>
                <a:gd name="T14" fmla="*/ 29 w 386"/>
                <a:gd name="T15" fmla="*/ 36 h 68"/>
                <a:gd name="T16" fmla="*/ 0 w 386"/>
                <a:gd name="T17" fmla="*/ 36 h 68"/>
                <a:gd name="T18" fmla="*/ 0 w 386"/>
                <a:gd name="T19" fmla="*/ 31 h 68"/>
                <a:gd name="T20" fmla="*/ 29 w 386"/>
                <a:gd name="T21" fmla="*/ 31 h 68"/>
                <a:gd name="T22" fmla="*/ 50 w 386"/>
                <a:gd name="T23" fmla="*/ 16 h 68"/>
                <a:gd name="T24" fmla="*/ 66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66" y="0"/>
                  </a:moveTo>
                  <a:cubicBezTo>
                    <a:pt x="167" y="0"/>
                    <a:pt x="269" y="0"/>
                    <a:pt x="370" y="0"/>
                  </a:cubicBezTo>
                  <a:cubicBezTo>
                    <a:pt x="379" y="0"/>
                    <a:pt x="386" y="7"/>
                    <a:pt x="386" y="16"/>
                  </a:cubicBezTo>
                  <a:cubicBezTo>
                    <a:pt x="386" y="28"/>
                    <a:pt x="386" y="40"/>
                    <a:pt x="386" y="52"/>
                  </a:cubicBezTo>
                  <a:cubicBezTo>
                    <a:pt x="386" y="60"/>
                    <a:pt x="379" y="68"/>
                    <a:pt x="370" y="68"/>
                  </a:cubicBezTo>
                  <a:cubicBezTo>
                    <a:pt x="269" y="68"/>
                    <a:pt x="167" y="68"/>
                    <a:pt x="66" y="68"/>
                  </a:cubicBezTo>
                  <a:cubicBezTo>
                    <a:pt x="57" y="68"/>
                    <a:pt x="50" y="60"/>
                    <a:pt x="50" y="52"/>
                  </a:cubicBezTo>
                  <a:cubicBezTo>
                    <a:pt x="50" y="42"/>
                    <a:pt x="37" y="36"/>
                    <a:pt x="29" y="36"/>
                  </a:cubicBezTo>
                  <a:cubicBezTo>
                    <a:pt x="0" y="36"/>
                    <a:pt x="0" y="36"/>
                    <a:pt x="0" y="36"/>
                  </a:cubicBezTo>
                  <a:cubicBezTo>
                    <a:pt x="0" y="31"/>
                    <a:pt x="0" y="31"/>
                    <a:pt x="0" y="31"/>
                  </a:cubicBezTo>
                  <a:cubicBezTo>
                    <a:pt x="29" y="31"/>
                    <a:pt x="29" y="31"/>
                    <a:pt x="29" y="31"/>
                  </a:cubicBezTo>
                  <a:cubicBezTo>
                    <a:pt x="37" y="31"/>
                    <a:pt x="50" y="26"/>
                    <a:pt x="50" y="16"/>
                  </a:cubicBezTo>
                  <a:cubicBezTo>
                    <a:pt x="50" y="7"/>
                    <a:pt x="57" y="0"/>
                    <a:pt x="66" y="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r"/>
              <a:r>
                <a:rPr lang="en-US" dirty="0">
                  <a:solidFill>
                    <a:schemeClr val="bg1"/>
                  </a:solidFill>
                </a:rPr>
                <a:t>Title</a:t>
              </a:r>
            </a:p>
          </p:txBody>
        </p:sp>
        <p:sp>
          <p:nvSpPr>
            <p:cNvPr id="42" name="Freeform 39">
              <a:extLst>
                <a:ext uri="{FF2B5EF4-FFF2-40B4-BE49-F238E27FC236}">
                  <a16:creationId xmlns:a16="http://schemas.microsoft.com/office/drawing/2014/main" id="{31D9A345-7C03-4D9A-838C-6B4A0F3D0F49}"/>
                </a:ext>
              </a:extLst>
            </p:cNvPr>
            <p:cNvSpPr>
              <a:spLocks/>
            </p:cNvSpPr>
            <p:nvPr/>
          </p:nvSpPr>
          <p:spPr bwMode="auto">
            <a:xfrm>
              <a:off x="4813" y="3292"/>
              <a:ext cx="1088" cy="191"/>
            </a:xfrm>
            <a:custGeom>
              <a:avLst/>
              <a:gdLst>
                <a:gd name="T0" fmla="*/ 65 w 386"/>
                <a:gd name="T1" fmla="*/ 0 h 68"/>
                <a:gd name="T2" fmla="*/ 370 w 386"/>
                <a:gd name="T3" fmla="*/ 0 h 68"/>
                <a:gd name="T4" fmla="*/ 386 w 386"/>
                <a:gd name="T5" fmla="*/ 16 h 68"/>
                <a:gd name="T6" fmla="*/ 386 w 386"/>
                <a:gd name="T7" fmla="*/ 52 h 68"/>
                <a:gd name="T8" fmla="*/ 370 w 386"/>
                <a:gd name="T9" fmla="*/ 68 h 68"/>
                <a:gd name="T10" fmla="*/ 65 w 386"/>
                <a:gd name="T11" fmla="*/ 68 h 68"/>
                <a:gd name="T12" fmla="*/ 49 w 386"/>
                <a:gd name="T13" fmla="*/ 52 h 68"/>
                <a:gd name="T14" fmla="*/ 28 w 386"/>
                <a:gd name="T15" fmla="*/ 37 h 68"/>
                <a:gd name="T16" fmla="*/ 0 w 386"/>
                <a:gd name="T17" fmla="*/ 37 h 68"/>
                <a:gd name="T18" fmla="*/ 0 w 386"/>
                <a:gd name="T19" fmla="*/ 31 h 68"/>
                <a:gd name="T20" fmla="*/ 28 w 386"/>
                <a:gd name="T21" fmla="*/ 31 h 68"/>
                <a:gd name="T22" fmla="*/ 49 w 386"/>
                <a:gd name="T23" fmla="*/ 16 h 68"/>
                <a:gd name="T24" fmla="*/ 65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65" y="0"/>
                  </a:moveTo>
                  <a:cubicBezTo>
                    <a:pt x="167" y="0"/>
                    <a:pt x="268" y="0"/>
                    <a:pt x="370" y="0"/>
                  </a:cubicBezTo>
                  <a:cubicBezTo>
                    <a:pt x="379" y="0"/>
                    <a:pt x="386" y="7"/>
                    <a:pt x="386" y="16"/>
                  </a:cubicBezTo>
                  <a:cubicBezTo>
                    <a:pt x="386" y="28"/>
                    <a:pt x="386" y="40"/>
                    <a:pt x="386" y="52"/>
                  </a:cubicBezTo>
                  <a:cubicBezTo>
                    <a:pt x="386" y="61"/>
                    <a:pt x="379" y="68"/>
                    <a:pt x="370" y="68"/>
                  </a:cubicBezTo>
                  <a:cubicBezTo>
                    <a:pt x="268" y="68"/>
                    <a:pt x="167" y="68"/>
                    <a:pt x="65" y="68"/>
                  </a:cubicBezTo>
                  <a:cubicBezTo>
                    <a:pt x="57" y="68"/>
                    <a:pt x="49" y="61"/>
                    <a:pt x="49" y="52"/>
                  </a:cubicBezTo>
                  <a:cubicBezTo>
                    <a:pt x="49" y="42"/>
                    <a:pt x="37" y="37"/>
                    <a:pt x="28" y="37"/>
                  </a:cubicBezTo>
                  <a:cubicBezTo>
                    <a:pt x="0" y="37"/>
                    <a:pt x="0" y="37"/>
                    <a:pt x="0" y="37"/>
                  </a:cubicBezTo>
                  <a:cubicBezTo>
                    <a:pt x="0" y="31"/>
                    <a:pt x="0" y="31"/>
                    <a:pt x="0" y="31"/>
                  </a:cubicBezTo>
                  <a:cubicBezTo>
                    <a:pt x="28" y="31"/>
                    <a:pt x="28" y="31"/>
                    <a:pt x="28" y="31"/>
                  </a:cubicBezTo>
                  <a:cubicBezTo>
                    <a:pt x="37" y="31"/>
                    <a:pt x="49" y="26"/>
                    <a:pt x="49" y="16"/>
                  </a:cubicBezTo>
                  <a:cubicBezTo>
                    <a:pt x="49" y="7"/>
                    <a:pt x="57" y="0"/>
                    <a:pt x="65" y="0"/>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r"/>
              <a:r>
                <a:rPr lang="en-US" dirty="0">
                  <a:solidFill>
                    <a:schemeClr val="bg1"/>
                  </a:solidFill>
                </a:rPr>
                <a:t>Title</a:t>
              </a:r>
            </a:p>
          </p:txBody>
        </p:sp>
        <p:sp>
          <p:nvSpPr>
            <p:cNvPr id="43" name="Freeform 40">
              <a:extLst>
                <a:ext uri="{FF2B5EF4-FFF2-40B4-BE49-F238E27FC236}">
                  <a16:creationId xmlns:a16="http://schemas.microsoft.com/office/drawing/2014/main" id="{558ACA0C-4F4A-4BF0-8153-2B8B150E8CF0}"/>
                </a:ext>
              </a:extLst>
            </p:cNvPr>
            <p:cNvSpPr>
              <a:spLocks/>
            </p:cNvSpPr>
            <p:nvPr/>
          </p:nvSpPr>
          <p:spPr bwMode="auto">
            <a:xfrm>
              <a:off x="1776" y="542"/>
              <a:ext cx="1088" cy="192"/>
            </a:xfrm>
            <a:custGeom>
              <a:avLst/>
              <a:gdLst>
                <a:gd name="T0" fmla="*/ 321 w 386"/>
                <a:gd name="T1" fmla="*/ 0 h 68"/>
                <a:gd name="T2" fmla="*/ 16 w 386"/>
                <a:gd name="T3" fmla="*/ 0 h 68"/>
                <a:gd name="T4" fmla="*/ 0 w 386"/>
                <a:gd name="T5" fmla="*/ 16 h 68"/>
                <a:gd name="T6" fmla="*/ 0 w 386"/>
                <a:gd name="T7" fmla="*/ 52 h 68"/>
                <a:gd name="T8" fmla="*/ 16 w 386"/>
                <a:gd name="T9" fmla="*/ 68 h 68"/>
                <a:gd name="T10" fmla="*/ 321 w 386"/>
                <a:gd name="T11" fmla="*/ 68 h 68"/>
                <a:gd name="T12" fmla="*/ 337 w 386"/>
                <a:gd name="T13" fmla="*/ 52 h 68"/>
                <a:gd name="T14" fmla="*/ 358 w 386"/>
                <a:gd name="T15" fmla="*/ 37 h 68"/>
                <a:gd name="T16" fmla="*/ 386 w 386"/>
                <a:gd name="T17" fmla="*/ 37 h 68"/>
                <a:gd name="T18" fmla="*/ 386 w 386"/>
                <a:gd name="T19" fmla="*/ 32 h 68"/>
                <a:gd name="T20" fmla="*/ 358 w 386"/>
                <a:gd name="T21" fmla="*/ 32 h 68"/>
                <a:gd name="T22" fmla="*/ 337 w 386"/>
                <a:gd name="T23" fmla="*/ 16 h 68"/>
                <a:gd name="T24" fmla="*/ 321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321" y="0"/>
                  </a:moveTo>
                  <a:cubicBezTo>
                    <a:pt x="219" y="0"/>
                    <a:pt x="118" y="0"/>
                    <a:pt x="16" y="0"/>
                  </a:cubicBezTo>
                  <a:cubicBezTo>
                    <a:pt x="8" y="0"/>
                    <a:pt x="0" y="8"/>
                    <a:pt x="0" y="16"/>
                  </a:cubicBezTo>
                  <a:cubicBezTo>
                    <a:pt x="0" y="28"/>
                    <a:pt x="0" y="40"/>
                    <a:pt x="0" y="52"/>
                  </a:cubicBezTo>
                  <a:cubicBezTo>
                    <a:pt x="0" y="61"/>
                    <a:pt x="8" y="68"/>
                    <a:pt x="16" y="68"/>
                  </a:cubicBezTo>
                  <a:cubicBezTo>
                    <a:pt x="118" y="68"/>
                    <a:pt x="219" y="68"/>
                    <a:pt x="321" y="68"/>
                  </a:cubicBezTo>
                  <a:cubicBezTo>
                    <a:pt x="330" y="68"/>
                    <a:pt x="337" y="61"/>
                    <a:pt x="337" y="52"/>
                  </a:cubicBezTo>
                  <a:cubicBezTo>
                    <a:pt x="337" y="42"/>
                    <a:pt x="350" y="37"/>
                    <a:pt x="358" y="37"/>
                  </a:cubicBezTo>
                  <a:cubicBezTo>
                    <a:pt x="386" y="37"/>
                    <a:pt x="386" y="37"/>
                    <a:pt x="386" y="37"/>
                  </a:cubicBezTo>
                  <a:cubicBezTo>
                    <a:pt x="386" y="32"/>
                    <a:pt x="386" y="32"/>
                    <a:pt x="386" y="32"/>
                  </a:cubicBezTo>
                  <a:cubicBezTo>
                    <a:pt x="358" y="32"/>
                    <a:pt x="358" y="32"/>
                    <a:pt x="358" y="32"/>
                  </a:cubicBezTo>
                  <a:cubicBezTo>
                    <a:pt x="350" y="32"/>
                    <a:pt x="337" y="26"/>
                    <a:pt x="337" y="16"/>
                  </a:cubicBezTo>
                  <a:cubicBezTo>
                    <a:pt x="337" y="8"/>
                    <a:pt x="330" y="0"/>
                    <a:pt x="321" y="0"/>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2000" dirty="0">
                  <a:solidFill>
                    <a:schemeClr val="bg1"/>
                  </a:solidFill>
                </a:rPr>
                <a:t>Title</a:t>
              </a:r>
            </a:p>
          </p:txBody>
        </p:sp>
        <p:sp>
          <p:nvSpPr>
            <p:cNvPr id="44" name="Freeform 41">
              <a:extLst>
                <a:ext uri="{FF2B5EF4-FFF2-40B4-BE49-F238E27FC236}">
                  <a16:creationId xmlns:a16="http://schemas.microsoft.com/office/drawing/2014/main" id="{F500D748-721B-4740-AD80-C296B694083E}"/>
                </a:ext>
              </a:extLst>
            </p:cNvPr>
            <p:cNvSpPr>
              <a:spLocks/>
            </p:cNvSpPr>
            <p:nvPr/>
          </p:nvSpPr>
          <p:spPr bwMode="auto">
            <a:xfrm>
              <a:off x="1308" y="1231"/>
              <a:ext cx="1088" cy="192"/>
            </a:xfrm>
            <a:custGeom>
              <a:avLst/>
              <a:gdLst>
                <a:gd name="T0" fmla="*/ 320 w 386"/>
                <a:gd name="T1" fmla="*/ 0 h 68"/>
                <a:gd name="T2" fmla="*/ 16 w 386"/>
                <a:gd name="T3" fmla="*/ 0 h 68"/>
                <a:gd name="T4" fmla="*/ 0 w 386"/>
                <a:gd name="T5" fmla="*/ 16 h 68"/>
                <a:gd name="T6" fmla="*/ 0 w 386"/>
                <a:gd name="T7" fmla="*/ 52 h 68"/>
                <a:gd name="T8" fmla="*/ 16 w 386"/>
                <a:gd name="T9" fmla="*/ 68 h 68"/>
                <a:gd name="T10" fmla="*/ 320 w 386"/>
                <a:gd name="T11" fmla="*/ 68 h 68"/>
                <a:gd name="T12" fmla="*/ 337 w 386"/>
                <a:gd name="T13" fmla="*/ 52 h 68"/>
                <a:gd name="T14" fmla="*/ 358 w 386"/>
                <a:gd name="T15" fmla="*/ 37 h 68"/>
                <a:gd name="T16" fmla="*/ 386 w 386"/>
                <a:gd name="T17" fmla="*/ 37 h 68"/>
                <a:gd name="T18" fmla="*/ 386 w 386"/>
                <a:gd name="T19" fmla="*/ 31 h 68"/>
                <a:gd name="T20" fmla="*/ 358 w 386"/>
                <a:gd name="T21" fmla="*/ 31 h 68"/>
                <a:gd name="T22" fmla="*/ 337 w 386"/>
                <a:gd name="T23" fmla="*/ 16 h 68"/>
                <a:gd name="T24" fmla="*/ 320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320" y="0"/>
                  </a:moveTo>
                  <a:cubicBezTo>
                    <a:pt x="219" y="0"/>
                    <a:pt x="118" y="0"/>
                    <a:pt x="16" y="0"/>
                  </a:cubicBezTo>
                  <a:cubicBezTo>
                    <a:pt x="7" y="0"/>
                    <a:pt x="0" y="7"/>
                    <a:pt x="0" y="16"/>
                  </a:cubicBezTo>
                  <a:cubicBezTo>
                    <a:pt x="0" y="28"/>
                    <a:pt x="0" y="40"/>
                    <a:pt x="0" y="52"/>
                  </a:cubicBezTo>
                  <a:cubicBezTo>
                    <a:pt x="0" y="61"/>
                    <a:pt x="7" y="68"/>
                    <a:pt x="16" y="68"/>
                  </a:cubicBezTo>
                  <a:cubicBezTo>
                    <a:pt x="118" y="68"/>
                    <a:pt x="219" y="68"/>
                    <a:pt x="320" y="68"/>
                  </a:cubicBezTo>
                  <a:cubicBezTo>
                    <a:pt x="329" y="68"/>
                    <a:pt x="337" y="61"/>
                    <a:pt x="337" y="52"/>
                  </a:cubicBezTo>
                  <a:cubicBezTo>
                    <a:pt x="337" y="42"/>
                    <a:pt x="349" y="37"/>
                    <a:pt x="358" y="37"/>
                  </a:cubicBezTo>
                  <a:cubicBezTo>
                    <a:pt x="386" y="37"/>
                    <a:pt x="386" y="37"/>
                    <a:pt x="386" y="37"/>
                  </a:cubicBezTo>
                  <a:cubicBezTo>
                    <a:pt x="386" y="31"/>
                    <a:pt x="386" y="31"/>
                    <a:pt x="386" y="31"/>
                  </a:cubicBezTo>
                  <a:cubicBezTo>
                    <a:pt x="358" y="31"/>
                    <a:pt x="358" y="31"/>
                    <a:pt x="358" y="31"/>
                  </a:cubicBezTo>
                  <a:cubicBezTo>
                    <a:pt x="349" y="31"/>
                    <a:pt x="337" y="26"/>
                    <a:pt x="337" y="16"/>
                  </a:cubicBezTo>
                  <a:cubicBezTo>
                    <a:pt x="337" y="7"/>
                    <a:pt x="329" y="0"/>
                    <a:pt x="320" y="0"/>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2000" dirty="0">
                  <a:solidFill>
                    <a:schemeClr val="bg1"/>
                  </a:solidFill>
                </a:rPr>
                <a:t>Title</a:t>
              </a:r>
            </a:p>
          </p:txBody>
        </p:sp>
        <p:sp>
          <p:nvSpPr>
            <p:cNvPr id="45" name="Freeform 42">
              <a:extLst>
                <a:ext uri="{FF2B5EF4-FFF2-40B4-BE49-F238E27FC236}">
                  <a16:creationId xmlns:a16="http://schemas.microsoft.com/office/drawing/2014/main" id="{1CECE07F-D312-4BE9-B22B-7A3A7677E9BC}"/>
                </a:ext>
              </a:extLst>
            </p:cNvPr>
            <p:cNvSpPr>
              <a:spLocks/>
            </p:cNvSpPr>
            <p:nvPr/>
          </p:nvSpPr>
          <p:spPr bwMode="auto">
            <a:xfrm>
              <a:off x="1012" y="1917"/>
              <a:ext cx="1088" cy="192"/>
            </a:xfrm>
            <a:custGeom>
              <a:avLst/>
              <a:gdLst>
                <a:gd name="T0" fmla="*/ 321 w 386"/>
                <a:gd name="T1" fmla="*/ 0 h 68"/>
                <a:gd name="T2" fmla="*/ 16 w 386"/>
                <a:gd name="T3" fmla="*/ 0 h 68"/>
                <a:gd name="T4" fmla="*/ 0 w 386"/>
                <a:gd name="T5" fmla="*/ 16 h 68"/>
                <a:gd name="T6" fmla="*/ 0 w 386"/>
                <a:gd name="T7" fmla="*/ 52 h 68"/>
                <a:gd name="T8" fmla="*/ 16 w 386"/>
                <a:gd name="T9" fmla="*/ 68 h 68"/>
                <a:gd name="T10" fmla="*/ 321 w 386"/>
                <a:gd name="T11" fmla="*/ 68 h 68"/>
                <a:gd name="T12" fmla="*/ 337 w 386"/>
                <a:gd name="T13" fmla="*/ 52 h 68"/>
                <a:gd name="T14" fmla="*/ 358 w 386"/>
                <a:gd name="T15" fmla="*/ 37 h 68"/>
                <a:gd name="T16" fmla="*/ 386 w 386"/>
                <a:gd name="T17" fmla="*/ 37 h 68"/>
                <a:gd name="T18" fmla="*/ 386 w 386"/>
                <a:gd name="T19" fmla="*/ 31 h 68"/>
                <a:gd name="T20" fmla="*/ 358 w 386"/>
                <a:gd name="T21" fmla="*/ 31 h 68"/>
                <a:gd name="T22" fmla="*/ 337 w 386"/>
                <a:gd name="T23" fmla="*/ 16 h 68"/>
                <a:gd name="T24" fmla="*/ 321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321" y="0"/>
                  </a:moveTo>
                  <a:cubicBezTo>
                    <a:pt x="219" y="0"/>
                    <a:pt x="118" y="0"/>
                    <a:pt x="16" y="0"/>
                  </a:cubicBezTo>
                  <a:cubicBezTo>
                    <a:pt x="8" y="0"/>
                    <a:pt x="0" y="7"/>
                    <a:pt x="0" y="16"/>
                  </a:cubicBezTo>
                  <a:cubicBezTo>
                    <a:pt x="0" y="28"/>
                    <a:pt x="0" y="40"/>
                    <a:pt x="0" y="52"/>
                  </a:cubicBezTo>
                  <a:cubicBezTo>
                    <a:pt x="0" y="61"/>
                    <a:pt x="8" y="68"/>
                    <a:pt x="16" y="68"/>
                  </a:cubicBezTo>
                  <a:cubicBezTo>
                    <a:pt x="118" y="68"/>
                    <a:pt x="219" y="68"/>
                    <a:pt x="321" y="68"/>
                  </a:cubicBezTo>
                  <a:cubicBezTo>
                    <a:pt x="330" y="68"/>
                    <a:pt x="337" y="61"/>
                    <a:pt x="337" y="52"/>
                  </a:cubicBezTo>
                  <a:cubicBezTo>
                    <a:pt x="337" y="42"/>
                    <a:pt x="350" y="37"/>
                    <a:pt x="358" y="37"/>
                  </a:cubicBezTo>
                  <a:cubicBezTo>
                    <a:pt x="386" y="37"/>
                    <a:pt x="386" y="37"/>
                    <a:pt x="386" y="37"/>
                  </a:cubicBezTo>
                  <a:cubicBezTo>
                    <a:pt x="386" y="31"/>
                    <a:pt x="386" y="31"/>
                    <a:pt x="386" y="31"/>
                  </a:cubicBezTo>
                  <a:cubicBezTo>
                    <a:pt x="358" y="31"/>
                    <a:pt x="358" y="31"/>
                    <a:pt x="358" y="31"/>
                  </a:cubicBezTo>
                  <a:cubicBezTo>
                    <a:pt x="350" y="31"/>
                    <a:pt x="337" y="26"/>
                    <a:pt x="337" y="16"/>
                  </a:cubicBezTo>
                  <a:cubicBezTo>
                    <a:pt x="337" y="7"/>
                    <a:pt x="330" y="0"/>
                    <a:pt x="321" y="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2000" dirty="0">
                  <a:solidFill>
                    <a:schemeClr val="bg1"/>
                  </a:solidFill>
                </a:rPr>
                <a:t>Title</a:t>
              </a:r>
            </a:p>
          </p:txBody>
        </p:sp>
        <p:sp>
          <p:nvSpPr>
            <p:cNvPr id="46" name="Freeform 43">
              <a:extLst>
                <a:ext uri="{FF2B5EF4-FFF2-40B4-BE49-F238E27FC236}">
                  <a16:creationId xmlns:a16="http://schemas.microsoft.com/office/drawing/2014/main" id="{CF73F9E6-5281-4D0E-9807-3A3716651EC6}"/>
                </a:ext>
              </a:extLst>
            </p:cNvPr>
            <p:cNvSpPr>
              <a:spLocks/>
            </p:cNvSpPr>
            <p:nvPr/>
          </p:nvSpPr>
          <p:spPr bwMode="auto">
            <a:xfrm>
              <a:off x="1308" y="2606"/>
              <a:ext cx="1088" cy="192"/>
            </a:xfrm>
            <a:custGeom>
              <a:avLst/>
              <a:gdLst>
                <a:gd name="T0" fmla="*/ 320 w 386"/>
                <a:gd name="T1" fmla="*/ 0 h 68"/>
                <a:gd name="T2" fmla="*/ 16 w 386"/>
                <a:gd name="T3" fmla="*/ 0 h 68"/>
                <a:gd name="T4" fmla="*/ 0 w 386"/>
                <a:gd name="T5" fmla="*/ 16 h 68"/>
                <a:gd name="T6" fmla="*/ 0 w 386"/>
                <a:gd name="T7" fmla="*/ 52 h 68"/>
                <a:gd name="T8" fmla="*/ 16 w 386"/>
                <a:gd name="T9" fmla="*/ 68 h 68"/>
                <a:gd name="T10" fmla="*/ 320 w 386"/>
                <a:gd name="T11" fmla="*/ 68 h 68"/>
                <a:gd name="T12" fmla="*/ 337 w 386"/>
                <a:gd name="T13" fmla="*/ 52 h 68"/>
                <a:gd name="T14" fmla="*/ 358 w 386"/>
                <a:gd name="T15" fmla="*/ 36 h 68"/>
                <a:gd name="T16" fmla="*/ 386 w 386"/>
                <a:gd name="T17" fmla="*/ 36 h 68"/>
                <a:gd name="T18" fmla="*/ 386 w 386"/>
                <a:gd name="T19" fmla="*/ 31 h 68"/>
                <a:gd name="T20" fmla="*/ 358 w 386"/>
                <a:gd name="T21" fmla="*/ 31 h 68"/>
                <a:gd name="T22" fmla="*/ 337 w 386"/>
                <a:gd name="T23" fmla="*/ 16 h 68"/>
                <a:gd name="T24" fmla="*/ 320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320" y="0"/>
                  </a:moveTo>
                  <a:cubicBezTo>
                    <a:pt x="219" y="0"/>
                    <a:pt x="118" y="0"/>
                    <a:pt x="16" y="0"/>
                  </a:cubicBezTo>
                  <a:cubicBezTo>
                    <a:pt x="7" y="0"/>
                    <a:pt x="0" y="7"/>
                    <a:pt x="0" y="16"/>
                  </a:cubicBezTo>
                  <a:cubicBezTo>
                    <a:pt x="0" y="28"/>
                    <a:pt x="0" y="40"/>
                    <a:pt x="0" y="52"/>
                  </a:cubicBezTo>
                  <a:cubicBezTo>
                    <a:pt x="0" y="60"/>
                    <a:pt x="7" y="68"/>
                    <a:pt x="16" y="68"/>
                  </a:cubicBezTo>
                  <a:cubicBezTo>
                    <a:pt x="118" y="68"/>
                    <a:pt x="219" y="68"/>
                    <a:pt x="320" y="68"/>
                  </a:cubicBezTo>
                  <a:cubicBezTo>
                    <a:pt x="329" y="68"/>
                    <a:pt x="337" y="60"/>
                    <a:pt x="337" y="52"/>
                  </a:cubicBezTo>
                  <a:cubicBezTo>
                    <a:pt x="337" y="42"/>
                    <a:pt x="349" y="36"/>
                    <a:pt x="358" y="36"/>
                  </a:cubicBezTo>
                  <a:cubicBezTo>
                    <a:pt x="386" y="36"/>
                    <a:pt x="386" y="36"/>
                    <a:pt x="386" y="36"/>
                  </a:cubicBezTo>
                  <a:cubicBezTo>
                    <a:pt x="386" y="31"/>
                    <a:pt x="386" y="31"/>
                    <a:pt x="386" y="31"/>
                  </a:cubicBezTo>
                  <a:cubicBezTo>
                    <a:pt x="358" y="31"/>
                    <a:pt x="358" y="31"/>
                    <a:pt x="358" y="31"/>
                  </a:cubicBezTo>
                  <a:cubicBezTo>
                    <a:pt x="349" y="31"/>
                    <a:pt x="337" y="26"/>
                    <a:pt x="337" y="16"/>
                  </a:cubicBezTo>
                  <a:cubicBezTo>
                    <a:pt x="337" y="7"/>
                    <a:pt x="329" y="0"/>
                    <a:pt x="320" y="0"/>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2000" dirty="0">
                  <a:solidFill>
                    <a:schemeClr val="bg1"/>
                  </a:solidFill>
                </a:rPr>
                <a:t>Title</a:t>
              </a:r>
            </a:p>
          </p:txBody>
        </p:sp>
        <p:sp>
          <p:nvSpPr>
            <p:cNvPr id="47" name="Freeform 44">
              <a:extLst>
                <a:ext uri="{FF2B5EF4-FFF2-40B4-BE49-F238E27FC236}">
                  <a16:creationId xmlns:a16="http://schemas.microsoft.com/office/drawing/2014/main" id="{649C0434-886B-4E98-9A8A-78D9F235704A}"/>
                </a:ext>
              </a:extLst>
            </p:cNvPr>
            <p:cNvSpPr>
              <a:spLocks/>
            </p:cNvSpPr>
            <p:nvPr/>
          </p:nvSpPr>
          <p:spPr bwMode="auto">
            <a:xfrm>
              <a:off x="1776" y="3292"/>
              <a:ext cx="1088" cy="191"/>
            </a:xfrm>
            <a:custGeom>
              <a:avLst/>
              <a:gdLst>
                <a:gd name="T0" fmla="*/ 321 w 386"/>
                <a:gd name="T1" fmla="*/ 0 h 68"/>
                <a:gd name="T2" fmla="*/ 16 w 386"/>
                <a:gd name="T3" fmla="*/ 0 h 68"/>
                <a:gd name="T4" fmla="*/ 0 w 386"/>
                <a:gd name="T5" fmla="*/ 16 h 68"/>
                <a:gd name="T6" fmla="*/ 0 w 386"/>
                <a:gd name="T7" fmla="*/ 52 h 68"/>
                <a:gd name="T8" fmla="*/ 16 w 386"/>
                <a:gd name="T9" fmla="*/ 68 h 68"/>
                <a:gd name="T10" fmla="*/ 321 w 386"/>
                <a:gd name="T11" fmla="*/ 68 h 68"/>
                <a:gd name="T12" fmla="*/ 337 w 386"/>
                <a:gd name="T13" fmla="*/ 52 h 68"/>
                <a:gd name="T14" fmla="*/ 358 w 386"/>
                <a:gd name="T15" fmla="*/ 37 h 68"/>
                <a:gd name="T16" fmla="*/ 386 w 386"/>
                <a:gd name="T17" fmla="*/ 37 h 68"/>
                <a:gd name="T18" fmla="*/ 386 w 386"/>
                <a:gd name="T19" fmla="*/ 31 h 68"/>
                <a:gd name="T20" fmla="*/ 358 w 386"/>
                <a:gd name="T21" fmla="*/ 31 h 68"/>
                <a:gd name="T22" fmla="*/ 337 w 386"/>
                <a:gd name="T23" fmla="*/ 16 h 68"/>
                <a:gd name="T24" fmla="*/ 321 w 386"/>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68">
                  <a:moveTo>
                    <a:pt x="321" y="0"/>
                  </a:moveTo>
                  <a:cubicBezTo>
                    <a:pt x="219" y="0"/>
                    <a:pt x="118" y="0"/>
                    <a:pt x="16" y="0"/>
                  </a:cubicBezTo>
                  <a:cubicBezTo>
                    <a:pt x="8" y="0"/>
                    <a:pt x="0" y="7"/>
                    <a:pt x="0" y="16"/>
                  </a:cubicBezTo>
                  <a:cubicBezTo>
                    <a:pt x="0" y="28"/>
                    <a:pt x="0" y="40"/>
                    <a:pt x="0" y="52"/>
                  </a:cubicBezTo>
                  <a:cubicBezTo>
                    <a:pt x="0" y="61"/>
                    <a:pt x="8" y="68"/>
                    <a:pt x="16" y="68"/>
                  </a:cubicBezTo>
                  <a:cubicBezTo>
                    <a:pt x="118" y="68"/>
                    <a:pt x="219" y="68"/>
                    <a:pt x="321" y="68"/>
                  </a:cubicBezTo>
                  <a:cubicBezTo>
                    <a:pt x="330" y="68"/>
                    <a:pt x="337" y="61"/>
                    <a:pt x="337" y="52"/>
                  </a:cubicBezTo>
                  <a:cubicBezTo>
                    <a:pt x="337" y="42"/>
                    <a:pt x="350" y="37"/>
                    <a:pt x="358" y="37"/>
                  </a:cubicBezTo>
                  <a:cubicBezTo>
                    <a:pt x="386" y="37"/>
                    <a:pt x="386" y="37"/>
                    <a:pt x="386" y="37"/>
                  </a:cubicBezTo>
                  <a:cubicBezTo>
                    <a:pt x="386" y="31"/>
                    <a:pt x="386" y="31"/>
                    <a:pt x="386" y="31"/>
                  </a:cubicBezTo>
                  <a:cubicBezTo>
                    <a:pt x="358" y="31"/>
                    <a:pt x="358" y="31"/>
                    <a:pt x="358" y="31"/>
                  </a:cubicBezTo>
                  <a:cubicBezTo>
                    <a:pt x="350" y="31"/>
                    <a:pt x="337" y="26"/>
                    <a:pt x="337" y="16"/>
                  </a:cubicBezTo>
                  <a:cubicBezTo>
                    <a:pt x="337" y="7"/>
                    <a:pt x="330" y="0"/>
                    <a:pt x="321" y="0"/>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US" sz="2000" dirty="0">
                  <a:solidFill>
                    <a:schemeClr val="bg1"/>
                  </a:solidFill>
                </a:rPr>
                <a:t>Title</a:t>
              </a:r>
            </a:p>
          </p:txBody>
        </p:sp>
        <p:sp>
          <p:nvSpPr>
            <p:cNvPr id="48" name="Freeform 45">
              <a:extLst>
                <a:ext uri="{FF2B5EF4-FFF2-40B4-BE49-F238E27FC236}">
                  <a16:creationId xmlns:a16="http://schemas.microsoft.com/office/drawing/2014/main" id="{C6DCBD1D-DE8A-4D7F-A78E-4482CB117A0A}"/>
                </a:ext>
              </a:extLst>
            </p:cNvPr>
            <p:cNvSpPr>
              <a:spLocks/>
            </p:cNvSpPr>
            <p:nvPr/>
          </p:nvSpPr>
          <p:spPr bwMode="auto">
            <a:xfrm>
              <a:off x="2021" y="3531"/>
              <a:ext cx="829" cy="6"/>
            </a:xfrm>
            <a:custGeom>
              <a:avLst/>
              <a:gdLst>
                <a:gd name="T0" fmla="*/ 0 w 829"/>
                <a:gd name="T1" fmla="*/ 6 h 6"/>
                <a:gd name="T2" fmla="*/ 829 w 829"/>
                <a:gd name="T3" fmla="*/ 6 h 6"/>
                <a:gd name="T4" fmla="*/ 829 w 829"/>
                <a:gd name="T5" fmla="*/ 0 h 6"/>
                <a:gd name="T6" fmla="*/ 0 w 829"/>
                <a:gd name="T7" fmla="*/ 0 h 6"/>
                <a:gd name="T8" fmla="*/ 0 w 829"/>
                <a:gd name="T9" fmla="*/ 6 h 6"/>
                <a:gd name="T10" fmla="*/ 0 w 829"/>
                <a:gd name="T11" fmla="*/ 6 h 6"/>
              </a:gdLst>
              <a:ahLst/>
              <a:cxnLst>
                <a:cxn ang="0">
                  <a:pos x="T0" y="T1"/>
                </a:cxn>
                <a:cxn ang="0">
                  <a:pos x="T2" y="T3"/>
                </a:cxn>
                <a:cxn ang="0">
                  <a:pos x="T4" y="T5"/>
                </a:cxn>
                <a:cxn ang="0">
                  <a:pos x="T6" y="T7"/>
                </a:cxn>
                <a:cxn ang="0">
                  <a:pos x="T8" y="T9"/>
                </a:cxn>
                <a:cxn ang="0">
                  <a:pos x="T10" y="T11"/>
                </a:cxn>
              </a:cxnLst>
              <a:rect l="0" t="0" r="r" b="b"/>
              <a:pathLst>
                <a:path w="829" h="6">
                  <a:moveTo>
                    <a:pt x="0" y="6"/>
                  </a:moveTo>
                  <a:lnTo>
                    <a:pt x="829" y="6"/>
                  </a:lnTo>
                  <a:lnTo>
                    <a:pt x="829" y="0"/>
                  </a:lnTo>
                  <a:lnTo>
                    <a:pt x="0" y="0"/>
                  </a:lnTo>
                  <a:lnTo>
                    <a:pt x="0" y="6"/>
                  </a:lnTo>
                  <a:lnTo>
                    <a:pt x="0" y="6"/>
                  </a:lnTo>
                  <a:close/>
                </a:path>
              </a:pathLst>
            </a:custGeom>
            <a:solidFill>
              <a:srgbClr val="AE2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BB945E7B-D845-4E11-BAAC-46927EC5782B}"/>
                </a:ext>
              </a:extLst>
            </p:cNvPr>
            <p:cNvSpPr>
              <a:spLocks/>
            </p:cNvSpPr>
            <p:nvPr/>
          </p:nvSpPr>
          <p:spPr bwMode="auto">
            <a:xfrm>
              <a:off x="4846" y="3531"/>
              <a:ext cx="827" cy="6"/>
            </a:xfrm>
            <a:custGeom>
              <a:avLst/>
              <a:gdLst>
                <a:gd name="T0" fmla="*/ 0 w 827"/>
                <a:gd name="T1" fmla="*/ 6 h 6"/>
                <a:gd name="T2" fmla="*/ 827 w 827"/>
                <a:gd name="T3" fmla="*/ 6 h 6"/>
                <a:gd name="T4" fmla="*/ 827 w 827"/>
                <a:gd name="T5" fmla="*/ 0 h 6"/>
                <a:gd name="T6" fmla="*/ 0 w 827"/>
                <a:gd name="T7" fmla="*/ 0 h 6"/>
                <a:gd name="T8" fmla="*/ 0 w 827"/>
                <a:gd name="T9" fmla="*/ 6 h 6"/>
                <a:gd name="T10" fmla="*/ 0 w 827"/>
                <a:gd name="T11" fmla="*/ 6 h 6"/>
              </a:gdLst>
              <a:ahLst/>
              <a:cxnLst>
                <a:cxn ang="0">
                  <a:pos x="T0" y="T1"/>
                </a:cxn>
                <a:cxn ang="0">
                  <a:pos x="T2" y="T3"/>
                </a:cxn>
                <a:cxn ang="0">
                  <a:pos x="T4" y="T5"/>
                </a:cxn>
                <a:cxn ang="0">
                  <a:pos x="T6" y="T7"/>
                </a:cxn>
                <a:cxn ang="0">
                  <a:pos x="T8" y="T9"/>
                </a:cxn>
                <a:cxn ang="0">
                  <a:pos x="T10" y="T11"/>
                </a:cxn>
              </a:cxnLst>
              <a:rect l="0" t="0" r="r" b="b"/>
              <a:pathLst>
                <a:path w="827" h="6">
                  <a:moveTo>
                    <a:pt x="0" y="6"/>
                  </a:moveTo>
                  <a:lnTo>
                    <a:pt x="827" y="6"/>
                  </a:lnTo>
                  <a:lnTo>
                    <a:pt x="827" y="0"/>
                  </a:lnTo>
                  <a:lnTo>
                    <a:pt x="0" y="0"/>
                  </a:lnTo>
                  <a:lnTo>
                    <a:pt x="0" y="6"/>
                  </a:lnTo>
                  <a:lnTo>
                    <a:pt x="0" y="6"/>
                  </a:lnTo>
                  <a:close/>
                </a:path>
              </a:pathLst>
            </a:custGeom>
            <a:solidFill>
              <a:srgbClr val="458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CEA62EBE-2E3E-4300-B818-1FBA146846DB}"/>
                </a:ext>
              </a:extLst>
            </p:cNvPr>
            <p:cNvSpPr>
              <a:spLocks/>
            </p:cNvSpPr>
            <p:nvPr/>
          </p:nvSpPr>
          <p:spPr bwMode="auto">
            <a:xfrm>
              <a:off x="1525" y="2851"/>
              <a:ext cx="826" cy="9"/>
            </a:xfrm>
            <a:custGeom>
              <a:avLst/>
              <a:gdLst>
                <a:gd name="T0" fmla="*/ 0 w 826"/>
                <a:gd name="T1" fmla="*/ 9 h 9"/>
                <a:gd name="T2" fmla="*/ 826 w 826"/>
                <a:gd name="T3" fmla="*/ 9 h 9"/>
                <a:gd name="T4" fmla="*/ 826 w 826"/>
                <a:gd name="T5" fmla="*/ 0 h 9"/>
                <a:gd name="T6" fmla="*/ 0 w 826"/>
                <a:gd name="T7" fmla="*/ 0 h 9"/>
                <a:gd name="T8" fmla="*/ 0 w 826"/>
                <a:gd name="T9" fmla="*/ 9 h 9"/>
                <a:gd name="T10" fmla="*/ 0 w 826"/>
                <a:gd name="T11" fmla="*/ 9 h 9"/>
              </a:gdLst>
              <a:ahLst/>
              <a:cxnLst>
                <a:cxn ang="0">
                  <a:pos x="T0" y="T1"/>
                </a:cxn>
                <a:cxn ang="0">
                  <a:pos x="T2" y="T3"/>
                </a:cxn>
                <a:cxn ang="0">
                  <a:pos x="T4" y="T5"/>
                </a:cxn>
                <a:cxn ang="0">
                  <a:pos x="T6" y="T7"/>
                </a:cxn>
                <a:cxn ang="0">
                  <a:pos x="T8" y="T9"/>
                </a:cxn>
                <a:cxn ang="0">
                  <a:pos x="T10" y="T11"/>
                </a:cxn>
              </a:cxnLst>
              <a:rect l="0" t="0" r="r" b="b"/>
              <a:pathLst>
                <a:path w="826" h="9">
                  <a:moveTo>
                    <a:pt x="0" y="9"/>
                  </a:moveTo>
                  <a:lnTo>
                    <a:pt x="826" y="9"/>
                  </a:lnTo>
                  <a:lnTo>
                    <a:pt x="826" y="0"/>
                  </a:lnTo>
                  <a:lnTo>
                    <a:pt x="0" y="0"/>
                  </a:lnTo>
                  <a:lnTo>
                    <a:pt x="0" y="9"/>
                  </a:lnTo>
                  <a:lnTo>
                    <a:pt x="0" y="9"/>
                  </a:lnTo>
                  <a:close/>
                </a:path>
              </a:pathLst>
            </a:custGeom>
            <a:solidFill>
              <a:srgbClr val="E16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B6F185D4-B2B5-4ADC-AED9-36365349EC2F}"/>
                </a:ext>
              </a:extLst>
            </p:cNvPr>
            <p:cNvSpPr>
              <a:spLocks/>
            </p:cNvSpPr>
            <p:nvPr/>
          </p:nvSpPr>
          <p:spPr bwMode="auto">
            <a:xfrm>
              <a:off x="5331" y="2851"/>
              <a:ext cx="826" cy="9"/>
            </a:xfrm>
            <a:custGeom>
              <a:avLst/>
              <a:gdLst>
                <a:gd name="T0" fmla="*/ 0 w 826"/>
                <a:gd name="T1" fmla="*/ 9 h 9"/>
                <a:gd name="T2" fmla="*/ 826 w 826"/>
                <a:gd name="T3" fmla="*/ 9 h 9"/>
                <a:gd name="T4" fmla="*/ 826 w 826"/>
                <a:gd name="T5" fmla="*/ 0 h 9"/>
                <a:gd name="T6" fmla="*/ 0 w 826"/>
                <a:gd name="T7" fmla="*/ 0 h 9"/>
                <a:gd name="T8" fmla="*/ 0 w 826"/>
                <a:gd name="T9" fmla="*/ 9 h 9"/>
                <a:gd name="T10" fmla="*/ 0 w 826"/>
                <a:gd name="T11" fmla="*/ 9 h 9"/>
              </a:gdLst>
              <a:ahLst/>
              <a:cxnLst>
                <a:cxn ang="0">
                  <a:pos x="T0" y="T1"/>
                </a:cxn>
                <a:cxn ang="0">
                  <a:pos x="T2" y="T3"/>
                </a:cxn>
                <a:cxn ang="0">
                  <a:pos x="T4" y="T5"/>
                </a:cxn>
                <a:cxn ang="0">
                  <a:pos x="T6" y="T7"/>
                </a:cxn>
                <a:cxn ang="0">
                  <a:pos x="T8" y="T9"/>
                </a:cxn>
                <a:cxn ang="0">
                  <a:pos x="T10" y="T11"/>
                </a:cxn>
              </a:cxnLst>
              <a:rect l="0" t="0" r="r" b="b"/>
              <a:pathLst>
                <a:path w="826" h="9">
                  <a:moveTo>
                    <a:pt x="0" y="9"/>
                  </a:moveTo>
                  <a:lnTo>
                    <a:pt x="826" y="9"/>
                  </a:lnTo>
                  <a:lnTo>
                    <a:pt x="826" y="0"/>
                  </a:lnTo>
                  <a:lnTo>
                    <a:pt x="0" y="0"/>
                  </a:lnTo>
                  <a:lnTo>
                    <a:pt x="0" y="9"/>
                  </a:lnTo>
                  <a:lnTo>
                    <a:pt x="0" y="9"/>
                  </a:lnTo>
                  <a:close/>
                </a:path>
              </a:pathLst>
            </a:custGeom>
            <a:solidFill>
              <a:srgbClr val="00A3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D13EA25D-A63B-4649-B2DD-3A455C41B712}"/>
                </a:ext>
              </a:extLst>
            </p:cNvPr>
            <p:cNvSpPr>
              <a:spLocks/>
            </p:cNvSpPr>
            <p:nvPr/>
          </p:nvSpPr>
          <p:spPr bwMode="auto">
            <a:xfrm>
              <a:off x="1241" y="2148"/>
              <a:ext cx="828" cy="6"/>
            </a:xfrm>
            <a:custGeom>
              <a:avLst/>
              <a:gdLst>
                <a:gd name="T0" fmla="*/ 0 w 828"/>
                <a:gd name="T1" fmla="*/ 6 h 6"/>
                <a:gd name="T2" fmla="*/ 828 w 828"/>
                <a:gd name="T3" fmla="*/ 6 h 6"/>
                <a:gd name="T4" fmla="*/ 828 w 828"/>
                <a:gd name="T5" fmla="*/ 0 h 6"/>
                <a:gd name="T6" fmla="*/ 0 w 828"/>
                <a:gd name="T7" fmla="*/ 0 h 6"/>
                <a:gd name="T8" fmla="*/ 0 w 828"/>
                <a:gd name="T9" fmla="*/ 6 h 6"/>
                <a:gd name="T10" fmla="*/ 0 w 828"/>
                <a:gd name="T11" fmla="*/ 6 h 6"/>
              </a:gdLst>
              <a:ahLst/>
              <a:cxnLst>
                <a:cxn ang="0">
                  <a:pos x="T0" y="T1"/>
                </a:cxn>
                <a:cxn ang="0">
                  <a:pos x="T2" y="T3"/>
                </a:cxn>
                <a:cxn ang="0">
                  <a:pos x="T4" y="T5"/>
                </a:cxn>
                <a:cxn ang="0">
                  <a:pos x="T6" y="T7"/>
                </a:cxn>
                <a:cxn ang="0">
                  <a:pos x="T8" y="T9"/>
                </a:cxn>
                <a:cxn ang="0">
                  <a:pos x="T10" y="T11"/>
                </a:cxn>
              </a:cxnLst>
              <a:rect l="0" t="0" r="r" b="b"/>
              <a:pathLst>
                <a:path w="828" h="6">
                  <a:moveTo>
                    <a:pt x="0" y="6"/>
                  </a:moveTo>
                  <a:lnTo>
                    <a:pt x="828" y="6"/>
                  </a:lnTo>
                  <a:lnTo>
                    <a:pt x="828" y="0"/>
                  </a:lnTo>
                  <a:lnTo>
                    <a:pt x="0" y="0"/>
                  </a:lnTo>
                  <a:lnTo>
                    <a:pt x="0" y="6"/>
                  </a:lnTo>
                  <a:lnTo>
                    <a:pt x="0" y="6"/>
                  </a:lnTo>
                  <a:close/>
                </a:path>
              </a:pathLst>
            </a:custGeom>
            <a:solidFill>
              <a:srgbClr val="DB2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D49EEECE-3FF6-43C4-90B5-0FCAAE41060A}"/>
                </a:ext>
              </a:extLst>
            </p:cNvPr>
            <p:cNvSpPr>
              <a:spLocks/>
            </p:cNvSpPr>
            <p:nvPr/>
          </p:nvSpPr>
          <p:spPr bwMode="auto">
            <a:xfrm>
              <a:off x="5627" y="2148"/>
              <a:ext cx="827" cy="6"/>
            </a:xfrm>
            <a:custGeom>
              <a:avLst/>
              <a:gdLst>
                <a:gd name="T0" fmla="*/ 0 w 827"/>
                <a:gd name="T1" fmla="*/ 6 h 6"/>
                <a:gd name="T2" fmla="*/ 827 w 827"/>
                <a:gd name="T3" fmla="*/ 6 h 6"/>
                <a:gd name="T4" fmla="*/ 827 w 827"/>
                <a:gd name="T5" fmla="*/ 0 h 6"/>
                <a:gd name="T6" fmla="*/ 0 w 827"/>
                <a:gd name="T7" fmla="*/ 0 h 6"/>
                <a:gd name="T8" fmla="*/ 0 w 827"/>
                <a:gd name="T9" fmla="*/ 6 h 6"/>
                <a:gd name="T10" fmla="*/ 0 w 827"/>
                <a:gd name="T11" fmla="*/ 6 h 6"/>
              </a:gdLst>
              <a:ahLst/>
              <a:cxnLst>
                <a:cxn ang="0">
                  <a:pos x="T0" y="T1"/>
                </a:cxn>
                <a:cxn ang="0">
                  <a:pos x="T2" y="T3"/>
                </a:cxn>
                <a:cxn ang="0">
                  <a:pos x="T4" y="T5"/>
                </a:cxn>
                <a:cxn ang="0">
                  <a:pos x="T6" y="T7"/>
                </a:cxn>
                <a:cxn ang="0">
                  <a:pos x="T8" y="T9"/>
                </a:cxn>
                <a:cxn ang="0">
                  <a:pos x="T10" y="T11"/>
                </a:cxn>
              </a:cxnLst>
              <a:rect l="0" t="0" r="r" b="b"/>
              <a:pathLst>
                <a:path w="827" h="6">
                  <a:moveTo>
                    <a:pt x="0" y="6"/>
                  </a:moveTo>
                  <a:lnTo>
                    <a:pt x="827" y="6"/>
                  </a:lnTo>
                  <a:lnTo>
                    <a:pt x="827" y="0"/>
                  </a:lnTo>
                  <a:lnTo>
                    <a:pt x="0" y="0"/>
                  </a:lnTo>
                  <a:lnTo>
                    <a:pt x="0" y="6"/>
                  </a:lnTo>
                  <a:lnTo>
                    <a:pt x="0" y="6"/>
                  </a:lnTo>
                  <a:close/>
                </a:path>
              </a:pathLst>
            </a:custGeom>
            <a:solidFill>
              <a:srgbClr val="066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0A536C77-D480-47E6-B17F-5362E7D34B62}"/>
                </a:ext>
              </a:extLst>
            </p:cNvPr>
            <p:cNvSpPr>
              <a:spLocks/>
            </p:cNvSpPr>
            <p:nvPr/>
          </p:nvSpPr>
          <p:spPr bwMode="auto">
            <a:xfrm>
              <a:off x="1559" y="1465"/>
              <a:ext cx="826" cy="6"/>
            </a:xfrm>
            <a:custGeom>
              <a:avLst/>
              <a:gdLst>
                <a:gd name="T0" fmla="*/ 0 w 826"/>
                <a:gd name="T1" fmla="*/ 6 h 6"/>
                <a:gd name="T2" fmla="*/ 826 w 826"/>
                <a:gd name="T3" fmla="*/ 6 h 6"/>
                <a:gd name="T4" fmla="*/ 826 w 826"/>
                <a:gd name="T5" fmla="*/ 0 h 6"/>
                <a:gd name="T6" fmla="*/ 0 w 826"/>
                <a:gd name="T7" fmla="*/ 0 h 6"/>
                <a:gd name="T8" fmla="*/ 0 w 826"/>
                <a:gd name="T9" fmla="*/ 6 h 6"/>
                <a:gd name="T10" fmla="*/ 0 w 826"/>
                <a:gd name="T11" fmla="*/ 6 h 6"/>
              </a:gdLst>
              <a:ahLst/>
              <a:cxnLst>
                <a:cxn ang="0">
                  <a:pos x="T0" y="T1"/>
                </a:cxn>
                <a:cxn ang="0">
                  <a:pos x="T2" y="T3"/>
                </a:cxn>
                <a:cxn ang="0">
                  <a:pos x="T4" y="T5"/>
                </a:cxn>
                <a:cxn ang="0">
                  <a:pos x="T6" y="T7"/>
                </a:cxn>
                <a:cxn ang="0">
                  <a:pos x="T8" y="T9"/>
                </a:cxn>
                <a:cxn ang="0">
                  <a:pos x="T10" y="T11"/>
                </a:cxn>
              </a:cxnLst>
              <a:rect l="0" t="0" r="r" b="b"/>
              <a:pathLst>
                <a:path w="826" h="6">
                  <a:moveTo>
                    <a:pt x="0" y="6"/>
                  </a:moveTo>
                  <a:lnTo>
                    <a:pt x="826" y="6"/>
                  </a:lnTo>
                  <a:lnTo>
                    <a:pt x="826" y="0"/>
                  </a:lnTo>
                  <a:lnTo>
                    <a:pt x="0" y="0"/>
                  </a:lnTo>
                  <a:lnTo>
                    <a:pt x="0" y="6"/>
                  </a:lnTo>
                  <a:lnTo>
                    <a:pt x="0" y="6"/>
                  </a:lnTo>
                  <a:close/>
                </a:path>
              </a:pathLst>
            </a:custGeom>
            <a:solidFill>
              <a:srgbClr val="FED1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1F073403-8938-41DD-A65F-C5BE4A99901E}"/>
                </a:ext>
              </a:extLst>
            </p:cNvPr>
            <p:cNvSpPr>
              <a:spLocks/>
            </p:cNvSpPr>
            <p:nvPr/>
          </p:nvSpPr>
          <p:spPr bwMode="auto">
            <a:xfrm>
              <a:off x="5295" y="1465"/>
              <a:ext cx="826" cy="6"/>
            </a:xfrm>
            <a:custGeom>
              <a:avLst/>
              <a:gdLst>
                <a:gd name="T0" fmla="*/ 0 w 826"/>
                <a:gd name="T1" fmla="*/ 6 h 6"/>
                <a:gd name="T2" fmla="*/ 826 w 826"/>
                <a:gd name="T3" fmla="*/ 6 h 6"/>
                <a:gd name="T4" fmla="*/ 826 w 826"/>
                <a:gd name="T5" fmla="*/ 0 h 6"/>
                <a:gd name="T6" fmla="*/ 0 w 826"/>
                <a:gd name="T7" fmla="*/ 0 h 6"/>
                <a:gd name="T8" fmla="*/ 0 w 826"/>
                <a:gd name="T9" fmla="*/ 6 h 6"/>
                <a:gd name="T10" fmla="*/ 0 w 826"/>
                <a:gd name="T11" fmla="*/ 6 h 6"/>
              </a:gdLst>
              <a:ahLst/>
              <a:cxnLst>
                <a:cxn ang="0">
                  <a:pos x="T0" y="T1"/>
                </a:cxn>
                <a:cxn ang="0">
                  <a:pos x="T2" y="T3"/>
                </a:cxn>
                <a:cxn ang="0">
                  <a:pos x="T4" y="T5"/>
                </a:cxn>
                <a:cxn ang="0">
                  <a:pos x="T6" y="T7"/>
                </a:cxn>
                <a:cxn ang="0">
                  <a:pos x="T8" y="T9"/>
                </a:cxn>
                <a:cxn ang="0">
                  <a:pos x="T10" y="T11"/>
                </a:cxn>
              </a:cxnLst>
              <a:rect l="0" t="0" r="r" b="b"/>
              <a:pathLst>
                <a:path w="826" h="6">
                  <a:moveTo>
                    <a:pt x="0" y="6"/>
                  </a:moveTo>
                  <a:lnTo>
                    <a:pt x="826" y="6"/>
                  </a:lnTo>
                  <a:lnTo>
                    <a:pt x="826" y="0"/>
                  </a:lnTo>
                  <a:lnTo>
                    <a:pt x="0" y="0"/>
                  </a:lnTo>
                  <a:lnTo>
                    <a:pt x="0" y="6"/>
                  </a:lnTo>
                  <a:lnTo>
                    <a:pt x="0" y="6"/>
                  </a:lnTo>
                  <a:close/>
                </a:path>
              </a:pathLst>
            </a:custGeom>
            <a:solidFill>
              <a:srgbClr val="71C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B63B3EAA-CFBA-44AC-B800-98D526882810}"/>
                </a:ext>
              </a:extLst>
            </p:cNvPr>
            <p:cNvSpPr>
              <a:spLocks/>
            </p:cNvSpPr>
            <p:nvPr/>
          </p:nvSpPr>
          <p:spPr bwMode="auto">
            <a:xfrm>
              <a:off x="2019" y="782"/>
              <a:ext cx="826" cy="6"/>
            </a:xfrm>
            <a:custGeom>
              <a:avLst/>
              <a:gdLst>
                <a:gd name="T0" fmla="*/ 0 w 826"/>
                <a:gd name="T1" fmla="*/ 6 h 6"/>
                <a:gd name="T2" fmla="*/ 826 w 826"/>
                <a:gd name="T3" fmla="*/ 6 h 6"/>
                <a:gd name="T4" fmla="*/ 826 w 826"/>
                <a:gd name="T5" fmla="*/ 0 h 6"/>
                <a:gd name="T6" fmla="*/ 0 w 826"/>
                <a:gd name="T7" fmla="*/ 0 h 6"/>
                <a:gd name="T8" fmla="*/ 0 w 826"/>
                <a:gd name="T9" fmla="*/ 6 h 6"/>
                <a:gd name="T10" fmla="*/ 0 w 826"/>
                <a:gd name="T11" fmla="*/ 6 h 6"/>
              </a:gdLst>
              <a:ahLst/>
              <a:cxnLst>
                <a:cxn ang="0">
                  <a:pos x="T0" y="T1"/>
                </a:cxn>
                <a:cxn ang="0">
                  <a:pos x="T2" y="T3"/>
                </a:cxn>
                <a:cxn ang="0">
                  <a:pos x="T4" y="T5"/>
                </a:cxn>
                <a:cxn ang="0">
                  <a:pos x="T6" y="T7"/>
                </a:cxn>
                <a:cxn ang="0">
                  <a:pos x="T8" y="T9"/>
                </a:cxn>
                <a:cxn ang="0">
                  <a:pos x="T10" y="T11"/>
                </a:cxn>
              </a:cxnLst>
              <a:rect l="0" t="0" r="r" b="b"/>
              <a:pathLst>
                <a:path w="826" h="6">
                  <a:moveTo>
                    <a:pt x="0" y="6"/>
                  </a:moveTo>
                  <a:lnTo>
                    <a:pt x="826" y="6"/>
                  </a:lnTo>
                  <a:lnTo>
                    <a:pt x="826" y="0"/>
                  </a:lnTo>
                  <a:lnTo>
                    <a:pt x="0" y="0"/>
                  </a:lnTo>
                  <a:lnTo>
                    <a:pt x="0" y="6"/>
                  </a:lnTo>
                  <a:lnTo>
                    <a:pt x="0" y="6"/>
                  </a:lnTo>
                  <a:close/>
                </a:path>
              </a:pathLst>
            </a:custGeom>
            <a:solidFill>
              <a:srgbClr val="A6A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FA935FF0-516C-4764-B871-5E51EDBBF353}"/>
                </a:ext>
              </a:extLst>
            </p:cNvPr>
            <p:cNvSpPr>
              <a:spLocks/>
            </p:cNvSpPr>
            <p:nvPr/>
          </p:nvSpPr>
          <p:spPr bwMode="auto">
            <a:xfrm>
              <a:off x="4838" y="782"/>
              <a:ext cx="826" cy="6"/>
            </a:xfrm>
            <a:custGeom>
              <a:avLst/>
              <a:gdLst>
                <a:gd name="T0" fmla="*/ 0 w 826"/>
                <a:gd name="T1" fmla="*/ 6 h 6"/>
                <a:gd name="T2" fmla="*/ 826 w 826"/>
                <a:gd name="T3" fmla="*/ 6 h 6"/>
                <a:gd name="T4" fmla="*/ 826 w 826"/>
                <a:gd name="T5" fmla="*/ 0 h 6"/>
                <a:gd name="T6" fmla="*/ 0 w 826"/>
                <a:gd name="T7" fmla="*/ 0 h 6"/>
                <a:gd name="T8" fmla="*/ 0 w 826"/>
                <a:gd name="T9" fmla="*/ 6 h 6"/>
                <a:gd name="T10" fmla="*/ 0 w 826"/>
                <a:gd name="T11" fmla="*/ 6 h 6"/>
              </a:gdLst>
              <a:ahLst/>
              <a:cxnLst>
                <a:cxn ang="0">
                  <a:pos x="T0" y="T1"/>
                </a:cxn>
                <a:cxn ang="0">
                  <a:pos x="T2" y="T3"/>
                </a:cxn>
                <a:cxn ang="0">
                  <a:pos x="T4" y="T5"/>
                </a:cxn>
                <a:cxn ang="0">
                  <a:pos x="T6" y="T7"/>
                </a:cxn>
                <a:cxn ang="0">
                  <a:pos x="T8" y="T9"/>
                </a:cxn>
                <a:cxn ang="0">
                  <a:pos x="T10" y="T11"/>
                </a:cxn>
              </a:cxnLst>
              <a:rect l="0" t="0" r="r" b="b"/>
              <a:pathLst>
                <a:path w="826" h="6">
                  <a:moveTo>
                    <a:pt x="0" y="6"/>
                  </a:moveTo>
                  <a:lnTo>
                    <a:pt x="826" y="6"/>
                  </a:lnTo>
                  <a:lnTo>
                    <a:pt x="826" y="0"/>
                  </a:lnTo>
                  <a:lnTo>
                    <a:pt x="0" y="0"/>
                  </a:lnTo>
                  <a:lnTo>
                    <a:pt x="0" y="6"/>
                  </a:lnTo>
                  <a:lnTo>
                    <a:pt x="0" y="6"/>
                  </a:lnTo>
                  <a:close/>
                </a:path>
              </a:pathLst>
            </a:custGeom>
            <a:solidFill>
              <a:srgbClr val="702E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3" name="Rectángulo 61">
            <a:extLst>
              <a:ext uri="{FF2B5EF4-FFF2-40B4-BE49-F238E27FC236}">
                <a16:creationId xmlns:a16="http://schemas.microsoft.com/office/drawing/2014/main" id="{A389F6B6-E900-4FF1-B3E9-3E9193439AF6}"/>
              </a:ext>
            </a:extLst>
          </p:cNvPr>
          <p:cNvSpPr/>
          <p:nvPr/>
        </p:nvSpPr>
        <p:spPr>
          <a:xfrm>
            <a:off x="1241729" y="911951"/>
            <a:ext cx="4130071" cy="584775"/>
          </a:xfrm>
          <a:prstGeom prst="rect">
            <a:avLst/>
          </a:prstGeom>
        </p:spPr>
        <p:txBody>
          <a:bodyPr wrap="square">
            <a:spAutoFit/>
          </a:bodyPr>
          <a:lstStyle/>
          <a:p>
            <a:r>
              <a:rPr lang="en-US" sz="1600" dirty="0"/>
              <a:t>Lorem ipsum </a:t>
            </a:r>
          </a:p>
          <a:p>
            <a:r>
              <a:rPr lang="en-US" sz="1600" dirty="0"/>
              <a:t>dolor sit amet, consectetur </a:t>
            </a:r>
            <a:r>
              <a:rPr lang="en-US" sz="1600" dirty="0" err="1"/>
              <a:t>adipiscing</a:t>
            </a:r>
            <a:endParaRPr lang="en-US" sz="1400" dirty="0"/>
          </a:p>
        </p:txBody>
      </p:sp>
      <p:sp>
        <p:nvSpPr>
          <p:cNvPr id="156" name="Rectángulo 61">
            <a:extLst>
              <a:ext uri="{FF2B5EF4-FFF2-40B4-BE49-F238E27FC236}">
                <a16:creationId xmlns:a16="http://schemas.microsoft.com/office/drawing/2014/main" id="{E6A3EA10-A3D3-421F-95B2-ACCF534486D8}"/>
              </a:ext>
            </a:extLst>
          </p:cNvPr>
          <p:cNvSpPr/>
          <p:nvPr/>
        </p:nvSpPr>
        <p:spPr>
          <a:xfrm>
            <a:off x="583218" y="1953926"/>
            <a:ext cx="4130071" cy="584775"/>
          </a:xfrm>
          <a:prstGeom prst="rect">
            <a:avLst/>
          </a:prstGeom>
        </p:spPr>
        <p:txBody>
          <a:bodyPr wrap="square">
            <a:spAutoFit/>
          </a:bodyPr>
          <a:lstStyle/>
          <a:p>
            <a:r>
              <a:rPr lang="en-US" sz="1600" dirty="0"/>
              <a:t>Lorem ipsum </a:t>
            </a:r>
          </a:p>
          <a:p>
            <a:r>
              <a:rPr lang="en-US" sz="1600" dirty="0"/>
              <a:t>dolor sit amet, consectetur </a:t>
            </a:r>
            <a:r>
              <a:rPr lang="en-US" sz="1600" dirty="0" err="1"/>
              <a:t>adipiscing</a:t>
            </a:r>
            <a:endParaRPr lang="en-US" sz="1400" dirty="0"/>
          </a:p>
        </p:txBody>
      </p:sp>
      <p:sp>
        <p:nvSpPr>
          <p:cNvPr id="160" name="Rectángulo 61">
            <a:extLst>
              <a:ext uri="{FF2B5EF4-FFF2-40B4-BE49-F238E27FC236}">
                <a16:creationId xmlns:a16="http://schemas.microsoft.com/office/drawing/2014/main" id="{976A7B34-90F1-4D4C-9648-1FED81B92D3D}"/>
              </a:ext>
            </a:extLst>
          </p:cNvPr>
          <p:cNvSpPr/>
          <p:nvPr/>
        </p:nvSpPr>
        <p:spPr>
          <a:xfrm>
            <a:off x="127908" y="3095051"/>
            <a:ext cx="4652056" cy="584775"/>
          </a:xfrm>
          <a:prstGeom prst="rect">
            <a:avLst/>
          </a:prstGeom>
        </p:spPr>
        <p:txBody>
          <a:bodyPr wrap="square">
            <a:spAutoFit/>
          </a:bodyPr>
          <a:lstStyle/>
          <a:p>
            <a:r>
              <a:rPr lang="en-US" sz="1600" dirty="0"/>
              <a:t>Lorem ipsum </a:t>
            </a:r>
          </a:p>
          <a:p>
            <a:r>
              <a:rPr lang="en-US" sz="1600" dirty="0"/>
              <a:t>dolor sit amet, consectetur </a:t>
            </a:r>
            <a:r>
              <a:rPr lang="en-US" sz="1600" dirty="0" err="1"/>
              <a:t>adipiscing</a:t>
            </a:r>
            <a:endParaRPr lang="en-US" sz="1400" dirty="0"/>
          </a:p>
        </p:txBody>
      </p:sp>
      <p:sp>
        <p:nvSpPr>
          <p:cNvPr id="161" name="Rectángulo 61">
            <a:extLst>
              <a:ext uri="{FF2B5EF4-FFF2-40B4-BE49-F238E27FC236}">
                <a16:creationId xmlns:a16="http://schemas.microsoft.com/office/drawing/2014/main" id="{672AFAB9-BEF5-4FB1-9F6F-DBD15F69E32B}"/>
              </a:ext>
            </a:extLst>
          </p:cNvPr>
          <p:cNvSpPr/>
          <p:nvPr/>
        </p:nvSpPr>
        <p:spPr>
          <a:xfrm>
            <a:off x="503973" y="4230688"/>
            <a:ext cx="4130071" cy="584775"/>
          </a:xfrm>
          <a:prstGeom prst="rect">
            <a:avLst/>
          </a:prstGeom>
        </p:spPr>
        <p:txBody>
          <a:bodyPr wrap="square">
            <a:spAutoFit/>
          </a:bodyPr>
          <a:lstStyle/>
          <a:p>
            <a:r>
              <a:rPr lang="en-US" sz="1600" dirty="0"/>
              <a:t>Lorem ipsum </a:t>
            </a:r>
          </a:p>
          <a:p>
            <a:r>
              <a:rPr lang="en-US" sz="1600" dirty="0"/>
              <a:t>dolor sit amet, consectetur </a:t>
            </a:r>
            <a:r>
              <a:rPr lang="en-US" sz="1600" dirty="0" err="1"/>
              <a:t>adipiscing</a:t>
            </a:r>
            <a:endParaRPr lang="en-US" sz="1400" dirty="0"/>
          </a:p>
        </p:txBody>
      </p:sp>
      <p:sp>
        <p:nvSpPr>
          <p:cNvPr id="162" name="Rectángulo 61">
            <a:extLst>
              <a:ext uri="{FF2B5EF4-FFF2-40B4-BE49-F238E27FC236}">
                <a16:creationId xmlns:a16="http://schemas.microsoft.com/office/drawing/2014/main" id="{9DDCA2CC-6B91-4733-86BA-5E62B64A3EF3}"/>
              </a:ext>
            </a:extLst>
          </p:cNvPr>
          <p:cNvSpPr/>
          <p:nvPr/>
        </p:nvSpPr>
        <p:spPr>
          <a:xfrm>
            <a:off x="1211989" y="5259652"/>
            <a:ext cx="4130071" cy="584775"/>
          </a:xfrm>
          <a:prstGeom prst="rect">
            <a:avLst/>
          </a:prstGeom>
        </p:spPr>
        <p:txBody>
          <a:bodyPr wrap="square">
            <a:spAutoFit/>
          </a:bodyPr>
          <a:lstStyle/>
          <a:p>
            <a:r>
              <a:rPr lang="en-US" sz="1600" dirty="0"/>
              <a:t>Lorem ipsum </a:t>
            </a:r>
          </a:p>
          <a:p>
            <a:r>
              <a:rPr lang="en-US" sz="1600" dirty="0"/>
              <a:t>dolor sit amet, consectetur </a:t>
            </a:r>
            <a:r>
              <a:rPr lang="en-US" sz="1600" dirty="0" err="1"/>
              <a:t>adipiscing</a:t>
            </a:r>
            <a:endParaRPr lang="en-US" sz="1400" dirty="0"/>
          </a:p>
        </p:txBody>
      </p:sp>
      <p:sp>
        <p:nvSpPr>
          <p:cNvPr id="182" name="Rectángulo 61">
            <a:extLst>
              <a:ext uri="{FF2B5EF4-FFF2-40B4-BE49-F238E27FC236}">
                <a16:creationId xmlns:a16="http://schemas.microsoft.com/office/drawing/2014/main" id="{775C9E07-56F3-4465-8900-884852A4F525}"/>
              </a:ext>
            </a:extLst>
          </p:cNvPr>
          <p:cNvSpPr/>
          <p:nvPr/>
        </p:nvSpPr>
        <p:spPr>
          <a:xfrm>
            <a:off x="6787547" y="911951"/>
            <a:ext cx="4130071" cy="584775"/>
          </a:xfrm>
          <a:prstGeom prst="rect">
            <a:avLst/>
          </a:prstGeom>
        </p:spPr>
        <p:txBody>
          <a:bodyPr wrap="square">
            <a:spAutoFit/>
          </a:bodyPr>
          <a:lstStyle/>
          <a:p>
            <a:pPr algn="r"/>
            <a:r>
              <a:rPr lang="en-US" sz="1600" dirty="0"/>
              <a:t>Lorem ipsum </a:t>
            </a:r>
          </a:p>
          <a:p>
            <a:pPr algn="r"/>
            <a:r>
              <a:rPr lang="en-US" sz="1600" dirty="0"/>
              <a:t>dolor sit amet, consectetur </a:t>
            </a:r>
            <a:r>
              <a:rPr lang="en-US" sz="1600" dirty="0" err="1"/>
              <a:t>adipiscing</a:t>
            </a:r>
            <a:endParaRPr lang="en-US" sz="1400" dirty="0"/>
          </a:p>
        </p:txBody>
      </p:sp>
      <p:sp>
        <p:nvSpPr>
          <p:cNvPr id="183" name="Rectángulo 61">
            <a:extLst>
              <a:ext uri="{FF2B5EF4-FFF2-40B4-BE49-F238E27FC236}">
                <a16:creationId xmlns:a16="http://schemas.microsoft.com/office/drawing/2014/main" id="{A828C7B0-0FFA-4502-A5B5-D0021F1C0997}"/>
              </a:ext>
            </a:extLst>
          </p:cNvPr>
          <p:cNvSpPr/>
          <p:nvPr/>
        </p:nvSpPr>
        <p:spPr>
          <a:xfrm>
            <a:off x="7426010" y="2033807"/>
            <a:ext cx="4130071" cy="584775"/>
          </a:xfrm>
          <a:prstGeom prst="rect">
            <a:avLst/>
          </a:prstGeom>
        </p:spPr>
        <p:txBody>
          <a:bodyPr wrap="square">
            <a:spAutoFit/>
          </a:bodyPr>
          <a:lstStyle/>
          <a:p>
            <a:pPr algn="r"/>
            <a:r>
              <a:rPr lang="en-US" sz="1600" dirty="0"/>
              <a:t>Lorem ipsum </a:t>
            </a:r>
          </a:p>
          <a:p>
            <a:pPr algn="r"/>
            <a:r>
              <a:rPr lang="en-US" sz="1600" dirty="0"/>
              <a:t>dolor sit amet, consectetur </a:t>
            </a:r>
            <a:r>
              <a:rPr lang="en-US" sz="1600" dirty="0" err="1"/>
              <a:t>adipiscing</a:t>
            </a:r>
            <a:endParaRPr lang="en-US" sz="1400" dirty="0"/>
          </a:p>
        </p:txBody>
      </p:sp>
      <p:sp>
        <p:nvSpPr>
          <p:cNvPr id="184" name="Rectángulo 61">
            <a:extLst>
              <a:ext uri="{FF2B5EF4-FFF2-40B4-BE49-F238E27FC236}">
                <a16:creationId xmlns:a16="http://schemas.microsoft.com/office/drawing/2014/main" id="{C2811DD2-22E9-4404-B607-41EDC8EBA38D}"/>
              </a:ext>
            </a:extLst>
          </p:cNvPr>
          <p:cNvSpPr/>
          <p:nvPr/>
        </p:nvSpPr>
        <p:spPr>
          <a:xfrm>
            <a:off x="7484157" y="3048219"/>
            <a:ext cx="4652056" cy="584775"/>
          </a:xfrm>
          <a:prstGeom prst="rect">
            <a:avLst/>
          </a:prstGeom>
        </p:spPr>
        <p:txBody>
          <a:bodyPr wrap="square">
            <a:spAutoFit/>
          </a:bodyPr>
          <a:lstStyle/>
          <a:p>
            <a:pPr algn="r"/>
            <a:r>
              <a:rPr lang="en-US" sz="1600" dirty="0"/>
              <a:t>Lorem ipsum </a:t>
            </a:r>
          </a:p>
          <a:p>
            <a:pPr algn="r"/>
            <a:r>
              <a:rPr lang="en-US" sz="1600" dirty="0"/>
              <a:t>dolor sit amet, consectetur </a:t>
            </a:r>
            <a:r>
              <a:rPr lang="en-US" sz="1600" dirty="0" err="1"/>
              <a:t>adipiscing</a:t>
            </a:r>
            <a:endParaRPr lang="en-US" sz="1400" dirty="0"/>
          </a:p>
        </p:txBody>
      </p:sp>
      <p:sp>
        <p:nvSpPr>
          <p:cNvPr id="185" name="Rectángulo 61">
            <a:extLst>
              <a:ext uri="{FF2B5EF4-FFF2-40B4-BE49-F238E27FC236}">
                <a16:creationId xmlns:a16="http://schemas.microsoft.com/office/drawing/2014/main" id="{852977E6-CA64-4D0F-BED3-A2580103B0BF}"/>
              </a:ext>
            </a:extLst>
          </p:cNvPr>
          <p:cNvSpPr/>
          <p:nvPr/>
        </p:nvSpPr>
        <p:spPr>
          <a:xfrm>
            <a:off x="7524259" y="4230688"/>
            <a:ext cx="4130071" cy="584775"/>
          </a:xfrm>
          <a:prstGeom prst="rect">
            <a:avLst/>
          </a:prstGeom>
        </p:spPr>
        <p:txBody>
          <a:bodyPr wrap="square">
            <a:spAutoFit/>
          </a:bodyPr>
          <a:lstStyle/>
          <a:p>
            <a:pPr algn="r"/>
            <a:r>
              <a:rPr lang="en-US" sz="1600" dirty="0"/>
              <a:t>Lorem ipsum </a:t>
            </a:r>
          </a:p>
          <a:p>
            <a:pPr algn="r"/>
            <a:r>
              <a:rPr lang="en-US" sz="1600" dirty="0"/>
              <a:t>dolor sit amet, consectetur </a:t>
            </a:r>
            <a:r>
              <a:rPr lang="en-US" sz="1600" dirty="0" err="1"/>
              <a:t>adipiscing</a:t>
            </a:r>
            <a:endParaRPr lang="en-US" sz="1400" dirty="0"/>
          </a:p>
        </p:txBody>
      </p:sp>
      <p:sp>
        <p:nvSpPr>
          <p:cNvPr id="186" name="Rectángulo 61">
            <a:extLst>
              <a:ext uri="{FF2B5EF4-FFF2-40B4-BE49-F238E27FC236}">
                <a16:creationId xmlns:a16="http://schemas.microsoft.com/office/drawing/2014/main" id="{11F1667C-9F6E-4D1C-A066-80ED77AE30EB}"/>
              </a:ext>
            </a:extLst>
          </p:cNvPr>
          <p:cNvSpPr/>
          <p:nvPr/>
        </p:nvSpPr>
        <p:spPr>
          <a:xfrm>
            <a:off x="6757807" y="5259652"/>
            <a:ext cx="4130071" cy="584775"/>
          </a:xfrm>
          <a:prstGeom prst="rect">
            <a:avLst/>
          </a:prstGeom>
        </p:spPr>
        <p:txBody>
          <a:bodyPr wrap="square">
            <a:spAutoFit/>
          </a:bodyPr>
          <a:lstStyle/>
          <a:p>
            <a:pPr algn="r"/>
            <a:r>
              <a:rPr lang="en-US" sz="1600" dirty="0"/>
              <a:t>Lorem ipsum </a:t>
            </a:r>
          </a:p>
          <a:p>
            <a:pPr algn="r"/>
            <a:r>
              <a:rPr lang="en-US" sz="1600" dirty="0"/>
              <a:t>dolor sit amet, consectetur </a:t>
            </a:r>
            <a:r>
              <a:rPr lang="en-US" sz="1600" dirty="0" err="1"/>
              <a:t>adipiscing</a:t>
            </a:r>
            <a:endParaRPr lang="en-US" sz="1400" dirty="0"/>
          </a:p>
        </p:txBody>
      </p:sp>
      <p:sp>
        <p:nvSpPr>
          <p:cNvPr id="64" name="Freeform 61">
            <a:extLst>
              <a:ext uri="{FF2B5EF4-FFF2-40B4-BE49-F238E27FC236}">
                <a16:creationId xmlns:a16="http://schemas.microsoft.com/office/drawing/2014/main" id="{91C59E60-AD1A-4F50-BE3B-1D9C221A3AB0}"/>
              </a:ext>
            </a:extLst>
          </p:cNvPr>
          <p:cNvSpPr>
            <a:spLocks noEditPoints="1"/>
          </p:cNvSpPr>
          <p:nvPr/>
        </p:nvSpPr>
        <p:spPr bwMode="auto">
          <a:xfrm>
            <a:off x="5736435" y="2741613"/>
            <a:ext cx="750887" cy="700087"/>
          </a:xfrm>
          <a:custGeom>
            <a:avLst/>
            <a:gdLst>
              <a:gd name="T0" fmla="*/ 135 w 197"/>
              <a:gd name="T1" fmla="*/ 78 h 183"/>
              <a:gd name="T2" fmla="*/ 62 w 197"/>
              <a:gd name="T3" fmla="*/ 78 h 183"/>
              <a:gd name="T4" fmla="*/ 82 w 197"/>
              <a:gd name="T5" fmla="*/ 39 h 183"/>
              <a:gd name="T6" fmla="*/ 99 w 197"/>
              <a:gd name="T7" fmla="*/ 0 h 183"/>
              <a:gd name="T8" fmla="*/ 115 w 197"/>
              <a:gd name="T9" fmla="*/ 39 h 183"/>
              <a:gd name="T10" fmla="*/ 109 w 197"/>
              <a:gd name="T11" fmla="*/ 43 h 183"/>
              <a:gd name="T12" fmla="*/ 101 w 197"/>
              <a:gd name="T13" fmla="*/ 87 h 183"/>
              <a:gd name="T14" fmla="*/ 112 w 197"/>
              <a:gd name="T15" fmla="*/ 107 h 183"/>
              <a:gd name="T16" fmla="*/ 126 w 197"/>
              <a:gd name="T17" fmla="*/ 143 h 183"/>
              <a:gd name="T18" fmla="*/ 111 w 197"/>
              <a:gd name="T19" fmla="*/ 134 h 183"/>
              <a:gd name="T20" fmla="*/ 75 w 197"/>
              <a:gd name="T21" fmla="*/ 146 h 183"/>
              <a:gd name="T22" fmla="*/ 83 w 197"/>
              <a:gd name="T23" fmla="*/ 131 h 183"/>
              <a:gd name="T24" fmla="*/ 96 w 197"/>
              <a:gd name="T25" fmla="*/ 101 h 183"/>
              <a:gd name="T26" fmla="*/ 88 w 197"/>
              <a:gd name="T27" fmla="*/ 130 h 183"/>
              <a:gd name="T28" fmla="*/ 88 w 197"/>
              <a:gd name="T29" fmla="*/ 130 h 183"/>
              <a:gd name="T30" fmla="*/ 113 w 197"/>
              <a:gd name="T31" fmla="*/ 120 h 183"/>
              <a:gd name="T32" fmla="*/ 99 w 197"/>
              <a:gd name="T33" fmla="*/ 106 h 183"/>
              <a:gd name="T34" fmla="*/ 88 w 197"/>
              <a:gd name="T35" fmla="*/ 130 h 183"/>
              <a:gd name="T36" fmla="*/ 13 w 197"/>
              <a:gd name="T37" fmla="*/ 126 h 183"/>
              <a:gd name="T38" fmla="*/ 11 w 197"/>
              <a:gd name="T39" fmla="*/ 155 h 183"/>
              <a:gd name="T40" fmla="*/ 70 w 197"/>
              <a:gd name="T41" fmla="*/ 183 h 183"/>
              <a:gd name="T42" fmla="*/ 47 w 197"/>
              <a:gd name="T43" fmla="*/ 146 h 183"/>
              <a:gd name="T44" fmla="*/ 53 w 197"/>
              <a:gd name="T45" fmla="*/ 142 h 183"/>
              <a:gd name="T46" fmla="*/ 36 w 197"/>
              <a:gd name="T47" fmla="*/ 103 h 183"/>
              <a:gd name="T48" fmla="*/ 50 w 197"/>
              <a:gd name="T49" fmla="*/ 139 h 183"/>
              <a:gd name="T50" fmla="*/ 36 w 197"/>
              <a:gd name="T51" fmla="*/ 145 h 183"/>
              <a:gd name="T52" fmla="*/ 23 w 197"/>
              <a:gd name="T53" fmla="*/ 113 h 183"/>
              <a:gd name="T54" fmla="*/ 59 w 197"/>
              <a:gd name="T55" fmla="*/ 159 h 183"/>
              <a:gd name="T56" fmla="*/ 14 w 197"/>
              <a:gd name="T57" fmla="*/ 159 h 183"/>
              <a:gd name="T58" fmla="*/ 59 w 197"/>
              <a:gd name="T59" fmla="*/ 159 h 183"/>
              <a:gd name="T60" fmla="*/ 138 w 197"/>
              <a:gd name="T61" fmla="*/ 126 h 183"/>
              <a:gd name="T62" fmla="*/ 135 w 197"/>
              <a:gd name="T63" fmla="*/ 155 h 183"/>
              <a:gd name="T64" fmla="*/ 195 w 197"/>
              <a:gd name="T65" fmla="*/ 183 h 183"/>
              <a:gd name="T66" fmla="*/ 172 w 197"/>
              <a:gd name="T67" fmla="*/ 146 h 183"/>
              <a:gd name="T68" fmla="*/ 177 w 197"/>
              <a:gd name="T69" fmla="*/ 142 h 183"/>
              <a:gd name="T70" fmla="*/ 161 w 197"/>
              <a:gd name="T71" fmla="*/ 103 h 183"/>
              <a:gd name="T72" fmla="*/ 174 w 197"/>
              <a:gd name="T73" fmla="*/ 139 h 183"/>
              <a:gd name="T74" fmla="*/ 161 w 197"/>
              <a:gd name="T75" fmla="*/ 145 h 183"/>
              <a:gd name="T76" fmla="*/ 148 w 197"/>
              <a:gd name="T77" fmla="*/ 113 h 183"/>
              <a:gd name="T78" fmla="*/ 183 w 197"/>
              <a:gd name="T79" fmla="*/ 159 h 183"/>
              <a:gd name="T80" fmla="*/ 138 w 197"/>
              <a:gd name="T81" fmla="*/ 159 h 183"/>
              <a:gd name="T82" fmla="*/ 183 w 197"/>
              <a:gd name="T83" fmla="*/ 159 h 183"/>
              <a:gd name="T84" fmla="*/ 112 w 197"/>
              <a:gd name="T85" fmla="*/ 36 h 183"/>
              <a:gd name="T86" fmla="*/ 112 w 197"/>
              <a:gd name="T87" fmla="*/ 10 h 183"/>
              <a:gd name="T88" fmla="*/ 80 w 197"/>
              <a:gd name="T89" fmla="*/ 23 h 183"/>
              <a:gd name="T90" fmla="*/ 121 w 197"/>
              <a:gd name="T91" fmla="*/ 56 h 183"/>
              <a:gd name="T92" fmla="*/ 76 w 197"/>
              <a:gd name="T93" fmla="*/ 56 h 183"/>
              <a:gd name="T94" fmla="*/ 121 w 197"/>
              <a:gd name="T95" fmla="*/ 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183">
                <a:moveTo>
                  <a:pt x="109" y="43"/>
                </a:moveTo>
                <a:cubicBezTo>
                  <a:pt x="115" y="45"/>
                  <a:pt x="120" y="48"/>
                  <a:pt x="124" y="52"/>
                </a:cubicBezTo>
                <a:cubicBezTo>
                  <a:pt x="131" y="59"/>
                  <a:pt x="135" y="68"/>
                  <a:pt x="135" y="78"/>
                </a:cubicBezTo>
                <a:cubicBezTo>
                  <a:pt x="135" y="79"/>
                  <a:pt x="134" y="80"/>
                  <a:pt x="133" y="80"/>
                </a:cubicBezTo>
                <a:cubicBezTo>
                  <a:pt x="64" y="80"/>
                  <a:pt x="64" y="80"/>
                  <a:pt x="64" y="80"/>
                </a:cubicBezTo>
                <a:cubicBezTo>
                  <a:pt x="63" y="80"/>
                  <a:pt x="62" y="79"/>
                  <a:pt x="62" y="78"/>
                </a:cubicBezTo>
                <a:cubicBezTo>
                  <a:pt x="62" y="68"/>
                  <a:pt x="66" y="59"/>
                  <a:pt x="73" y="52"/>
                </a:cubicBezTo>
                <a:cubicBezTo>
                  <a:pt x="77" y="48"/>
                  <a:pt x="82" y="45"/>
                  <a:pt x="88" y="43"/>
                </a:cubicBezTo>
                <a:cubicBezTo>
                  <a:pt x="86" y="42"/>
                  <a:pt x="84" y="41"/>
                  <a:pt x="82" y="39"/>
                </a:cubicBezTo>
                <a:cubicBezTo>
                  <a:pt x="78" y="35"/>
                  <a:pt x="75" y="29"/>
                  <a:pt x="75" y="23"/>
                </a:cubicBezTo>
                <a:cubicBezTo>
                  <a:pt x="75" y="17"/>
                  <a:pt x="78" y="11"/>
                  <a:pt x="82" y="7"/>
                </a:cubicBezTo>
                <a:cubicBezTo>
                  <a:pt x="86" y="2"/>
                  <a:pt x="92" y="0"/>
                  <a:pt x="99" y="0"/>
                </a:cubicBezTo>
                <a:cubicBezTo>
                  <a:pt x="105" y="0"/>
                  <a:pt x="111" y="2"/>
                  <a:pt x="115" y="7"/>
                </a:cubicBezTo>
                <a:cubicBezTo>
                  <a:pt x="119" y="11"/>
                  <a:pt x="122" y="17"/>
                  <a:pt x="122" y="23"/>
                </a:cubicBezTo>
                <a:cubicBezTo>
                  <a:pt x="122" y="29"/>
                  <a:pt x="119" y="35"/>
                  <a:pt x="115" y="39"/>
                </a:cubicBezTo>
                <a:cubicBezTo>
                  <a:pt x="115" y="39"/>
                  <a:pt x="115" y="39"/>
                  <a:pt x="115" y="39"/>
                </a:cubicBezTo>
                <a:cubicBezTo>
                  <a:pt x="115" y="39"/>
                  <a:pt x="115" y="39"/>
                  <a:pt x="115" y="39"/>
                </a:cubicBezTo>
                <a:cubicBezTo>
                  <a:pt x="113" y="41"/>
                  <a:pt x="111" y="42"/>
                  <a:pt x="109" y="43"/>
                </a:cubicBezTo>
                <a:close/>
                <a:moveTo>
                  <a:pt x="96" y="87"/>
                </a:moveTo>
                <a:cubicBezTo>
                  <a:pt x="96" y="86"/>
                  <a:pt x="97" y="85"/>
                  <a:pt x="99" y="85"/>
                </a:cubicBezTo>
                <a:cubicBezTo>
                  <a:pt x="100" y="85"/>
                  <a:pt x="101" y="86"/>
                  <a:pt x="101" y="87"/>
                </a:cubicBezTo>
                <a:cubicBezTo>
                  <a:pt x="101" y="101"/>
                  <a:pt x="101" y="101"/>
                  <a:pt x="101" y="101"/>
                </a:cubicBezTo>
                <a:cubicBezTo>
                  <a:pt x="105" y="102"/>
                  <a:pt x="109" y="104"/>
                  <a:pt x="112" y="107"/>
                </a:cubicBezTo>
                <a:cubicBezTo>
                  <a:pt x="112" y="107"/>
                  <a:pt x="112" y="107"/>
                  <a:pt x="112" y="107"/>
                </a:cubicBezTo>
                <a:cubicBezTo>
                  <a:pt x="115" y="110"/>
                  <a:pt x="117" y="115"/>
                  <a:pt x="117" y="120"/>
                </a:cubicBezTo>
                <a:cubicBezTo>
                  <a:pt x="117" y="124"/>
                  <a:pt x="116" y="128"/>
                  <a:pt x="114" y="131"/>
                </a:cubicBezTo>
                <a:cubicBezTo>
                  <a:pt x="126" y="143"/>
                  <a:pt x="126" y="143"/>
                  <a:pt x="126" y="143"/>
                </a:cubicBezTo>
                <a:cubicBezTo>
                  <a:pt x="127" y="143"/>
                  <a:pt x="127" y="145"/>
                  <a:pt x="126" y="146"/>
                </a:cubicBezTo>
                <a:cubicBezTo>
                  <a:pt x="125" y="146"/>
                  <a:pt x="124" y="146"/>
                  <a:pt x="123" y="146"/>
                </a:cubicBezTo>
                <a:cubicBezTo>
                  <a:pt x="111" y="134"/>
                  <a:pt x="111" y="134"/>
                  <a:pt x="111" y="134"/>
                </a:cubicBezTo>
                <a:cubicBezTo>
                  <a:pt x="108" y="137"/>
                  <a:pt x="103" y="139"/>
                  <a:pt x="99" y="139"/>
                </a:cubicBezTo>
                <a:cubicBezTo>
                  <a:pt x="94" y="139"/>
                  <a:pt x="90" y="137"/>
                  <a:pt x="86" y="134"/>
                </a:cubicBezTo>
                <a:cubicBezTo>
                  <a:pt x="75" y="146"/>
                  <a:pt x="75" y="146"/>
                  <a:pt x="75" y="146"/>
                </a:cubicBezTo>
                <a:cubicBezTo>
                  <a:pt x="74" y="146"/>
                  <a:pt x="73" y="146"/>
                  <a:pt x="72" y="146"/>
                </a:cubicBezTo>
                <a:cubicBezTo>
                  <a:pt x="71" y="145"/>
                  <a:pt x="71" y="143"/>
                  <a:pt x="72" y="143"/>
                </a:cubicBezTo>
                <a:cubicBezTo>
                  <a:pt x="83" y="131"/>
                  <a:pt x="83" y="131"/>
                  <a:pt x="83" y="131"/>
                </a:cubicBezTo>
                <a:cubicBezTo>
                  <a:pt x="81" y="128"/>
                  <a:pt x="80" y="124"/>
                  <a:pt x="80" y="120"/>
                </a:cubicBezTo>
                <a:cubicBezTo>
                  <a:pt x="80" y="115"/>
                  <a:pt x="82" y="110"/>
                  <a:pt x="85" y="107"/>
                </a:cubicBezTo>
                <a:cubicBezTo>
                  <a:pt x="88" y="104"/>
                  <a:pt x="92" y="102"/>
                  <a:pt x="96" y="101"/>
                </a:cubicBezTo>
                <a:cubicBezTo>
                  <a:pt x="96" y="87"/>
                  <a:pt x="96" y="87"/>
                  <a:pt x="96" y="87"/>
                </a:cubicBezTo>
                <a:close/>
                <a:moveTo>
                  <a:pt x="88" y="130"/>
                </a:moveTo>
                <a:cubicBezTo>
                  <a:pt x="88" y="130"/>
                  <a:pt x="88" y="130"/>
                  <a:pt x="88" y="130"/>
                </a:cubicBezTo>
                <a:cubicBezTo>
                  <a:pt x="88" y="130"/>
                  <a:pt x="88" y="130"/>
                  <a:pt x="88" y="130"/>
                </a:cubicBezTo>
                <a:cubicBezTo>
                  <a:pt x="88" y="130"/>
                  <a:pt x="88" y="130"/>
                  <a:pt x="88" y="130"/>
                </a:cubicBezTo>
                <a:cubicBezTo>
                  <a:pt x="88" y="130"/>
                  <a:pt x="88" y="130"/>
                  <a:pt x="88" y="130"/>
                </a:cubicBezTo>
                <a:cubicBezTo>
                  <a:pt x="91" y="133"/>
                  <a:pt x="95" y="134"/>
                  <a:pt x="99" y="134"/>
                </a:cubicBezTo>
                <a:cubicBezTo>
                  <a:pt x="103" y="134"/>
                  <a:pt x="106" y="133"/>
                  <a:pt x="109" y="130"/>
                </a:cubicBezTo>
                <a:cubicBezTo>
                  <a:pt x="111" y="128"/>
                  <a:pt x="113" y="124"/>
                  <a:pt x="113" y="120"/>
                </a:cubicBezTo>
                <a:cubicBezTo>
                  <a:pt x="113" y="116"/>
                  <a:pt x="111" y="112"/>
                  <a:pt x="109" y="110"/>
                </a:cubicBezTo>
                <a:cubicBezTo>
                  <a:pt x="106" y="107"/>
                  <a:pt x="103" y="106"/>
                  <a:pt x="99" y="106"/>
                </a:cubicBezTo>
                <a:cubicBezTo>
                  <a:pt x="99" y="106"/>
                  <a:pt x="99" y="106"/>
                  <a:pt x="99" y="106"/>
                </a:cubicBezTo>
                <a:cubicBezTo>
                  <a:pt x="95" y="106"/>
                  <a:pt x="91" y="107"/>
                  <a:pt x="88" y="110"/>
                </a:cubicBezTo>
                <a:cubicBezTo>
                  <a:pt x="86" y="112"/>
                  <a:pt x="84" y="116"/>
                  <a:pt x="84" y="120"/>
                </a:cubicBezTo>
                <a:cubicBezTo>
                  <a:pt x="84" y="124"/>
                  <a:pt x="86" y="127"/>
                  <a:pt x="88" y="130"/>
                </a:cubicBezTo>
                <a:close/>
                <a:moveTo>
                  <a:pt x="36" y="103"/>
                </a:moveTo>
                <a:cubicBezTo>
                  <a:pt x="30" y="103"/>
                  <a:pt x="24" y="105"/>
                  <a:pt x="20" y="110"/>
                </a:cubicBezTo>
                <a:cubicBezTo>
                  <a:pt x="16" y="114"/>
                  <a:pt x="13" y="120"/>
                  <a:pt x="13" y="126"/>
                </a:cubicBezTo>
                <a:cubicBezTo>
                  <a:pt x="13" y="132"/>
                  <a:pt x="16" y="138"/>
                  <a:pt x="20" y="142"/>
                </a:cubicBezTo>
                <a:cubicBezTo>
                  <a:pt x="22" y="144"/>
                  <a:pt x="23" y="145"/>
                  <a:pt x="25" y="146"/>
                </a:cubicBezTo>
                <a:cubicBezTo>
                  <a:pt x="20" y="148"/>
                  <a:pt x="15" y="151"/>
                  <a:pt x="11" y="155"/>
                </a:cubicBezTo>
                <a:cubicBezTo>
                  <a:pt x="4" y="162"/>
                  <a:pt x="0" y="171"/>
                  <a:pt x="0" y="181"/>
                </a:cubicBezTo>
                <a:cubicBezTo>
                  <a:pt x="0" y="182"/>
                  <a:pt x="1" y="183"/>
                  <a:pt x="2" y="183"/>
                </a:cubicBezTo>
                <a:cubicBezTo>
                  <a:pt x="70" y="183"/>
                  <a:pt x="70" y="183"/>
                  <a:pt x="70" y="183"/>
                </a:cubicBezTo>
                <a:cubicBezTo>
                  <a:pt x="72" y="183"/>
                  <a:pt x="73" y="182"/>
                  <a:pt x="73" y="181"/>
                </a:cubicBezTo>
                <a:cubicBezTo>
                  <a:pt x="73" y="171"/>
                  <a:pt x="68" y="162"/>
                  <a:pt x="62" y="155"/>
                </a:cubicBezTo>
                <a:cubicBezTo>
                  <a:pt x="58" y="151"/>
                  <a:pt x="53" y="148"/>
                  <a:pt x="47" y="146"/>
                </a:cubicBezTo>
                <a:cubicBezTo>
                  <a:pt x="49" y="145"/>
                  <a:pt x="51" y="144"/>
                  <a:pt x="53" y="142"/>
                </a:cubicBezTo>
                <a:cubicBezTo>
                  <a:pt x="53" y="142"/>
                  <a:pt x="53" y="142"/>
                  <a:pt x="53" y="142"/>
                </a:cubicBezTo>
                <a:cubicBezTo>
                  <a:pt x="53" y="142"/>
                  <a:pt x="53" y="142"/>
                  <a:pt x="53" y="142"/>
                </a:cubicBezTo>
                <a:cubicBezTo>
                  <a:pt x="57" y="138"/>
                  <a:pt x="59" y="132"/>
                  <a:pt x="59" y="126"/>
                </a:cubicBezTo>
                <a:cubicBezTo>
                  <a:pt x="59" y="120"/>
                  <a:pt x="57" y="114"/>
                  <a:pt x="53" y="110"/>
                </a:cubicBezTo>
                <a:cubicBezTo>
                  <a:pt x="48" y="105"/>
                  <a:pt x="43" y="103"/>
                  <a:pt x="36" y="103"/>
                </a:cubicBezTo>
                <a:close/>
                <a:moveTo>
                  <a:pt x="50" y="113"/>
                </a:moveTo>
                <a:cubicBezTo>
                  <a:pt x="53" y="116"/>
                  <a:pt x="55" y="121"/>
                  <a:pt x="55" y="126"/>
                </a:cubicBezTo>
                <a:cubicBezTo>
                  <a:pt x="55" y="131"/>
                  <a:pt x="53" y="136"/>
                  <a:pt x="50" y="139"/>
                </a:cubicBezTo>
                <a:cubicBezTo>
                  <a:pt x="50" y="139"/>
                  <a:pt x="50" y="139"/>
                  <a:pt x="50" y="139"/>
                </a:cubicBezTo>
                <a:cubicBezTo>
                  <a:pt x="46" y="143"/>
                  <a:pt x="41" y="145"/>
                  <a:pt x="36" y="145"/>
                </a:cubicBezTo>
                <a:cubicBezTo>
                  <a:pt x="36" y="145"/>
                  <a:pt x="36" y="145"/>
                  <a:pt x="36" y="145"/>
                </a:cubicBezTo>
                <a:cubicBezTo>
                  <a:pt x="31" y="145"/>
                  <a:pt x="26" y="143"/>
                  <a:pt x="23" y="139"/>
                </a:cubicBezTo>
                <a:cubicBezTo>
                  <a:pt x="20" y="136"/>
                  <a:pt x="17" y="131"/>
                  <a:pt x="17" y="126"/>
                </a:cubicBezTo>
                <a:cubicBezTo>
                  <a:pt x="17" y="121"/>
                  <a:pt x="20" y="116"/>
                  <a:pt x="23" y="113"/>
                </a:cubicBezTo>
                <a:cubicBezTo>
                  <a:pt x="26" y="109"/>
                  <a:pt x="31" y="107"/>
                  <a:pt x="36" y="107"/>
                </a:cubicBezTo>
                <a:cubicBezTo>
                  <a:pt x="41" y="107"/>
                  <a:pt x="46" y="109"/>
                  <a:pt x="50" y="113"/>
                </a:cubicBezTo>
                <a:close/>
                <a:moveTo>
                  <a:pt x="59" y="159"/>
                </a:moveTo>
                <a:cubicBezTo>
                  <a:pt x="64" y="164"/>
                  <a:pt x="68" y="171"/>
                  <a:pt x="68" y="179"/>
                </a:cubicBezTo>
                <a:cubicBezTo>
                  <a:pt x="4" y="179"/>
                  <a:pt x="4" y="179"/>
                  <a:pt x="4" y="179"/>
                </a:cubicBezTo>
                <a:cubicBezTo>
                  <a:pt x="5" y="171"/>
                  <a:pt x="8" y="164"/>
                  <a:pt x="14" y="159"/>
                </a:cubicBezTo>
                <a:cubicBezTo>
                  <a:pt x="19" y="153"/>
                  <a:pt x="27" y="149"/>
                  <a:pt x="36" y="149"/>
                </a:cubicBezTo>
                <a:cubicBezTo>
                  <a:pt x="36" y="149"/>
                  <a:pt x="36" y="149"/>
                  <a:pt x="36" y="149"/>
                </a:cubicBezTo>
                <a:cubicBezTo>
                  <a:pt x="45" y="149"/>
                  <a:pt x="53" y="153"/>
                  <a:pt x="59" y="159"/>
                </a:cubicBezTo>
                <a:close/>
                <a:moveTo>
                  <a:pt x="161" y="103"/>
                </a:moveTo>
                <a:cubicBezTo>
                  <a:pt x="154" y="103"/>
                  <a:pt x="149" y="105"/>
                  <a:pt x="145" y="110"/>
                </a:cubicBezTo>
                <a:cubicBezTo>
                  <a:pt x="140" y="114"/>
                  <a:pt x="138" y="120"/>
                  <a:pt x="138" y="126"/>
                </a:cubicBezTo>
                <a:cubicBezTo>
                  <a:pt x="138" y="132"/>
                  <a:pt x="140" y="138"/>
                  <a:pt x="145" y="142"/>
                </a:cubicBezTo>
                <a:cubicBezTo>
                  <a:pt x="146" y="144"/>
                  <a:pt x="148" y="145"/>
                  <a:pt x="150" y="146"/>
                </a:cubicBezTo>
                <a:cubicBezTo>
                  <a:pt x="144" y="148"/>
                  <a:pt x="139" y="151"/>
                  <a:pt x="135" y="155"/>
                </a:cubicBezTo>
                <a:cubicBezTo>
                  <a:pt x="129" y="162"/>
                  <a:pt x="125" y="171"/>
                  <a:pt x="125" y="181"/>
                </a:cubicBezTo>
                <a:cubicBezTo>
                  <a:pt x="125" y="182"/>
                  <a:pt x="126" y="183"/>
                  <a:pt x="127" y="183"/>
                </a:cubicBezTo>
                <a:cubicBezTo>
                  <a:pt x="195" y="183"/>
                  <a:pt x="195" y="183"/>
                  <a:pt x="195" y="183"/>
                </a:cubicBezTo>
                <a:cubicBezTo>
                  <a:pt x="196" y="183"/>
                  <a:pt x="197" y="182"/>
                  <a:pt x="197" y="181"/>
                </a:cubicBezTo>
                <a:cubicBezTo>
                  <a:pt x="197" y="171"/>
                  <a:pt x="193" y="162"/>
                  <a:pt x="187" y="155"/>
                </a:cubicBezTo>
                <a:cubicBezTo>
                  <a:pt x="182" y="151"/>
                  <a:pt x="177" y="148"/>
                  <a:pt x="172" y="146"/>
                </a:cubicBezTo>
                <a:cubicBezTo>
                  <a:pt x="174" y="145"/>
                  <a:pt x="176" y="144"/>
                  <a:pt x="177" y="142"/>
                </a:cubicBezTo>
                <a:cubicBezTo>
                  <a:pt x="177" y="142"/>
                  <a:pt x="177" y="142"/>
                  <a:pt x="177" y="142"/>
                </a:cubicBezTo>
                <a:cubicBezTo>
                  <a:pt x="177" y="142"/>
                  <a:pt x="177" y="142"/>
                  <a:pt x="177" y="142"/>
                </a:cubicBezTo>
                <a:cubicBezTo>
                  <a:pt x="181" y="138"/>
                  <a:pt x="184" y="132"/>
                  <a:pt x="184" y="126"/>
                </a:cubicBezTo>
                <a:cubicBezTo>
                  <a:pt x="184" y="120"/>
                  <a:pt x="181" y="114"/>
                  <a:pt x="177" y="110"/>
                </a:cubicBezTo>
                <a:cubicBezTo>
                  <a:pt x="173" y="105"/>
                  <a:pt x="167" y="103"/>
                  <a:pt x="161" y="103"/>
                </a:cubicBezTo>
                <a:close/>
                <a:moveTo>
                  <a:pt x="174" y="113"/>
                </a:moveTo>
                <a:cubicBezTo>
                  <a:pt x="178" y="116"/>
                  <a:pt x="180" y="121"/>
                  <a:pt x="180" y="126"/>
                </a:cubicBezTo>
                <a:cubicBezTo>
                  <a:pt x="180" y="131"/>
                  <a:pt x="178" y="136"/>
                  <a:pt x="174" y="139"/>
                </a:cubicBezTo>
                <a:cubicBezTo>
                  <a:pt x="174" y="139"/>
                  <a:pt x="174" y="139"/>
                  <a:pt x="174" y="139"/>
                </a:cubicBezTo>
                <a:cubicBezTo>
                  <a:pt x="171" y="143"/>
                  <a:pt x="166" y="145"/>
                  <a:pt x="161" y="145"/>
                </a:cubicBezTo>
                <a:cubicBezTo>
                  <a:pt x="161" y="145"/>
                  <a:pt x="161" y="145"/>
                  <a:pt x="161" y="145"/>
                </a:cubicBezTo>
                <a:cubicBezTo>
                  <a:pt x="156" y="145"/>
                  <a:pt x="151" y="143"/>
                  <a:pt x="148" y="139"/>
                </a:cubicBezTo>
                <a:cubicBezTo>
                  <a:pt x="144" y="136"/>
                  <a:pt x="142" y="131"/>
                  <a:pt x="142" y="126"/>
                </a:cubicBezTo>
                <a:cubicBezTo>
                  <a:pt x="142" y="121"/>
                  <a:pt x="144" y="116"/>
                  <a:pt x="148" y="113"/>
                </a:cubicBezTo>
                <a:cubicBezTo>
                  <a:pt x="151" y="109"/>
                  <a:pt x="156" y="107"/>
                  <a:pt x="161" y="107"/>
                </a:cubicBezTo>
                <a:cubicBezTo>
                  <a:pt x="166" y="107"/>
                  <a:pt x="171" y="109"/>
                  <a:pt x="174" y="113"/>
                </a:cubicBezTo>
                <a:close/>
                <a:moveTo>
                  <a:pt x="183" y="159"/>
                </a:moveTo>
                <a:cubicBezTo>
                  <a:pt x="189" y="164"/>
                  <a:pt x="192" y="171"/>
                  <a:pt x="193" y="179"/>
                </a:cubicBezTo>
                <a:cubicBezTo>
                  <a:pt x="129" y="179"/>
                  <a:pt x="129" y="179"/>
                  <a:pt x="129" y="179"/>
                </a:cubicBezTo>
                <a:cubicBezTo>
                  <a:pt x="130" y="171"/>
                  <a:pt x="133" y="164"/>
                  <a:pt x="138" y="159"/>
                </a:cubicBezTo>
                <a:cubicBezTo>
                  <a:pt x="144" y="153"/>
                  <a:pt x="152" y="149"/>
                  <a:pt x="161" y="149"/>
                </a:cubicBezTo>
                <a:cubicBezTo>
                  <a:pt x="161" y="149"/>
                  <a:pt x="161" y="149"/>
                  <a:pt x="161" y="149"/>
                </a:cubicBezTo>
                <a:cubicBezTo>
                  <a:pt x="170" y="149"/>
                  <a:pt x="178" y="153"/>
                  <a:pt x="183" y="159"/>
                </a:cubicBezTo>
                <a:close/>
                <a:moveTo>
                  <a:pt x="99" y="42"/>
                </a:moveTo>
                <a:cubicBezTo>
                  <a:pt x="99" y="42"/>
                  <a:pt x="99" y="42"/>
                  <a:pt x="99" y="42"/>
                </a:cubicBezTo>
                <a:cubicBezTo>
                  <a:pt x="104" y="42"/>
                  <a:pt x="108" y="40"/>
                  <a:pt x="112" y="36"/>
                </a:cubicBezTo>
                <a:cubicBezTo>
                  <a:pt x="112" y="36"/>
                  <a:pt x="112" y="36"/>
                  <a:pt x="112" y="36"/>
                </a:cubicBezTo>
                <a:cubicBezTo>
                  <a:pt x="115" y="33"/>
                  <a:pt x="117" y="28"/>
                  <a:pt x="117" y="23"/>
                </a:cubicBezTo>
                <a:cubicBezTo>
                  <a:pt x="117" y="18"/>
                  <a:pt x="115" y="13"/>
                  <a:pt x="112" y="10"/>
                </a:cubicBezTo>
                <a:cubicBezTo>
                  <a:pt x="108" y="6"/>
                  <a:pt x="104" y="4"/>
                  <a:pt x="99" y="4"/>
                </a:cubicBezTo>
                <a:cubicBezTo>
                  <a:pt x="93" y="4"/>
                  <a:pt x="89" y="6"/>
                  <a:pt x="85" y="10"/>
                </a:cubicBezTo>
                <a:cubicBezTo>
                  <a:pt x="82" y="13"/>
                  <a:pt x="80" y="18"/>
                  <a:pt x="80" y="23"/>
                </a:cubicBezTo>
                <a:cubicBezTo>
                  <a:pt x="80" y="28"/>
                  <a:pt x="82" y="33"/>
                  <a:pt x="85" y="36"/>
                </a:cubicBezTo>
                <a:cubicBezTo>
                  <a:pt x="89" y="40"/>
                  <a:pt x="93" y="42"/>
                  <a:pt x="99" y="42"/>
                </a:cubicBezTo>
                <a:close/>
                <a:moveTo>
                  <a:pt x="121" y="56"/>
                </a:moveTo>
                <a:cubicBezTo>
                  <a:pt x="115" y="50"/>
                  <a:pt x="107" y="46"/>
                  <a:pt x="99" y="46"/>
                </a:cubicBezTo>
                <a:cubicBezTo>
                  <a:pt x="99" y="46"/>
                  <a:pt x="99" y="46"/>
                  <a:pt x="99" y="46"/>
                </a:cubicBezTo>
                <a:cubicBezTo>
                  <a:pt x="90" y="46"/>
                  <a:pt x="82" y="50"/>
                  <a:pt x="76" y="56"/>
                </a:cubicBezTo>
                <a:cubicBezTo>
                  <a:pt x="71" y="61"/>
                  <a:pt x="67" y="68"/>
                  <a:pt x="67" y="76"/>
                </a:cubicBezTo>
                <a:cubicBezTo>
                  <a:pt x="130" y="76"/>
                  <a:pt x="130" y="76"/>
                  <a:pt x="130" y="76"/>
                </a:cubicBezTo>
                <a:cubicBezTo>
                  <a:pt x="130" y="68"/>
                  <a:pt x="126" y="61"/>
                  <a:pt x="121" y="56"/>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156D9125-9F57-49FC-988D-18961460CB1E}"/>
              </a:ext>
            </a:extLst>
          </p:cNvPr>
          <p:cNvGrpSpPr>
            <a:grpSpLocks noChangeAspect="1"/>
          </p:cNvGrpSpPr>
          <p:nvPr/>
        </p:nvGrpSpPr>
        <p:grpSpPr bwMode="auto">
          <a:xfrm>
            <a:off x="6497638" y="1227138"/>
            <a:ext cx="4729162" cy="4729162"/>
            <a:chOff x="629" y="773"/>
            <a:chExt cx="2343" cy="2343"/>
          </a:xfrm>
        </p:grpSpPr>
        <p:sp>
          <p:nvSpPr>
            <p:cNvPr id="9" name="Freeform 5">
              <a:extLst>
                <a:ext uri="{FF2B5EF4-FFF2-40B4-BE49-F238E27FC236}">
                  <a16:creationId xmlns:a16="http://schemas.microsoft.com/office/drawing/2014/main" id="{D4959E50-CA45-496A-88CB-5706355B192D}"/>
                </a:ext>
              </a:extLst>
            </p:cNvPr>
            <p:cNvSpPr>
              <a:spLocks/>
            </p:cNvSpPr>
            <p:nvPr/>
          </p:nvSpPr>
          <p:spPr bwMode="auto">
            <a:xfrm>
              <a:off x="637" y="773"/>
              <a:ext cx="1453" cy="549"/>
            </a:xfrm>
            <a:custGeom>
              <a:avLst/>
              <a:gdLst>
                <a:gd name="T0" fmla="*/ 306 w 381"/>
                <a:gd name="T1" fmla="*/ 5 h 144"/>
                <a:gd name="T2" fmla="*/ 296 w 381"/>
                <a:gd name="T3" fmla="*/ 0 h 144"/>
                <a:gd name="T4" fmla="*/ 164 w 381"/>
                <a:gd name="T5" fmla="*/ 0 h 144"/>
                <a:gd name="T6" fmla="*/ 2 w 381"/>
                <a:gd name="T7" fmla="*/ 131 h 144"/>
                <a:gd name="T8" fmla="*/ 12 w 381"/>
                <a:gd name="T9" fmla="*/ 144 h 144"/>
                <a:gd name="T10" fmla="*/ 367 w 381"/>
                <a:gd name="T11" fmla="*/ 144 h 144"/>
                <a:gd name="T12" fmla="*/ 377 w 381"/>
                <a:gd name="T13" fmla="*/ 128 h 144"/>
                <a:gd name="T14" fmla="*/ 306 w 381"/>
                <a:gd name="T15" fmla="*/ 5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44">
                  <a:moveTo>
                    <a:pt x="306" y="5"/>
                  </a:moveTo>
                  <a:cubicBezTo>
                    <a:pt x="304" y="2"/>
                    <a:pt x="300" y="0"/>
                    <a:pt x="296" y="0"/>
                  </a:cubicBezTo>
                  <a:cubicBezTo>
                    <a:pt x="164" y="0"/>
                    <a:pt x="164" y="0"/>
                    <a:pt x="164" y="0"/>
                  </a:cubicBezTo>
                  <a:cubicBezTo>
                    <a:pt x="85" y="0"/>
                    <a:pt x="18" y="55"/>
                    <a:pt x="2" y="131"/>
                  </a:cubicBezTo>
                  <a:cubicBezTo>
                    <a:pt x="0" y="138"/>
                    <a:pt x="5" y="144"/>
                    <a:pt x="12" y="144"/>
                  </a:cubicBezTo>
                  <a:cubicBezTo>
                    <a:pt x="367" y="144"/>
                    <a:pt x="367" y="144"/>
                    <a:pt x="367" y="144"/>
                  </a:cubicBezTo>
                  <a:cubicBezTo>
                    <a:pt x="376" y="144"/>
                    <a:pt x="381" y="135"/>
                    <a:pt x="377" y="128"/>
                  </a:cubicBezTo>
                  <a:lnTo>
                    <a:pt x="306" y="5"/>
                  </a:ln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010A0762-6A72-4155-B67F-584EFB31E961}"/>
                </a:ext>
              </a:extLst>
            </p:cNvPr>
            <p:cNvSpPr>
              <a:spLocks/>
            </p:cNvSpPr>
            <p:nvPr/>
          </p:nvSpPr>
          <p:spPr bwMode="auto">
            <a:xfrm>
              <a:off x="1861" y="773"/>
              <a:ext cx="1057" cy="1095"/>
            </a:xfrm>
            <a:custGeom>
              <a:avLst/>
              <a:gdLst>
                <a:gd name="T0" fmla="*/ 125 w 277"/>
                <a:gd name="T1" fmla="*/ 0 h 287"/>
                <a:gd name="T2" fmla="*/ 13 w 277"/>
                <a:gd name="T3" fmla="*/ 0 h 287"/>
                <a:gd name="T4" fmla="*/ 4 w 277"/>
                <a:gd name="T5" fmla="*/ 16 h 287"/>
                <a:gd name="T6" fmla="*/ 78 w 277"/>
                <a:gd name="T7" fmla="*/ 144 h 287"/>
                <a:gd name="T8" fmla="*/ 78 w 277"/>
                <a:gd name="T9" fmla="*/ 144 h 287"/>
                <a:gd name="T10" fmla="*/ 79 w 277"/>
                <a:gd name="T11" fmla="*/ 147 h 287"/>
                <a:gd name="T12" fmla="*/ 156 w 277"/>
                <a:gd name="T13" fmla="*/ 280 h 287"/>
                <a:gd name="T14" fmla="*/ 175 w 277"/>
                <a:gd name="T15" fmla="*/ 280 h 287"/>
                <a:gd name="T16" fmla="*/ 275 w 277"/>
                <a:gd name="T17" fmla="*/ 106 h 287"/>
                <a:gd name="T18" fmla="*/ 275 w 277"/>
                <a:gd name="T19" fmla="*/ 96 h 287"/>
                <a:gd name="T20" fmla="*/ 125 w 277"/>
                <a:gd name="T21"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287">
                  <a:moveTo>
                    <a:pt x="125" y="0"/>
                  </a:moveTo>
                  <a:cubicBezTo>
                    <a:pt x="13" y="0"/>
                    <a:pt x="13" y="0"/>
                    <a:pt x="13" y="0"/>
                  </a:cubicBezTo>
                  <a:cubicBezTo>
                    <a:pt x="5" y="0"/>
                    <a:pt x="0" y="9"/>
                    <a:pt x="4" y="16"/>
                  </a:cubicBezTo>
                  <a:cubicBezTo>
                    <a:pt x="78" y="144"/>
                    <a:pt x="78" y="144"/>
                    <a:pt x="78" y="144"/>
                  </a:cubicBezTo>
                  <a:cubicBezTo>
                    <a:pt x="78" y="144"/>
                    <a:pt x="78" y="144"/>
                    <a:pt x="78" y="144"/>
                  </a:cubicBezTo>
                  <a:cubicBezTo>
                    <a:pt x="79" y="147"/>
                    <a:pt x="79" y="147"/>
                    <a:pt x="79" y="147"/>
                  </a:cubicBezTo>
                  <a:cubicBezTo>
                    <a:pt x="156" y="280"/>
                    <a:pt x="156" y="280"/>
                    <a:pt x="156" y="280"/>
                  </a:cubicBezTo>
                  <a:cubicBezTo>
                    <a:pt x="160" y="287"/>
                    <a:pt x="170" y="287"/>
                    <a:pt x="175" y="280"/>
                  </a:cubicBezTo>
                  <a:cubicBezTo>
                    <a:pt x="275" y="106"/>
                    <a:pt x="275" y="106"/>
                    <a:pt x="275" y="106"/>
                  </a:cubicBezTo>
                  <a:cubicBezTo>
                    <a:pt x="277" y="103"/>
                    <a:pt x="277" y="99"/>
                    <a:pt x="275" y="96"/>
                  </a:cubicBezTo>
                  <a:cubicBezTo>
                    <a:pt x="248" y="38"/>
                    <a:pt x="190" y="0"/>
                    <a:pt x="125" y="0"/>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2346A32-8B2B-4F32-B49C-D6CB769D09DD}"/>
                </a:ext>
              </a:extLst>
            </p:cNvPr>
            <p:cNvSpPr>
              <a:spLocks/>
            </p:cNvSpPr>
            <p:nvPr/>
          </p:nvSpPr>
          <p:spPr bwMode="auto">
            <a:xfrm>
              <a:off x="629" y="1368"/>
              <a:ext cx="771" cy="1252"/>
            </a:xfrm>
            <a:custGeom>
              <a:avLst/>
              <a:gdLst>
                <a:gd name="T0" fmla="*/ 11 w 202"/>
                <a:gd name="T1" fmla="*/ 0 h 328"/>
                <a:gd name="T2" fmla="*/ 0 w 202"/>
                <a:gd name="T3" fmla="*/ 10 h 328"/>
                <a:gd name="T4" fmla="*/ 0 w 202"/>
                <a:gd name="T5" fmla="*/ 10 h 328"/>
                <a:gd name="T6" fmla="*/ 0 w 202"/>
                <a:gd name="T7" fmla="*/ 292 h 328"/>
                <a:gd name="T8" fmla="*/ 2 w 202"/>
                <a:gd name="T9" fmla="*/ 316 h 328"/>
                <a:gd name="T10" fmla="*/ 22 w 202"/>
                <a:gd name="T11" fmla="*/ 320 h 328"/>
                <a:gd name="T12" fmla="*/ 121 w 202"/>
                <a:gd name="T13" fmla="*/ 148 h 328"/>
                <a:gd name="T14" fmla="*/ 197 w 202"/>
                <a:gd name="T15" fmla="*/ 16 h 328"/>
                <a:gd name="T16" fmla="*/ 188 w 202"/>
                <a:gd name="T17" fmla="*/ 0 h 328"/>
                <a:gd name="T18" fmla="*/ 11 w 202"/>
                <a:gd name="T19"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328">
                  <a:moveTo>
                    <a:pt x="11" y="0"/>
                  </a:moveTo>
                  <a:cubicBezTo>
                    <a:pt x="5" y="0"/>
                    <a:pt x="0" y="4"/>
                    <a:pt x="0" y="10"/>
                  </a:cubicBezTo>
                  <a:cubicBezTo>
                    <a:pt x="0" y="10"/>
                    <a:pt x="0" y="10"/>
                    <a:pt x="0" y="10"/>
                  </a:cubicBezTo>
                  <a:cubicBezTo>
                    <a:pt x="0" y="292"/>
                    <a:pt x="0" y="292"/>
                    <a:pt x="0" y="292"/>
                  </a:cubicBezTo>
                  <a:cubicBezTo>
                    <a:pt x="0" y="300"/>
                    <a:pt x="1" y="308"/>
                    <a:pt x="2" y="316"/>
                  </a:cubicBezTo>
                  <a:cubicBezTo>
                    <a:pt x="3" y="326"/>
                    <a:pt x="17" y="328"/>
                    <a:pt x="22" y="320"/>
                  </a:cubicBezTo>
                  <a:cubicBezTo>
                    <a:pt x="121" y="148"/>
                    <a:pt x="121" y="148"/>
                    <a:pt x="121" y="148"/>
                  </a:cubicBezTo>
                  <a:cubicBezTo>
                    <a:pt x="197" y="16"/>
                    <a:pt x="197" y="16"/>
                    <a:pt x="197" y="16"/>
                  </a:cubicBezTo>
                  <a:cubicBezTo>
                    <a:pt x="202" y="8"/>
                    <a:pt x="196" y="0"/>
                    <a:pt x="188" y="0"/>
                  </a:cubicBezTo>
                  <a:lnTo>
                    <a:pt x="11" y="0"/>
                  </a:ln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3C5FADEB-41E8-484C-A581-A2E1D441B13D}"/>
                </a:ext>
              </a:extLst>
            </p:cNvPr>
            <p:cNvSpPr>
              <a:spLocks/>
            </p:cNvSpPr>
            <p:nvPr/>
          </p:nvSpPr>
          <p:spPr bwMode="auto">
            <a:xfrm>
              <a:off x="2201" y="1269"/>
              <a:ext cx="771" cy="1251"/>
            </a:xfrm>
            <a:custGeom>
              <a:avLst/>
              <a:gdLst>
                <a:gd name="T0" fmla="*/ 191 w 202"/>
                <a:gd name="T1" fmla="*/ 328 h 328"/>
                <a:gd name="T2" fmla="*/ 202 w 202"/>
                <a:gd name="T3" fmla="*/ 318 h 328"/>
                <a:gd name="T4" fmla="*/ 202 w 202"/>
                <a:gd name="T5" fmla="*/ 318 h 328"/>
                <a:gd name="T6" fmla="*/ 202 w 202"/>
                <a:gd name="T7" fmla="*/ 36 h 328"/>
                <a:gd name="T8" fmla="*/ 200 w 202"/>
                <a:gd name="T9" fmla="*/ 12 h 328"/>
                <a:gd name="T10" fmla="*/ 180 w 202"/>
                <a:gd name="T11" fmla="*/ 8 h 328"/>
                <a:gd name="T12" fmla="*/ 81 w 202"/>
                <a:gd name="T13" fmla="*/ 180 h 328"/>
                <a:gd name="T14" fmla="*/ 5 w 202"/>
                <a:gd name="T15" fmla="*/ 312 h 328"/>
                <a:gd name="T16" fmla="*/ 14 w 202"/>
                <a:gd name="T17" fmla="*/ 328 h 328"/>
                <a:gd name="T18" fmla="*/ 191 w 202"/>
                <a:gd name="T19"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328">
                  <a:moveTo>
                    <a:pt x="191" y="328"/>
                  </a:moveTo>
                  <a:cubicBezTo>
                    <a:pt x="197" y="328"/>
                    <a:pt x="202" y="324"/>
                    <a:pt x="202" y="318"/>
                  </a:cubicBezTo>
                  <a:cubicBezTo>
                    <a:pt x="202" y="318"/>
                    <a:pt x="202" y="318"/>
                    <a:pt x="202" y="318"/>
                  </a:cubicBezTo>
                  <a:cubicBezTo>
                    <a:pt x="202" y="36"/>
                    <a:pt x="202" y="36"/>
                    <a:pt x="202" y="36"/>
                  </a:cubicBezTo>
                  <a:cubicBezTo>
                    <a:pt x="202" y="28"/>
                    <a:pt x="201" y="20"/>
                    <a:pt x="200" y="12"/>
                  </a:cubicBezTo>
                  <a:cubicBezTo>
                    <a:pt x="199" y="2"/>
                    <a:pt x="185" y="0"/>
                    <a:pt x="180" y="8"/>
                  </a:cubicBezTo>
                  <a:cubicBezTo>
                    <a:pt x="81" y="180"/>
                    <a:pt x="81" y="180"/>
                    <a:pt x="81" y="180"/>
                  </a:cubicBezTo>
                  <a:cubicBezTo>
                    <a:pt x="5" y="312"/>
                    <a:pt x="5" y="312"/>
                    <a:pt x="5" y="312"/>
                  </a:cubicBezTo>
                  <a:cubicBezTo>
                    <a:pt x="0" y="320"/>
                    <a:pt x="6" y="328"/>
                    <a:pt x="14" y="328"/>
                  </a:cubicBezTo>
                  <a:lnTo>
                    <a:pt x="191" y="328"/>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C13FD55B-87F0-4AD6-9DE1-81C12B6F0B7F}"/>
                </a:ext>
              </a:extLst>
            </p:cNvPr>
            <p:cNvSpPr>
              <a:spLocks/>
            </p:cNvSpPr>
            <p:nvPr/>
          </p:nvSpPr>
          <p:spPr bwMode="auto">
            <a:xfrm>
              <a:off x="682" y="2021"/>
              <a:ext cx="1057" cy="1095"/>
            </a:xfrm>
            <a:custGeom>
              <a:avLst/>
              <a:gdLst>
                <a:gd name="T0" fmla="*/ 152 w 277"/>
                <a:gd name="T1" fmla="*/ 287 h 287"/>
                <a:gd name="T2" fmla="*/ 264 w 277"/>
                <a:gd name="T3" fmla="*/ 287 h 287"/>
                <a:gd name="T4" fmla="*/ 273 w 277"/>
                <a:gd name="T5" fmla="*/ 271 h 287"/>
                <a:gd name="T6" fmla="*/ 199 w 277"/>
                <a:gd name="T7" fmla="*/ 143 h 287"/>
                <a:gd name="T8" fmla="*/ 198 w 277"/>
                <a:gd name="T9" fmla="*/ 140 h 287"/>
                <a:gd name="T10" fmla="*/ 121 w 277"/>
                <a:gd name="T11" fmla="*/ 7 h 287"/>
                <a:gd name="T12" fmla="*/ 102 w 277"/>
                <a:gd name="T13" fmla="*/ 7 h 287"/>
                <a:gd name="T14" fmla="*/ 2 w 277"/>
                <a:gd name="T15" fmla="*/ 181 h 287"/>
                <a:gd name="T16" fmla="*/ 2 w 277"/>
                <a:gd name="T17" fmla="*/ 191 h 287"/>
                <a:gd name="T18" fmla="*/ 152 w 277"/>
                <a:gd name="T19"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87">
                  <a:moveTo>
                    <a:pt x="152" y="287"/>
                  </a:moveTo>
                  <a:cubicBezTo>
                    <a:pt x="264" y="287"/>
                    <a:pt x="264" y="287"/>
                    <a:pt x="264" y="287"/>
                  </a:cubicBezTo>
                  <a:cubicBezTo>
                    <a:pt x="272" y="287"/>
                    <a:pt x="277" y="278"/>
                    <a:pt x="273" y="271"/>
                  </a:cubicBezTo>
                  <a:cubicBezTo>
                    <a:pt x="199" y="143"/>
                    <a:pt x="199" y="143"/>
                    <a:pt x="199" y="143"/>
                  </a:cubicBezTo>
                  <a:cubicBezTo>
                    <a:pt x="198" y="140"/>
                    <a:pt x="198" y="140"/>
                    <a:pt x="198" y="140"/>
                  </a:cubicBezTo>
                  <a:cubicBezTo>
                    <a:pt x="121" y="7"/>
                    <a:pt x="121" y="7"/>
                    <a:pt x="121" y="7"/>
                  </a:cubicBezTo>
                  <a:cubicBezTo>
                    <a:pt x="117" y="0"/>
                    <a:pt x="107" y="0"/>
                    <a:pt x="102" y="7"/>
                  </a:cubicBezTo>
                  <a:cubicBezTo>
                    <a:pt x="2" y="181"/>
                    <a:pt x="2" y="181"/>
                    <a:pt x="2" y="181"/>
                  </a:cubicBezTo>
                  <a:cubicBezTo>
                    <a:pt x="0" y="184"/>
                    <a:pt x="0" y="188"/>
                    <a:pt x="2" y="191"/>
                  </a:cubicBezTo>
                  <a:cubicBezTo>
                    <a:pt x="29" y="249"/>
                    <a:pt x="87" y="287"/>
                    <a:pt x="152" y="287"/>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FD9E40C4-CE2E-4429-8532-6175EE257DFD}"/>
                </a:ext>
              </a:extLst>
            </p:cNvPr>
            <p:cNvSpPr>
              <a:spLocks/>
            </p:cNvSpPr>
            <p:nvPr/>
          </p:nvSpPr>
          <p:spPr bwMode="auto">
            <a:xfrm>
              <a:off x="1510" y="2566"/>
              <a:ext cx="1454" cy="550"/>
            </a:xfrm>
            <a:custGeom>
              <a:avLst/>
              <a:gdLst>
                <a:gd name="T0" fmla="*/ 75 w 381"/>
                <a:gd name="T1" fmla="*/ 139 h 144"/>
                <a:gd name="T2" fmla="*/ 85 w 381"/>
                <a:gd name="T3" fmla="*/ 144 h 144"/>
                <a:gd name="T4" fmla="*/ 217 w 381"/>
                <a:gd name="T5" fmla="*/ 144 h 144"/>
                <a:gd name="T6" fmla="*/ 379 w 381"/>
                <a:gd name="T7" fmla="*/ 13 h 144"/>
                <a:gd name="T8" fmla="*/ 369 w 381"/>
                <a:gd name="T9" fmla="*/ 0 h 144"/>
                <a:gd name="T10" fmla="*/ 14 w 381"/>
                <a:gd name="T11" fmla="*/ 0 h 144"/>
                <a:gd name="T12" fmla="*/ 4 w 381"/>
                <a:gd name="T13" fmla="*/ 16 h 144"/>
                <a:gd name="T14" fmla="*/ 75 w 381"/>
                <a:gd name="T15" fmla="*/ 139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144">
                  <a:moveTo>
                    <a:pt x="75" y="139"/>
                  </a:moveTo>
                  <a:cubicBezTo>
                    <a:pt x="77" y="142"/>
                    <a:pt x="81" y="144"/>
                    <a:pt x="85" y="144"/>
                  </a:cubicBezTo>
                  <a:cubicBezTo>
                    <a:pt x="217" y="144"/>
                    <a:pt x="217" y="144"/>
                    <a:pt x="217" y="144"/>
                  </a:cubicBezTo>
                  <a:cubicBezTo>
                    <a:pt x="296" y="144"/>
                    <a:pt x="363" y="89"/>
                    <a:pt x="379" y="13"/>
                  </a:cubicBezTo>
                  <a:cubicBezTo>
                    <a:pt x="381" y="6"/>
                    <a:pt x="376" y="0"/>
                    <a:pt x="369" y="0"/>
                  </a:cubicBezTo>
                  <a:cubicBezTo>
                    <a:pt x="14" y="0"/>
                    <a:pt x="14" y="0"/>
                    <a:pt x="14" y="0"/>
                  </a:cubicBezTo>
                  <a:cubicBezTo>
                    <a:pt x="5" y="0"/>
                    <a:pt x="0" y="9"/>
                    <a:pt x="4" y="16"/>
                  </a:cubicBezTo>
                  <a:lnTo>
                    <a:pt x="75" y="139"/>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14">
            <a:extLst>
              <a:ext uri="{FF2B5EF4-FFF2-40B4-BE49-F238E27FC236}">
                <a16:creationId xmlns:a16="http://schemas.microsoft.com/office/drawing/2014/main" id="{55EED4CB-437E-4702-BB19-893C6C8E69B9}"/>
              </a:ext>
            </a:extLst>
          </p:cNvPr>
          <p:cNvSpPr>
            <a:spLocks noEditPoints="1"/>
          </p:cNvSpPr>
          <p:nvPr/>
        </p:nvSpPr>
        <p:spPr bwMode="auto">
          <a:xfrm>
            <a:off x="8326439" y="3060700"/>
            <a:ext cx="1042988" cy="1038225"/>
          </a:xfrm>
          <a:custGeom>
            <a:avLst/>
            <a:gdLst>
              <a:gd name="T0" fmla="*/ 26 w 274"/>
              <a:gd name="T1" fmla="*/ 108 h 273"/>
              <a:gd name="T2" fmla="*/ 0 w 274"/>
              <a:gd name="T3" fmla="*/ 4 h 273"/>
              <a:gd name="T4" fmla="*/ 107 w 274"/>
              <a:gd name="T5" fmla="*/ 20 h 273"/>
              <a:gd name="T6" fmla="*/ 108 w 274"/>
              <a:gd name="T7" fmla="*/ 26 h 273"/>
              <a:gd name="T8" fmla="*/ 104 w 274"/>
              <a:gd name="T9" fmla="*/ 70 h 273"/>
              <a:gd name="T10" fmla="*/ 85 w 274"/>
              <a:gd name="T11" fmla="*/ 97 h 273"/>
              <a:gd name="T12" fmla="*/ 56 w 274"/>
              <a:gd name="T13" fmla="*/ 97 h 273"/>
              <a:gd name="T14" fmla="*/ 247 w 274"/>
              <a:gd name="T15" fmla="*/ 164 h 273"/>
              <a:gd name="T16" fmla="*/ 273 w 274"/>
              <a:gd name="T17" fmla="*/ 269 h 273"/>
              <a:gd name="T18" fmla="*/ 167 w 274"/>
              <a:gd name="T19" fmla="*/ 253 h 273"/>
              <a:gd name="T20" fmla="*/ 165 w 274"/>
              <a:gd name="T21" fmla="*/ 247 h 273"/>
              <a:gd name="T22" fmla="*/ 169 w 274"/>
              <a:gd name="T23" fmla="*/ 203 h 273"/>
              <a:gd name="T24" fmla="*/ 176 w 274"/>
              <a:gd name="T25" fmla="*/ 188 h 273"/>
              <a:gd name="T26" fmla="*/ 203 w 274"/>
              <a:gd name="T27" fmla="*/ 169 h 273"/>
              <a:gd name="T28" fmla="*/ 213 w 274"/>
              <a:gd name="T29" fmla="*/ 180 h 273"/>
              <a:gd name="T30" fmla="*/ 193 w 274"/>
              <a:gd name="T31" fmla="*/ 180 h 273"/>
              <a:gd name="T32" fmla="*/ 176 w 274"/>
              <a:gd name="T33" fmla="*/ 203 h 273"/>
              <a:gd name="T34" fmla="*/ 192 w 274"/>
              <a:gd name="T35" fmla="*/ 229 h 273"/>
              <a:gd name="T36" fmla="*/ 248 w 274"/>
              <a:gd name="T37" fmla="*/ 174 h 273"/>
              <a:gd name="T38" fmla="*/ 60 w 274"/>
              <a:gd name="T39" fmla="*/ 180 h 273"/>
              <a:gd name="T40" fmla="*/ 26 w 274"/>
              <a:gd name="T41" fmla="*/ 174 h 273"/>
              <a:gd name="T42" fmla="*/ 81 w 274"/>
              <a:gd name="T43" fmla="*/ 229 h 273"/>
              <a:gd name="T44" fmla="*/ 93 w 274"/>
              <a:gd name="T45" fmla="*/ 212 h 273"/>
              <a:gd name="T46" fmla="*/ 80 w 274"/>
              <a:gd name="T47" fmla="*/ 180 h 273"/>
              <a:gd name="T48" fmla="*/ 60 w 274"/>
              <a:gd name="T49" fmla="*/ 180 h 273"/>
              <a:gd name="T50" fmla="*/ 56 w 274"/>
              <a:gd name="T51" fmla="*/ 175 h 273"/>
              <a:gd name="T52" fmla="*/ 85 w 274"/>
              <a:gd name="T53" fmla="*/ 175 h 273"/>
              <a:gd name="T54" fmla="*/ 98 w 274"/>
              <a:gd name="T55" fmla="*/ 217 h 273"/>
              <a:gd name="T56" fmla="*/ 108 w 274"/>
              <a:gd name="T57" fmla="*/ 247 h 273"/>
              <a:gd name="T58" fmla="*/ 107 w 274"/>
              <a:gd name="T59" fmla="*/ 253 h 273"/>
              <a:gd name="T60" fmla="*/ 0 w 274"/>
              <a:gd name="T61" fmla="*/ 269 h 273"/>
              <a:gd name="T62" fmla="*/ 26 w 274"/>
              <a:gd name="T63" fmla="*/ 164 h 273"/>
              <a:gd name="T64" fmla="*/ 225 w 274"/>
              <a:gd name="T65" fmla="*/ 81 h 273"/>
              <a:gd name="T66" fmla="*/ 265 w 274"/>
              <a:gd name="T67" fmla="*/ 8 h 273"/>
              <a:gd name="T68" fmla="*/ 192 w 274"/>
              <a:gd name="T69" fmla="*/ 48 h 273"/>
              <a:gd name="T70" fmla="*/ 176 w 274"/>
              <a:gd name="T71" fmla="*/ 70 h 273"/>
              <a:gd name="T72" fmla="*/ 203 w 274"/>
              <a:gd name="T73" fmla="*/ 96 h 273"/>
              <a:gd name="T74" fmla="*/ 213 w 274"/>
              <a:gd name="T75" fmla="*/ 92 h 273"/>
              <a:gd name="T76" fmla="*/ 218 w 274"/>
              <a:gd name="T77" fmla="*/ 97 h 273"/>
              <a:gd name="T78" fmla="*/ 176 w 274"/>
              <a:gd name="T79" fmla="*/ 84 h 273"/>
              <a:gd name="T80" fmla="*/ 176 w 274"/>
              <a:gd name="T81" fmla="*/ 55 h 273"/>
              <a:gd name="T82" fmla="*/ 165 w 274"/>
              <a:gd name="T83" fmla="*/ 26 h 273"/>
              <a:gd name="T84" fmla="*/ 269 w 274"/>
              <a:gd name="T85" fmla="*/ 0 h 273"/>
              <a:gd name="T86" fmla="*/ 253 w 274"/>
              <a:gd name="T87" fmla="*/ 106 h 273"/>
              <a:gd name="T88" fmla="*/ 227 w 274"/>
              <a:gd name="T89" fmla="*/ 88 h 273"/>
              <a:gd name="T90" fmla="*/ 70 w 274"/>
              <a:gd name="T91" fmla="*/ 96 h 273"/>
              <a:gd name="T92" fmla="*/ 93 w 274"/>
              <a:gd name="T93" fmla="*/ 80 h 273"/>
              <a:gd name="T94" fmla="*/ 97 w 274"/>
              <a:gd name="T95" fmla="*/ 70 h 273"/>
              <a:gd name="T96" fmla="*/ 81 w 274"/>
              <a:gd name="T97" fmla="*/ 43 h 273"/>
              <a:gd name="T98" fmla="*/ 26 w 274"/>
              <a:gd name="T99" fmla="*/ 99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4" h="273">
                <a:moveTo>
                  <a:pt x="56" y="97"/>
                </a:moveTo>
                <a:cubicBezTo>
                  <a:pt x="46" y="88"/>
                  <a:pt x="46" y="88"/>
                  <a:pt x="46" y="88"/>
                </a:cubicBezTo>
                <a:cubicBezTo>
                  <a:pt x="26" y="108"/>
                  <a:pt x="26" y="108"/>
                  <a:pt x="26" y="108"/>
                </a:cubicBezTo>
                <a:cubicBezTo>
                  <a:pt x="25" y="109"/>
                  <a:pt x="22" y="109"/>
                  <a:pt x="21" y="108"/>
                </a:cubicBezTo>
                <a:cubicBezTo>
                  <a:pt x="21" y="108"/>
                  <a:pt x="20" y="107"/>
                  <a:pt x="20" y="106"/>
                </a:cubicBezTo>
                <a:cubicBezTo>
                  <a:pt x="0" y="4"/>
                  <a:pt x="0" y="4"/>
                  <a:pt x="0" y="4"/>
                </a:cubicBezTo>
                <a:cubicBezTo>
                  <a:pt x="0" y="2"/>
                  <a:pt x="1" y="0"/>
                  <a:pt x="3" y="0"/>
                </a:cubicBezTo>
                <a:cubicBezTo>
                  <a:pt x="3" y="0"/>
                  <a:pt x="4" y="0"/>
                  <a:pt x="4" y="0"/>
                </a:cubicBezTo>
                <a:cubicBezTo>
                  <a:pt x="107" y="20"/>
                  <a:pt x="107" y="20"/>
                  <a:pt x="107" y="20"/>
                </a:cubicBezTo>
                <a:cubicBezTo>
                  <a:pt x="109" y="20"/>
                  <a:pt x="110" y="22"/>
                  <a:pt x="109" y="24"/>
                </a:cubicBezTo>
                <a:cubicBezTo>
                  <a:pt x="109" y="25"/>
                  <a:pt x="109" y="25"/>
                  <a:pt x="108" y="26"/>
                </a:cubicBezTo>
                <a:cubicBezTo>
                  <a:pt x="108" y="26"/>
                  <a:pt x="108" y="26"/>
                  <a:pt x="108" y="26"/>
                </a:cubicBezTo>
                <a:cubicBezTo>
                  <a:pt x="88" y="46"/>
                  <a:pt x="88" y="46"/>
                  <a:pt x="88" y="46"/>
                </a:cubicBezTo>
                <a:cubicBezTo>
                  <a:pt x="98" y="55"/>
                  <a:pt x="98" y="55"/>
                  <a:pt x="98" y="55"/>
                </a:cubicBezTo>
                <a:cubicBezTo>
                  <a:pt x="102" y="59"/>
                  <a:pt x="104" y="64"/>
                  <a:pt x="104" y="70"/>
                </a:cubicBezTo>
                <a:cubicBezTo>
                  <a:pt x="104" y="75"/>
                  <a:pt x="102" y="80"/>
                  <a:pt x="98" y="84"/>
                </a:cubicBezTo>
                <a:cubicBezTo>
                  <a:pt x="98" y="84"/>
                  <a:pt x="98" y="84"/>
                  <a:pt x="98" y="84"/>
                </a:cubicBezTo>
                <a:cubicBezTo>
                  <a:pt x="85" y="97"/>
                  <a:pt x="85" y="97"/>
                  <a:pt x="85" y="97"/>
                </a:cubicBezTo>
                <a:cubicBezTo>
                  <a:pt x="85" y="97"/>
                  <a:pt x="85" y="97"/>
                  <a:pt x="85" y="97"/>
                </a:cubicBezTo>
                <a:cubicBezTo>
                  <a:pt x="81" y="101"/>
                  <a:pt x="76" y="103"/>
                  <a:pt x="70" y="103"/>
                </a:cubicBezTo>
                <a:cubicBezTo>
                  <a:pt x="65" y="103"/>
                  <a:pt x="60" y="101"/>
                  <a:pt x="56" y="97"/>
                </a:cubicBezTo>
                <a:close/>
                <a:moveTo>
                  <a:pt x="218" y="175"/>
                </a:moveTo>
                <a:cubicBezTo>
                  <a:pt x="227" y="185"/>
                  <a:pt x="227" y="185"/>
                  <a:pt x="227" y="185"/>
                </a:cubicBezTo>
                <a:cubicBezTo>
                  <a:pt x="247" y="164"/>
                  <a:pt x="247" y="164"/>
                  <a:pt x="247" y="164"/>
                </a:cubicBezTo>
                <a:cubicBezTo>
                  <a:pt x="249" y="163"/>
                  <a:pt x="251" y="163"/>
                  <a:pt x="252" y="164"/>
                </a:cubicBezTo>
                <a:cubicBezTo>
                  <a:pt x="253" y="165"/>
                  <a:pt x="253" y="166"/>
                  <a:pt x="253" y="166"/>
                </a:cubicBezTo>
                <a:cubicBezTo>
                  <a:pt x="273" y="269"/>
                  <a:pt x="273" y="269"/>
                  <a:pt x="273" y="269"/>
                </a:cubicBezTo>
                <a:cubicBezTo>
                  <a:pt x="274" y="271"/>
                  <a:pt x="272" y="272"/>
                  <a:pt x="270" y="273"/>
                </a:cubicBezTo>
                <a:cubicBezTo>
                  <a:pt x="270" y="273"/>
                  <a:pt x="269" y="273"/>
                  <a:pt x="269" y="273"/>
                </a:cubicBezTo>
                <a:cubicBezTo>
                  <a:pt x="167" y="253"/>
                  <a:pt x="167" y="253"/>
                  <a:pt x="167" y="253"/>
                </a:cubicBezTo>
                <a:cubicBezTo>
                  <a:pt x="165" y="252"/>
                  <a:pt x="164" y="251"/>
                  <a:pt x="164" y="249"/>
                </a:cubicBezTo>
                <a:cubicBezTo>
                  <a:pt x="164" y="248"/>
                  <a:pt x="164" y="247"/>
                  <a:pt x="165" y="247"/>
                </a:cubicBezTo>
                <a:cubicBezTo>
                  <a:pt x="165" y="247"/>
                  <a:pt x="165" y="247"/>
                  <a:pt x="165" y="247"/>
                </a:cubicBezTo>
                <a:cubicBezTo>
                  <a:pt x="185" y="227"/>
                  <a:pt x="185" y="227"/>
                  <a:pt x="185" y="227"/>
                </a:cubicBezTo>
                <a:cubicBezTo>
                  <a:pt x="176" y="217"/>
                  <a:pt x="176" y="217"/>
                  <a:pt x="176" y="217"/>
                </a:cubicBezTo>
                <a:cubicBezTo>
                  <a:pt x="171" y="213"/>
                  <a:pt x="169" y="208"/>
                  <a:pt x="169" y="203"/>
                </a:cubicBezTo>
                <a:cubicBezTo>
                  <a:pt x="169" y="197"/>
                  <a:pt x="171" y="192"/>
                  <a:pt x="176" y="188"/>
                </a:cubicBezTo>
                <a:cubicBezTo>
                  <a:pt x="176" y="188"/>
                  <a:pt x="176" y="188"/>
                  <a:pt x="176" y="188"/>
                </a:cubicBezTo>
                <a:cubicBezTo>
                  <a:pt x="176" y="188"/>
                  <a:pt x="176" y="188"/>
                  <a:pt x="176" y="188"/>
                </a:cubicBezTo>
                <a:cubicBezTo>
                  <a:pt x="188" y="175"/>
                  <a:pt x="188" y="175"/>
                  <a:pt x="188" y="175"/>
                </a:cubicBezTo>
                <a:cubicBezTo>
                  <a:pt x="189" y="175"/>
                  <a:pt x="189" y="175"/>
                  <a:pt x="189" y="175"/>
                </a:cubicBezTo>
                <a:cubicBezTo>
                  <a:pt x="193" y="171"/>
                  <a:pt x="198" y="169"/>
                  <a:pt x="203" y="169"/>
                </a:cubicBezTo>
                <a:cubicBezTo>
                  <a:pt x="208" y="169"/>
                  <a:pt x="214" y="171"/>
                  <a:pt x="218" y="175"/>
                </a:cubicBezTo>
                <a:close/>
                <a:moveTo>
                  <a:pt x="225" y="192"/>
                </a:moveTo>
                <a:cubicBezTo>
                  <a:pt x="213" y="180"/>
                  <a:pt x="213" y="180"/>
                  <a:pt x="213" y="180"/>
                </a:cubicBezTo>
                <a:cubicBezTo>
                  <a:pt x="210" y="177"/>
                  <a:pt x="207" y="176"/>
                  <a:pt x="203" y="176"/>
                </a:cubicBezTo>
                <a:cubicBezTo>
                  <a:pt x="200" y="176"/>
                  <a:pt x="196" y="177"/>
                  <a:pt x="193" y="180"/>
                </a:cubicBezTo>
                <a:cubicBezTo>
                  <a:pt x="193" y="180"/>
                  <a:pt x="193" y="180"/>
                  <a:pt x="193" y="180"/>
                </a:cubicBezTo>
                <a:cubicBezTo>
                  <a:pt x="180" y="193"/>
                  <a:pt x="180" y="193"/>
                  <a:pt x="180" y="193"/>
                </a:cubicBezTo>
                <a:cubicBezTo>
                  <a:pt x="180" y="193"/>
                  <a:pt x="180" y="193"/>
                  <a:pt x="180" y="193"/>
                </a:cubicBezTo>
                <a:cubicBezTo>
                  <a:pt x="178" y="196"/>
                  <a:pt x="176" y="199"/>
                  <a:pt x="176" y="203"/>
                </a:cubicBezTo>
                <a:cubicBezTo>
                  <a:pt x="176" y="206"/>
                  <a:pt x="178" y="210"/>
                  <a:pt x="180" y="213"/>
                </a:cubicBezTo>
                <a:cubicBezTo>
                  <a:pt x="192" y="224"/>
                  <a:pt x="192" y="224"/>
                  <a:pt x="192" y="224"/>
                </a:cubicBezTo>
                <a:cubicBezTo>
                  <a:pt x="194" y="226"/>
                  <a:pt x="194" y="228"/>
                  <a:pt x="192" y="229"/>
                </a:cubicBezTo>
                <a:cubicBezTo>
                  <a:pt x="174" y="247"/>
                  <a:pt x="174" y="247"/>
                  <a:pt x="174" y="247"/>
                </a:cubicBezTo>
                <a:cubicBezTo>
                  <a:pt x="265" y="265"/>
                  <a:pt x="265" y="265"/>
                  <a:pt x="265" y="265"/>
                </a:cubicBezTo>
                <a:cubicBezTo>
                  <a:pt x="248" y="174"/>
                  <a:pt x="248" y="174"/>
                  <a:pt x="248" y="174"/>
                </a:cubicBezTo>
                <a:cubicBezTo>
                  <a:pt x="230" y="192"/>
                  <a:pt x="230" y="192"/>
                  <a:pt x="230" y="192"/>
                </a:cubicBezTo>
                <a:cubicBezTo>
                  <a:pt x="228" y="193"/>
                  <a:pt x="226" y="193"/>
                  <a:pt x="225" y="192"/>
                </a:cubicBezTo>
                <a:close/>
                <a:moveTo>
                  <a:pt x="60" y="180"/>
                </a:moveTo>
                <a:cubicBezTo>
                  <a:pt x="49" y="192"/>
                  <a:pt x="49" y="192"/>
                  <a:pt x="49" y="192"/>
                </a:cubicBezTo>
                <a:cubicBezTo>
                  <a:pt x="47" y="193"/>
                  <a:pt x="45" y="193"/>
                  <a:pt x="44" y="192"/>
                </a:cubicBezTo>
                <a:cubicBezTo>
                  <a:pt x="26" y="174"/>
                  <a:pt x="26" y="174"/>
                  <a:pt x="26" y="174"/>
                </a:cubicBezTo>
                <a:cubicBezTo>
                  <a:pt x="8" y="265"/>
                  <a:pt x="8" y="265"/>
                  <a:pt x="8" y="265"/>
                </a:cubicBezTo>
                <a:cubicBezTo>
                  <a:pt x="99" y="247"/>
                  <a:pt x="99" y="247"/>
                  <a:pt x="99" y="247"/>
                </a:cubicBezTo>
                <a:cubicBezTo>
                  <a:pt x="81" y="229"/>
                  <a:pt x="81" y="229"/>
                  <a:pt x="81" y="229"/>
                </a:cubicBezTo>
                <a:cubicBezTo>
                  <a:pt x="80" y="228"/>
                  <a:pt x="80" y="226"/>
                  <a:pt x="81" y="224"/>
                </a:cubicBezTo>
                <a:cubicBezTo>
                  <a:pt x="93" y="213"/>
                  <a:pt x="93" y="213"/>
                  <a:pt x="93" y="213"/>
                </a:cubicBezTo>
                <a:cubicBezTo>
                  <a:pt x="93" y="212"/>
                  <a:pt x="93" y="212"/>
                  <a:pt x="93" y="212"/>
                </a:cubicBezTo>
                <a:cubicBezTo>
                  <a:pt x="96" y="210"/>
                  <a:pt x="97" y="206"/>
                  <a:pt x="97" y="203"/>
                </a:cubicBezTo>
                <a:cubicBezTo>
                  <a:pt x="97" y="199"/>
                  <a:pt x="96" y="196"/>
                  <a:pt x="93" y="193"/>
                </a:cubicBezTo>
                <a:cubicBezTo>
                  <a:pt x="80" y="180"/>
                  <a:pt x="80" y="180"/>
                  <a:pt x="80" y="180"/>
                </a:cubicBezTo>
                <a:cubicBezTo>
                  <a:pt x="77" y="177"/>
                  <a:pt x="74" y="176"/>
                  <a:pt x="70" y="176"/>
                </a:cubicBezTo>
                <a:cubicBezTo>
                  <a:pt x="67" y="176"/>
                  <a:pt x="63" y="177"/>
                  <a:pt x="60" y="180"/>
                </a:cubicBezTo>
                <a:cubicBezTo>
                  <a:pt x="60" y="180"/>
                  <a:pt x="60" y="180"/>
                  <a:pt x="60" y="180"/>
                </a:cubicBezTo>
                <a:close/>
                <a:moveTo>
                  <a:pt x="46" y="185"/>
                </a:moveTo>
                <a:cubicBezTo>
                  <a:pt x="56" y="175"/>
                  <a:pt x="56" y="175"/>
                  <a:pt x="56" y="175"/>
                </a:cubicBezTo>
                <a:cubicBezTo>
                  <a:pt x="56" y="175"/>
                  <a:pt x="56" y="175"/>
                  <a:pt x="56" y="175"/>
                </a:cubicBezTo>
                <a:cubicBezTo>
                  <a:pt x="56" y="175"/>
                  <a:pt x="56" y="175"/>
                  <a:pt x="56" y="175"/>
                </a:cubicBezTo>
                <a:cubicBezTo>
                  <a:pt x="60" y="171"/>
                  <a:pt x="65" y="169"/>
                  <a:pt x="70" y="169"/>
                </a:cubicBezTo>
                <a:cubicBezTo>
                  <a:pt x="76" y="169"/>
                  <a:pt x="81" y="171"/>
                  <a:pt x="85" y="175"/>
                </a:cubicBezTo>
                <a:cubicBezTo>
                  <a:pt x="98" y="188"/>
                  <a:pt x="98" y="188"/>
                  <a:pt x="98" y="188"/>
                </a:cubicBezTo>
                <a:cubicBezTo>
                  <a:pt x="102" y="192"/>
                  <a:pt x="104" y="197"/>
                  <a:pt x="104" y="203"/>
                </a:cubicBezTo>
                <a:cubicBezTo>
                  <a:pt x="104" y="208"/>
                  <a:pt x="102" y="213"/>
                  <a:pt x="98" y="217"/>
                </a:cubicBezTo>
                <a:cubicBezTo>
                  <a:pt x="98" y="217"/>
                  <a:pt x="98" y="217"/>
                  <a:pt x="98" y="217"/>
                </a:cubicBezTo>
                <a:cubicBezTo>
                  <a:pt x="88" y="227"/>
                  <a:pt x="88" y="227"/>
                  <a:pt x="88" y="227"/>
                </a:cubicBezTo>
                <a:cubicBezTo>
                  <a:pt x="108" y="247"/>
                  <a:pt x="108" y="247"/>
                  <a:pt x="108" y="247"/>
                </a:cubicBezTo>
                <a:cubicBezTo>
                  <a:pt x="108" y="247"/>
                  <a:pt x="108" y="247"/>
                  <a:pt x="108" y="247"/>
                </a:cubicBezTo>
                <a:cubicBezTo>
                  <a:pt x="109" y="247"/>
                  <a:pt x="109" y="248"/>
                  <a:pt x="109" y="249"/>
                </a:cubicBezTo>
                <a:cubicBezTo>
                  <a:pt x="110" y="251"/>
                  <a:pt x="109" y="252"/>
                  <a:pt x="107" y="253"/>
                </a:cubicBezTo>
                <a:cubicBezTo>
                  <a:pt x="4" y="273"/>
                  <a:pt x="4" y="273"/>
                  <a:pt x="4" y="273"/>
                </a:cubicBezTo>
                <a:cubicBezTo>
                  <a:pt x="4" y="273"/>
                  <a:pt x="3" y="273"/>
                  <a:pt x="3" y="273"/>
                </a:cubicBezTo>
                <a:cubicBezTo>
                  <a:pt x="1" y="272"/>
                  <a:pt x="0" y="271"/>
                  <a:pt x="0" y="269"/>
                </a:cubicBezTo>
                <a:cubicBezTo>
                  <a:pt x="20" y="166"/>
                  <a:pt x="20" y="166"/>
                  <a:pt x="20" y="166"/>
                </a:cubicBezTo>
                <a:cubicBezTo>
                  <a:pt x="20" y="166"/>
                  <a:pt x="21" y="165"/>
                  <a:pt x="21" y="164"/>
                </a:cubicBezTo>
                <a:cubicBezTo>
                  <a:pt x="22" y="163"/>
                  <a:pt x="25" y="163"/>
                  <a:pt x="26" y="164"/>
                </a:cubicBezTo>
                <a:cubicBezTo>
                  <a:pt x="46" y="185"/>
                  <a:pt x="46" y="185"/>
                  <a:pt x="46" y="185"/>
                </a:cubicBezTo>
                <a:close/>
                <a:moveTo>
                  <a:pt x="213" y="92"/>
                </a:moveTo>
                <a:cubicBezTo>
                  <a:pt x="225" y="81"/>
                  <a:pt x="225" y="81"/>
                  <a:pt x="225" y="81"/>
                </a:cubicBezTo>
                <a:cubicBezTo>
                  <a:pt x="226" y="79"/>
                  <a:pt x="228" y="79"/>
                  <a:pt x="230" y="81"/>
                </a:cubicBezTo>
                <a:cubicBezTo>
                  <a:pt x="248" y="99"/>
                  <a:pt x="248" y="99"/>
                  <a:pt x="248" y="99"/>
                </a:cubicBezTo>
                <a:cubicBezTo>
                  <a:pt x="265" y="8"/>
                  <a:pt x="265" y="8"/>
                  <a:pt x="265" y="8"/>
                </a:cubicBezTo>
                <a:cubicBezTo>
                  <a:pt x="174" y="25"/>
                  <a:pt x="174" y="25"/>
                  <a:pt x="174" y="25"/>
                </a:cubicBezTo>
                <a:cubicBezTo>
                  <a:pt x="192" y="43"/>
                  <a:pt x="192" y="43"/>
                  <a:pt x="192" y="43"/>
                </a:cubicBezTo>
                <a:cubicBezTo>
                  <a:pt x="194" y="45"/>
                  <a:pt x="194" y="47"/>
                  <a:pt x="192" y="48"/>
                </a:cubicBezTo>
                <a:cubicBezTo>
                  <a:pt x="180" y="60"/>
                  <a:pt x="180" y="60"/>
                  <a:pt x="180" y="60"/>
                </a:cubicBezTo>
                <a:cubicBezTo>
                  <a:pt x="180" y="60"/>
                  <a:pt x="180" y="60"/>
                  <a:pt x="180" y="60"/>
                </a:cubicBezTo>
                <a:cubicBezTo>
                  <a:pt x="178" y="63"/>
                  <a:pt x="176" y="66"/>
                  <a:pt x="176" y="70"/>
                </a:cubicBezTo>
                <a:cubicBezTo>
                  <a:pt x="176" y="73"/>
                  <a:pt x="178" y="77"/>
                  <a:pt x="180" y="80"/>
                </a:cubicBezTo>
                <a:cubicBezTo>
                  <a:pt x="193" y="92"/>
                  <a:pt x="193" y="92"/>
                  <a:pt x="193" y="92"/>
                </a:cubicBezTo>
                <a:cubicBezTo>
                  <a:pt x="196" y="95"/>
                  <a:pt x="200" y="96"/>
                  <a:pt x="203" y="96"/>
                </a:cubicBezTo>
                <a:cubicBezTo>
                  <a:pt x="207" y="96"/>
                  <a:pt x="210" y="95"/>
                  <a:pt x="213" y="92"/>
                </a:cubicBezTo>
                <a:cubicBezTo>
                  <a:pt x="213" y="92"/>
                  <a:pt x="213" y="92"/>
                  <a:pt x="213" y="92"/>
                </a:cubicBezTo>
                <a:cubicBezTo>
                  <a:pt x="213" y="92"/>
                  <a:pt x="213" y="92"/>
                  <a:pt x="213" y="92"/>
                </a:cubicBezTo>
                <a:close/>
                <a:moveTo>
                  <a:pt x="227" y="88"/>
                </a:moveTo>
                <a:cubicBezTo>
                  <a:pt x="218" y="97"/>
                  <a:pt x="218" y="97"/>
                  <a:pt x="218" y="97"/>
                </a:cubicBezTo>
                <a:cubicBezTo>
                  <a:pt x="218" y="97"/>
                  <a:pt x="218" y="97"/>
                  <a:pt x="218" y="97"/>
                </a:cubicBezTo>
                <a:cubicBezTo>
                  <a:pt x="214" y="101"/>
                  <a:pt x="208" y="103"/>
                  <a:pt x="203" y="103"/>
                </a:cubicBezTo>
                <a:cubicBezTo>
                  <a:pt x="198" y="103"/>
                  <a:pt x="192" y="101"/>
                  <a:pt x="188" y="97"/>
                </a:cubicBezTo>
                <a:cubicBezTo>
                  <a:pt x="176" y="84"/>
                  <a:pt x="176" y="84"/>
                  <a:pt x="176" y="84"/>
                </a:cubicBezTo>
                <a:cubicBezTo>
                  <a:pt x="171" y="80"/>
                  <a:pt x="169" y="75"/>
                  <a:pt x="169" y="70"/>
                </a:cubicBezTo>
                <a:cubicBezTo>
                  <a:pt x="169" y="65"/>
                  <a:pt x="171" y="59"/>
                  <a:pt x="175" y="55"/>
                </a:cubicBezTo>
                <a:cubicBezTo>
                  <a:pt x="176" y="55"/>
                  <a:pt x="176" y="55"/>
                  <a:pt x="176" y="55"/>
                </a:cubicBezTo>
                <a:cubicBezTo>
                  <a:pt x="185" y="46"/>
                  <a:pt x="185" y="46"/>
                  <a:pt x="185" y="46"/>
                </a:cubicBezTo>
                <a:cubicBezTo>
                  <a:pt x="165" y="26"/>
                  <a:pt x="165" y="26"/>
                  <a:pt x="165" y="26"/>
                </a:cubicBezTo>
                <a:cubicBezTo>
                  <a:pt x="165" y="26"/>
                  <a:pt x="165" y="26"/>
                  <a:pt x="165" y="26"/>
                </a:cubicBezTo>
                <a:cubicBezTo>
                  <a:pt x="164" y="25"/>
                  <a:pt x="164" y="25"/>
                  <a:pt x="164" y="24"/>
                </a:cubicBezTo>
                <a:cubicBezTo>
                  <a:pt x="164" y="22"/>
                  <a:pt x="165" y="20"/>
                  <a:pt x="167" y="20"/>
                </a:cubicBezTo>
                <a:cubicBezTo>
                  <a:pt x="269" y="0"/>
                  <a:pt x="269" y="0"/>
                  <a:pt x="269" y="0"/>
                </a:cubicBezTo>
                <a:cubicBezTo>
                  <a:pt x="269" y="0"/>
                  <a:pt x="270" y="0"/>
                  <a:pt x="270" y="0"/>
                </a:cubicBezTo>
                <a:cubicBezTo>
                  <a:pt x="272" y="0"/>
                  <a:pt x="274" y="2"/>
                  <a:pt x="273" y="4"/>
                </a:cubicBezTo>
                <a:cubicBezTo>
                  <a:pt x="253" y="106"/>
                  <a:pt x="253" y="106"/>
                  <a:pt x="253" y="106"/>
                </a:cubicBezTo>
                <a:cubicBezTo>
                  <a:pt x="253" y="107"/>
                  <a:pt x="253" y="108"/>
                  <a:pt x="252" y="108"/>
                </a:cubicBezTo>
                <a:cubicBezTo>
                  <a:pt x="251" y="109"/>
                  <a:pt x="249" y="109"/>
                  <a:pt x="247" y="108"/>
                </a:cubicBezTo>
                <a:cubicBezTo>
                  <a:pt x="227" y="88"/>
                  <a:pt x="227" y="88"/>
                  <a:pt x="227" y="88"/>
                </a:cubicBezTo>
                <a:close/>
                <a:moveTo>
                  <a:pt x="49" y="81"/>
                </a:moveTo>
                <a:cubicBezTo>
                  <a:pt x="60" y="92"/>
                  <a:pt x="60" y="92"/>
                  <a:pt x="60" y="92"/>
                </a:cubicBezTo>
                <a:cubicBezTo>
                  <a:pt x="63" y="95"/>
                  <a:pt x="67" y="96"/>
                  <a:pt x="70" y="96"/>
                </a:cubicBezTo>
                <a:cubicBezTo>
                  <a:pt x="74" y="96"/>
                  <a:pt x="77" y="95"/>
                  <a:pt x="80" y="93"/>
                </a:cubicBezTo>
                <a:cubicBezTo>
                  <a:pt x="80" y="92"/>
                  <a:pt x="80" y="92"/>
                  <a:pt x="80" y="92"/>
                </a:cubicBezTo>
                <a:cubicBezTo>
                  <a:pt x="93" y="80"/>
                  <a:pt x="93" y="80"/>
                  <a:pt x="93" y="80"/>
                </a:cubicBezTo>
                <a:cubicBezTo>
                  <a:pt x="93" y="80"/>
                  <a:pt x="93" y="80"/>
                  <a:pt x="93" y="80"/>
                </a:cubicBezTo>
                <a:cubicBezTo>
                  <a:pt x="93" y="80"/>
                  <a:pt x="93" y="80"/>
                  <a:pt x="93" y="80"/>
                </a:cubicBezTo>
                <a:cubicBezTo>
                  <a:pt x="96" y="77"/>
                  <a:pt x="97" y="73"/>
                  <a:pt x="97" y="70"/>
                </a:cubicBezTo>
                <a:cubicBezTo>
                  <a:pt x="97" y="66"/>
                  <a:pt x="96" y="63"/>
                  <a:pt x="93" y="60"/>
                </a:cubicBezTo>
                <a:cubicBezTo>
                  <a:pt x="81" y="48"/>
                  <a:pt x="81" y="48"/>
                  <a:pt x="81" y="48"/>
                </a:cubicBezTo>
                <a:cubicBezTo>
                  <a:pt x="80" y="47"/>
                  <a:pt x="80" y="45"/>
                  <a:pt x="81" y="43"/>
                </a:cubicBezTo>
                <a:cubicBezTo>
                  <a:pt x="99" y="25"/>
                  <a:pt x="99" y="25"/>
                  <a:pt x="99" y="25"/>
                </a:cubicBezTo>
                <a:cubicBezTo>
                  <a:pt x="8" y="8"/>
                  <a:pt x="8" y="8"/>
                  <a:pt x="8" y="8"/>
                </a:cubicBezTo>
                <a:cubicBezTo>
                  <a:pt x="26" y="99"/>
                  <a:pt x="26" y="99"/>
                  <a:pt x="26" y="99"/>
                </a:cubicBezTo>
                <a:cubicBezTo>
                  <a:pt x="44" y="81"/>
                  <a:pt x="44" y="81"/>
                  <a:pt x="44" y="81"/>
                </a:cubicBezTo>
                <a:cubicBezTo>
                  <a:pt x="45" y="79"/>
                  <a:pt x="47" y="79"/>
                  <a:pt x="49" y="81"/>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ángulo 61">
            <a:extLst>
              <a:ext uri="{FF2B5EF4-FFF2-40B4-BE49-F238E27FC236}">
                <a16:creationId xmlns:a16="http://schemas.microsoft.com/office/drawing/2014/main" id="{D98C1C8F-E455-40B0-9FFA-5147B42EE784}"/>
              </a:ext>
            </a:extLst>
          </p:cNvPr>
          <p:cNvSpPr/>
          <p:nvPr/>
        </p:nvSpPr>
        <p:spPr>
          <a:xfrm>
            <a:off x="647700" y="3182587"/>
            <a:ext cx="3428525" cy="1477328"/>
          </a:xfrm>
          <a:prstGeom prst="rect">
            <a:avLst/>
          </a:prstGeom>
        </p:spPr>
        <p:txBody>
          <a:bodyPr wrap="square">
            <a:spAutoFit/>
          </a:bodyPr>
          <a:lstStyle/>
          <a:p>
            <a:r>
              <a:rPr lang="en-US" b="1" dirty="0"/>
              <a:t>Lorem ipsum </a:t>
            </a:r>
            <a:r>
              <a:rPr lang="en-US" dirty="0"/>
              <a:t>dolor sit amet, consectetur adipiscing elit. Curabitur eros leo, accumsan quis arcu ac, molestie ornare justo. Vivamus non diam metus..</a:t>
            </a:r>
            <a:endParaRPr lang="en-US" sz="1600" dirty="0"/>
          </a:p>
        </p:txBody>
      </p:sp>
      <p:sp>
        <p:nvSpPr>
          <p:cNvPr id="21" name="Title 20">
            <a:extLst>
              <a:ext uri="{FF2B5EF4-FFF2-40B4-BE49-F238E27FC236}">
                <a16:creationId xmlns:a16="http://schemas.microsoft.com/office/drawing/2014/main" id="{381FD890-22ED-4D23-B949-8D32A2E69E83}"/>
              </a:ext>
            </a:extLst>
          </p:cNvPr>
          <p:cNvSpPr>
            <a:spLocks noGrp="1"/>
          </p:cNvSpPr>
          <p:nvPr>
            <p:ph type="title"/>
          </p:nvPr>
        </p:nvSpPr>
        <p:spPr>
          <a:xfrm>
            <a:off x="704303" y="1143934"/>
            <a:ext cx="4216400" cy="1514475"/>
          </a:xfrm>
        </p:spPr>
        <p:txBody>
          <a:bodyPr/>
          <a:lstStyle/>
          <a:p>
            <a:r>
              <a:rPr lang="en-US" dirty="0">
                <a:solidFill>
                  <a:srgbClr val="33B7C6"/>
                </a:solidFill>
              </a:rPr>
              <a:t>Click to add title</a:t>
            </a:r>
          </a:p>
        </p:txBody>
      </p:sp>
      <p:sp>
        <p:nvSpPr>
          <p:cNvPr id="86" name="Freeform 26">
            <a:extLst>
              <a:ext uri="{FF2B5EF4-FFF2-40B4-BE49-F238E27FC236}">
                <a16:creationId xmlns:a16="http://schemas.microsoft.com/office/drawing/2014/main" id="{5760C80C-65B3-4B94-B6BD-3E2D9A0181B5}"/>
              </a:ext>
            </a:extLst>
          </p:cNvPr>
          <p:cNvSpPr>
            <a:spLocks noEditPoints="1"/>
          </p:cNvSpPr>
          <p:nvPr/>
        </p:nvSpPr>
        <p:spPr bwMode="auto">
          <a:xfrm>
            <a:off x="9743260" y="1393233"/>
            <a:ext cx="146050" cy="463550"/>
          </a:xfrm>
          <a:custGeom>
            <a:avLst/>
            <a:gdLst>
              <a:gd name="T0" fmla="*/ 6 w 35"/>
              <a:gd name="T1" fmla="*/ 67 h 120"/>
              <a:gd name="T2" fmla="*/ 28 w 35"/>
              <a:gd name="T3" fmla="*/ 67 h 120"/>
              <a:gd name="T4" fmla="*/ 28 w 35"/>
              <a:gd name="T5" fmla="*/ 41 h 120"/>
              <a:gd name="T6" fmla="*/ 6 w 35"/>
              <a:gd name="T7" fmla="*/ 41 h 120"/>
              <a:gd name="T8" fmla="*/ 6 w 35"/>
              <a:gd name="T9" fmla="*/ 67 h 120"/>
              <a:gd name="T10" fmla="*/ 17 w 35"/>
              <a:gd name="T11" fmla="*/ 80 h 120"/>
              <a:gd name="T12" fmla="*/ 21 w 35"/>
              <a:gd name="T13" fmla="*/ 82 h 120"/>
              <a:gd name="T14" fmla="*/ 23 w 35"/>
              <a:gd name="T15" fmla="*/ 86 h 120"/>
              <a:gd name="T16" fmla="*/ 21 w 35"/>
              <a:gd name="T17" fmla="*/ 90 h 120"/>
              <a:gd name="T18" fmla="*/ 18 w 35"/>
              <a:gd name="T19" fmla="*/ 91 h 120"/>
              <a:gd name="T20" fmla="*/ 18 w 35"/>
              <a:gd name="T21" fmla="*/ 115 h 120"/>
              <a:gd name="T22" fmla="*/ 33 w 35"/>
              <a:gd name="T23" fmla="*/ 94 h 120"/>
              <a:gd name="T24" fmla="*/ 29 w 35"/>
              <a:gd name="T25" fmla="*/ 69 h 120"/>
              <a:gd name="T26" fmla="*/ 6 w 35"/>
              <a:gd name="T27" fmla="*/ 69 h 120"/>
              <a:gd name="T28" fmla="*/ 2 w 35"/>
              <a:gd name="T29" fmla="*/ 94 h 120"/>
              <a:gd name="T30" fmla="*/ 16 w 35"/>
              <a:gd name="T31" fmla="*/ 115 h 120"/>
              <a:gd name="T32" fmla="*/ 16 w 35"/>
              <a:gd name="T33" fmla="*/ 91 h 120"/>
              <a:gd name="T34" fmla="*/ 13 w 35"/>
              <a:gd name="T35" fmla="*/ 90 h 120"/>
              <a:gd name="T36" fmla="*/ 12 w 35"/>
              <a:gd name="T37" fmla="*/ 86 h 120"/>
              <a:gd name="T38" fmla="*/ 13 w 35"/>
              <a:gd name="T39" fmla="*/ 82 h 120"/>
              <a:gd name="T40" fmla="*/ 17 w 35"/>
              <a:gd name="T41" fmla="*/ 80 h 120"/>
              <a:gd name="T42" fmla="*/ 19 w 35"/>
              <a:gd name="T43" fmla="*/ 84 h 120"/>
              <a:gd name="T44" fmla="*/ 20 w 35"/>
              <a:gd name="T45" fmla="*/ 86 h 120"/>
              <a:gd name="T46" fmla="*/ 19 w 35"/>
              <a:gd name="T47" fmla="*/ 88 h 120"/>
              <a:gd name="T48" fmla="*/ 17 w 35"/>
              <a:gd name="T49" fmla="*/ 89 h 120"/>
              <a:gd name="T50" fmla="*/ 15 w 35"/>
              <a:gd name="T51" fmla="*/ 88 h 120"/>
              <a:gd name="T52" fmla="*/ 14 w 35"/>
              <a:gd name="T53" fmla="*/ 86 h 120"/>
              <a:gd name="T54" fmla="*/ 15 w 35"/>
              <a:gd name="T55" fmla="*/ 84 h 120"/>
              <a:gd name="T56" fmla="*/ 17 w 35"/>
              <a:gd name="T57" fmla="*/ 83 h 120"/>
              <a:gd name="T58" fmla="*/ 19 w 35"/>
              <a:gd name="T59" fmla="*/ 84 h 120"/>
              <a:gd name="T60" fmla="*/ 18 w 35"/>
              <a:gd name="T61" fmla="*/ 120 h 120"/>
              <a:gd name="T62" fmla="*/ 17 w 35"/>
              <a:gd name="T63" fmla="*/ 120 h 120"/>
              <a:gd name="T64" fmla="*/ 16 w 35"/>
              <a:gd name="T65" fmla="*/ 120 h 120"/>
              <a:gd name="T66" fmla="*/ 0 w 35"/>
              <a:gd name="T67" fmla="*/ 95 h 120"/>
              <a:gd name="T68" fmla="*/ 0 w 35"/>
              <a:gd name="T69" fmla="*/ 94 h 120"/>
              <a:gd name="T70" fmla="*/ 0 w 35"/>
              <a:gd name="T71" fmla="*/ 94 h 120"/>
              <a:gd name="T72" fmla="*/ 4 w 35"/>
              <a:gd name="T73" fmla="*/ 68 h 120"/>
              <a:gd name="T74" fmla="*/ 4 w 35"/>
              <a:gd name="T75" fmla="*/ 40 h 120"/>
              <a:gd name="T76" fmla="*/ 4 w 35"/>
              <a:gd name="T77" fmla="*/ 7 h 120"/>
              <a:gd name="T78" fmla="*/ 6 w 35"/>
              <a:gd name="T79" fmla="*/ 2 h 120"/>
              <a:gd name="T80" fmla="*/ 6 w 35"/>
              <a:gd name="T81" fmla="*/ 2 h 120"/>
              <a:gd name="T82" fmla="*/ 6 w 35"/>
              <a:gd name="T83" fmla="*/ 2 h 120"/>
              <a:gd name="T84" fmla="*/ 6 w 35"/>
              <a:gd name="T85" fmla="*/ 2 h 120"/>
              <a:gd name="T86" fmla="*/ 11 w 35"/>
              <a:gd name="T87" fmla="*/ 0 h 120"/>
              <a:gd name="T88" fmla="*/ 24 w 35"/>
              <a:gd name="T89" fmla="*/ 0 h 120"/>
              <a:gd name="T90" fmla="*/ 29 w 35"/>
              <a:gd name="T91" fmla="*/ 2 h 120"/>
              <a:gd name="T92" fmla="*/ 31 w 35"/>
              <a:gd name="T93" fmla="*/ 7 h 120"/>
              <a:gd name="T94" fmla="*/ 31 w 35"/>
              <a:gd name="T95" fmla="*/ 40 h 120"/>
              <a:gd name="T96" fmla="*/ 31 w 35"/>
              <a:gd name="T97" fmla="*/ 68 h 120"/>
              <a:gd name="T98" fmla="*/ 35 w 35"/>
              <a:gd name="T99" fmla="*/ 94 h 120"/>
              <a:gd name="T100" fmla="*/ 35 w 35"/>
              <a:gd name="T101" fmla="*/ 95 h 120"/>
              <a:gd name="T102" fmla="*/ 18 w 35"/>
              <a:gd name="T103" fmla="*/ 120 h 120"/>
              <a:gd name="T104" fmla="*/ 28 w 35"/>
              <a:gd name="T105" fmla="*/ 38 h 120"/>
              <a:gd name="T106" fmla="*/ 28 w 35"/>
              <a:gd name="T107" fmla="*/ 7 h 120"/>
              <a:gd name="T108" fmla="*/ 27 w 35"/>
              <a:gd name="T109" fmla="*/ 4 h 120"/>
              <a:gd name="T110" fmla="*/ 24 w 35"/>
              <a:gd name="T111" fmla="*/ 3 h 120"/>
              <a:gd name="T112" fmla="*/ 11 w 35"/>
              <a:gd name="T113" fmla="*/ 3 h 120"/>
              <a:gd name="T114" fmla="*/ 7 w 35"/>
              <a:gd name="T115" fmla="*/ 4 h 120"/>
              <a:gd name="T116" fmla="*/ 7 w 35"/>
              <a:gd name="T117" fmla="*/ 4 h 120"/>
              <a:gd name="T118" fmla="*/ 6 w 35"/>
              <a:gd name="T119" fmla="*/ 7 h 120"/>
              <a:gd name="T120" fmla="*/ 6 w 35"/>
              <a:gd name="T121" fmla="*/ 38 h 120"/>
              <a:gd name="T122" fmla="*/ 28 w 35"/>
              <a:gd name="T123" fmla="*/ 3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120">
                <a:moveTo>
                  <a:pt x="6" y="67"/>
                </a:moveTo>
                <a:cubicBezTo>
                  <a:pt x="28" y="67"/>
                  <a:pt x="28" y="67"/>
                  <a:pt x="28" y="67"/>
                </a:cubicBezTo>
                <a:cubicBezTo>
                  <a:pt x="28" y="41"/>
                  <a:pt x="28" y="41"/>
                  <a:pt x="28" y="41"/>
                </a:cubicBezTo>
                <a:cubicBezTo>
                  <a:pt x="6" y="41"/>
                  <a:pt x="6" y="41"/>
                  <a:pt x="6" y="41"/>
                </a:cubicBezTo>
                <a:cubicBezTo>
                  <a:pt x="6" y="67"/>
                  <a:pt x="6" y="67"/>
                  <a:pt x="6" y="67"/>
                </a:cubicBezTo>
                <a:close/>
                <a:moveTo>
                  <a:pt x="17" y="80"/>
                </a:moveTo>
                <a:cubicBezTo>
                  <a:pt x="19" y="80"/>
                  <a:pt x="20" y="81"/>
                  <a:pt x="21" y="82"/>
                </a:cubicBezTo>
                <a:cubicBezTo>
                  <a:pt x="22" y="83"/>
                  <a:pt x="23" y="84"/>
                  <a:pt x="23" y="86"/>
                </a:cubicBezTo>
                <a:cubicBezTo>
                  <a:pt x="23" y="87"/>
                  <a:pt x="22" y="89"/>
                  <a:pt x="21" y="90"/>
                </a:cubicBezTo>
                <a:cubicBezTo>
                  <a:pt x="20" y="90"/>
                  <a:pt x="19" y="91"/>
                  <a:pt x="18" y="91"/>
                </a:cubicBezTo>
                <a:cubicBezTo>
                  <a:pt x="18" y="115"/>
                  <a:pt x="18" y="115"/>
                  <a:pt x="18" y="115"/>
                </a:cubicBezTo>
                <a:cubicBezTo>
                  <a:pt x="33" y="94"/>
                  <a:pt x="33" y="94"/>
                  <a:pt x="33" y="94"/>
                </a:cubicBezTo>
                <a:cubicBezTo>
                  <a:pt x="29" y="69"/>
                  <a:pt x="29" y="69"/>
                  <a:pt x="29" y="69"/>
                </a:cubicBezTo>
                <a:cubicBezTo>
                  <a:pt x="6" y="69"/>
                  <a:pt x="6" y="69"/>
                  <a:pt x="6" y="69"/>
                </a:cubicBezTo>
                <a:cubicBezTo>
                  <a:pt x="2" y="94"/>
                  <a:pt x="2" y="94"/>
                  <a:pt x="2" y="94"/>
                </a:cubicBezTo>
                <a:cubicBezTo>
                  <a:pt x="16" y="115"/>
                  <a:pt x="16" y="115"/>
                  <a:pt x="16" y="115"/>
                </a:cubicBezTo>
                <a:cubicBezTo>
                  <a:pt x="16" y="91"/>
                  <a:pt x="16" y="91"/>
                  <a:pt x="16" y="91"/>
                </a:cubicBezTo>
                <a:cubicBezTo>
                  <a:pt x="15" y="91"/>
                  <a:pt x="14" y="90"/>
                  <a:pt x="13" y="90"/>
                </a:cubicBezTo>
                <a:cubicBezTo>
                  <a:pt x="12" y="89"/>
                  <a:pt x="12" y="87"/>
                  <a:pt x="12" y="86"/>
                </a:cubicBezTo>
                <a:cubicBezTo>
                  <a:pt x="12" y="84"/>
                  <a:pt x="12" y="83"/>
                  <a:pt x="13" y="82"/>
                </a:cubicBezTo>
                <a:cubicBezTo>
                  <a:pt x="14" y="81"/>
                  <a:pt x="16" y="80"/>
                  <a:pt x="17" y="80"/>
                </a:cubicBezTo>
                <a:close/>
                <a:moveTo>
                  <a:pt x="19" y="84"/>
                </a:moveTo>
                <a:cubicBezTo>
                  <a:pt x="20" y="84"/>
                  <a:pt x="20" y="85"/>
                  <a:pt x="20" y="86"/>
                </a:cubicBezTo>
                <a:cubicBezTo>
                  <a:pt x="20" y="87"/>
                  <a:pt x="20" y="87"/>
                  <a:pt x="19" y="88"/>
                </a:cubicBezTo>
                <a:cubicBezTo>
                  <a:pt x="19" y="88"/>
                  <a:pt x="18" y="89"/>
                  <a:pt x="17" y="89"/>
                </a:cubicBezTo>
                <a:cubicBezTo>
                  <a:pt x="16" y="89"/>
                  <a:pt x="16" y="88"/>
                  <a:pt x="15" y="88"/>
                </a:cubicBezTo>
                <a:cubicBezTo>
                  <a:pt x="15" y="87"/>
                  <a:pt x="14" y="87"/>
                  <a:pt x="14" y="86"/>
                </a:cubicBezTo>
                <a:cubicBezTo>
                  <a:pt x="14" y="85"/>
                  <a:pt x="15" y="84"/>
                  <a:pt x="15" y="84"/>
                </a:cubicBezTo>
                <a:cubicBezTo>
                  <a:pt x="16" y="83"/>
                  <a:pt x="16" y="83"/>
                  <a:pt x="17" y="83"/>
                </a:cubicBezTo>
                <a:cubicBezTo>
                  <a:pt x="18" y="83"/>
                  <a:pt x="19" y="83"/>
                  <a:pt x="19" y="84"/>
                </a:cubicBezTo>
                <a:close/>
                <a:moveTo>
                  <a:pt x="18" y="120"/>
                </a:moveTo>
                <a:cubicBezTo>
                  <a:pt x="18" y="120"/>
                  <a:pt x="18" y="120"/>
                  <a:pt x="17" y="120"/>
                </a:cubicBezTo>
                <a:cubicBezTo>
                  <a:pt x="17" y="120"/>
                  <a:pt x="16" y="120"/>
                  <a:pt x="16" y="120"/>
                </a:cubicBezTo>
                <a:cubicBezTo>
                  <a:pt x="0" y="95"/>
                  <a:pt x="0" y="95"/>
                  <a:pt x="0" y="95"/>
                </a:cubicBezTo>
                <a:cubicBezTo>
                  <a:pt x="0" y="94"/>
                  <a:pt x="0" y="94"/>
                  <a:pt x="0" y="94"/>
                </a:cubicBezTo>
                <a:cubicBezTo>
                  <a:pt x="0" y="94"/>
                  <a:pt x="0" y="94"/>
                  <a:pt x="0" y="94"/>
                </a:cubicBezTo>
                <a:cubicBezTo>
                  <a:pt x="4" y="68"/>
                  <a:pt x="4" y="68"/>
                  <a:pt x="4" y="68"/>
                </a:cubicBezTo>
                <a:cubicBezTo>
                  <a:pt x="4" y="40"/>
                  <a:pt x="4" y="40"/>
                  <a:pt x="4" y="40"/>
                </a:cubicBezTo>
                <a:cubicBezTo>
                  <a:pt x="4" y="7"/>
                  <a:pt x="4" y="7"/>
                  <a:pt x="4" y="7"/>
                </a:cubicBezTo>
                <a:cubicBezTo>
                  <a:pt x="4" y="5"/>
                  <a:pt x="5" y="4"/>
                  <a:pt x="6" y="2"/>
                </a:cubicBezTo>
                <a:cubicBezTo>
                  <a:pt x="6" y="2"/>
                  <a:pt x="6" y="2"/>
                  <a:pt x="6" y="2"/>
                </a:cubicBezTo>
                <a:cubicBezTo>
                  <a:pt x="6" y="2"/>
                  <a:pt x="6" y="2"/>
                  <a:pt x="6" y="2"/>
                </a:cubicBezTo>
                <a:cubicBezTo>
                  <a:pt x="6" y="2"/>
                  <a:pt x="6" y="2"/>
                  <a:pt x="6" y="2"/>
                </a:cubicBezTo>
                <a:cubicBezTo>
                  <a:pt x="7" y="1"/>
                  <a:pt x="9" y="0"/>
                  <a:pt x="11" y="0"/>
                </a:cubicBezTo>
                <a:cubicBezTo>
                  <a:pt x="24" y="0"/>
                  <a:pt x="24" y="0"/>
                  <a:pt x="24" y="0"/>
                </a:cubicBezTo>
                <a:cubicBezTo>
                  <a:pt x="26" y="0"/>
                  <a:pt x="27" y="1"/>
                  <a:pt x="29" y="2"/>
                </a:cubicBezTo>
                <a:cubicBezTo>
                  <a:pt x="30" y="3"/>
                  <a:pt x="31" y="5"/>
                  <a:pt x="31" y="7"/>
                </a:cubicBezTo>
                <a:cubicBezTo>
                  <a:pt x="31" y="40"/>
                  <a:pt x="31" y="40"/>
                  <a:pt x="31" y="40"/>
                </a:cubicBezTo>
                <a:cubicBezTo>
                  <a:pt x="31" y="68"/>
                  <a:pt x="31" y="68"/>
                  <a:pt x="31" y="68"/>
                </a:cubicBezTo>
                <a:cubicBezTo>
                  <a:pt x="35" y="94"/>
                  <a:pt x="35" y="94"/>
                  <a:pt x="35" y="94"/>
                </a:cubicBezTo>
                <a:cubicBezTo>
                  <a:pt x="35" y="94"/>
                  <a:pt x="35" y="95"/>
                  <a:pt x="35" y="95"/>
                </a:cubicBezTo>
                <a:cubicBezTo>
                  <a:pt x="18" y="120"/>
                  <a:pt x="18" y="120"/>
                  <a:pt x="18" y="120"/>
                </a:cubicBezTo>
                <a:close/>
                <a:moveTo>
                  <a:pt x="28" y="38"/>
                </a:moveTo>
                <a:cubicBezTo>
                  <a:pt x="28" y="7"/>
                  <a:pt x="28" y="7"/>
                  <a:pt x="28" y="7"/>
                </a:cubicBezTo>
                <a:cubicBezTo>
                  <a:pt x="28" y="6"/>
                  <a:pt x="28" y="5"/>
                  <a:pt x="27" y="4"/>
                </a:cubicBezTo>
                <a:cubicBezTo>
                  <a:pt x="26" y="3"/>
                  <a:pt x="25" y="3"/>
                  <a:pt x="24" y="3"/>
                </a:cubicBezTo>
                <a:cubicBezTo>
                  <a:pt x="11" y="3"/>
                  <a:pt x="11" y="3"/>
                  <a:pt x="11" y="3"/>
                </a:cubicBezTo>
                <a:cubicBezTo>
                  <a:pt x="9" y="3"/>
                  <a:pt x="8" y="3"/>
                  <a:pt x="7" y="4"/>
                </a:cubicBezTo>
                <a:cubicBezTo>
                  <a:pt x="7" y="4"/>
                  <a:pt x="7" y="4"/>
                  <a:pt x="7" y="4"/>
                </a:cubicBezTo>
                <a:cubicBezTo>
                  <a:pt x="7" y="5"/>
                  <a:pt x="6" y="6"/>
                  <a:pt x="6" y="7"/>
                </a:cubicBezTo>
                <a:cubicBezTo>
                  <a:pt x="6" y="38"/>
                  <a:pt x="6" y="38"/>
                  <a:pt x="6" y="38"/>
                </a:cubicBezTo>
                <a:lnTo>
                  <a:pt x="28" y="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30">
            <a:extLst>
              <a:ext uri="{FF2B5EF4-FFF2-40B4-BE49-F238E27FC236}">
                <a16:creationId xmlns:a16="http://schemas.microsoft.com/office/drawing/2014/main" id="{118EE6E8-C60C-4F49-B8F8-EB75640FCB9F}"/>
              </a:ext>
            </a:extLst>
          </p:cNvPr>
          <p:cNvSpPr>
            <a:spLocks noEditPoints="1"/>
          </p:cNvSpPr>
          <p:nvPr/>
        </p:nvSpPr>
        <p:spPr bwMode="auto">
          <a:xfrm>
            <a:off x="7107962" y="1603577"/>
            <a:ext cx="477837" cy="439737"/>
          </a:xfrm>
          <a:custGeom>
            <a:avLst/>
            <a:gdLst>
              <a:gd name="T0" fmla="*/ 6 w 219"/>
              <a:gd name="T1" fmla="*/ 12 h 201"/>
              <a:gd name="T2" fmla="*/ 6 w 219"/>
              <a:gd name="T3" fmla="*/ 194 h 201"/>
              <a:gd name="T4" fmla="*/ 55 w 219"/>
              <a:gd name="T5" fmla="*/ 195 h 201"/>
              <a:gd name="T6" fmla="*/ 59 w 219"/>
              <a:gd name="T7" fmla="*/ 15 h 201"/>
              <a:gd name="T8" fmla="*/ 55 w 219"/>
              <a:gd name="T9" fmla="*/ 11 h 201"/>
              <a:gd name="T10" fmla="*/ 176 w 219"/>
              <a:gd name="T11" fmla="*/ 130 h 201"/>
              <a:gd name="T12" fmla="*/ 168 w 219"/>
              <a:gd name="T13" fmla="*/ 37 h 201"/>
              <a:gd name="T14" fmla="*/ 81 w 219"/>
              <a:gd name="T15" fmla="*/ 137 h 201"/>
              <a:gd name="T16" fmla="*/ 81 w 219"/>
              <a:gd name="T17" fmla="*/ 37 h 201"/>
              <a:gd name="T18" fmla="*/ 105 w 219"/>
              <a:gd name="T19" fmla="*/ 166 h 201"/>
              <a:gd name="T20" fmla="*/ 99 w 219"/>
              <a:gd name="T21" fmla="*/ 40 h 201"/>
              <a:gd name="T22" fmla="*/ 105 w 219"/>
              <a:gd name="T23" fmla="*/ 166 h 201"/>
              <a:gd name="T24" fmla="*/ 139 w 219"/>
              <a:gd name="T25" fmla="*/ 12 h 201"/>
              <a:gd name="T26" fmla="*/ 136 w 219"/>
              <a:gd name="T27" fmla="*/ 16 h 201"/>
              <a:gd name="T28" fmla="*/ 160 w 219"/>
              <a:gd name="T29" fmla="*/ 191 h 201"/>
              <a:gd name="T30" fmla="*/ 164 w 219"/>
              <a:gd name="T31" fmla="*/ 195 h 201"/>
              <a:gd name="T32" fmla="*/ 210 w 219"/>
              <a:gd name="T33" fmla="*/ 188 h 201"/>
              <a:gd name="T34" fmla="*/ 213 w 219"/>
              <a:gd name="T35" fmla="*/ 184 h 201"/>
              <a:gd name="T36" fmla="*/ 189 w 219"/>
              <a:gd name="T37" fmla="*/ 9 h 201"/>
              <a:gd name="T38" fmla="*/ 185 w 219"/>
              <a:gd name="T39" fmla="*/ 5 h 201"/>
              <a:gd name="T40" fmla="*/ 138 w 219"/>
              <a:gd name="T41" fmla="*/ 6 h 201"/>
              <a:gd name="T42" fmla="*/ 132 w 219"/>
              <a:gd name="T43" fmla="*/ 10 h 201"/>
              <a:gd name="T44" fmla="*/ 154 w 219"/>
              <a:gd name="T45" fmla="*/ 192 h 201"/>
              <a:gd name="T46" fmla="*/ 158 w 219"/>
              <a:gd name="T47" fmla="*/ 198 h 201"/>
              <a:gd name="T48" fmla="*/ 165 w 219"/>
              <a:gd name="T49" fmla="*/ 200 h 201"/>
              <a:gd name="T50" fmla="*/ 217 w 219"/>
              <a:gd name="T51" fmla="*/ 190 h 201"/>
              <a:gd name="T52" fmla="*/ 219 w 219"/>
              <a:gd name="T53" fmla="*/ 183 h 201"/>
              <a:gd name="T54" fmla="*/ 194 w 219"/>
              <a:gd name="T55" fmla="*/ 8 h 201"/>
              <a:gd name="T56" fmla="*/ 191 w 219"/>
              <a:gd name="T57" fmla="*/ 2 h 201"/>
              <a:gd name="T58" fmla="*/ 138 w 219"/>
              <a:gd name="T59" fmla="*/ 6 h 201"/>
              <a:gd name="T60" fmla="*/ 66 w 219"/>
              <a:gd name="T61" fmla="*/ 12 h 201"/>
              <a:gd name="T62" fmla="*/ 66 w 219"/>
              <a:gd name="T63" fmla="*/ 194 h 201"/>
              <a:gd name="T64" fmla="*/ 115 w 219"/>
              <a:gd name="T65" fmla="*/ 195 h 201"/>
              <a:gd name="T66" fmla="*/ 119 w 219"/>
              <a:gd name="T67" fmla="*/ 15 h 201"/>
              <a:gd name="T68" fmla="*/ 115 w 219"/>
              <a:gd name="T69" fmla="*/ 11 h 201"/>
              <a:gd name="T70" fmla="*/ 121 w 219"/>
              <a:gd name="T71" fmla="*/ 8 h 201"/>
              <a:gd name="T72" fmla="*/ 124 w 219"/>
              <a:gd name="T73" fmla="*/ 191 h 201"/>
              <a:gd name="T74" fmla="*/ 69 w 219"/>
              <a:gd name="T75" fmla="*/ 201 h 201"/>
              <a:gd name="T76" fmla="*/ 62 w 219"/>
              <a:gd name="T77" fmla="*/ 198 h 201"/>
              <a:gd name="T78" fmla="*/ 55 w 219"/>
              <a:gd name="T79" fmla="*/ 201 h 201"/>
              <a:gd name="T80" fmla="*/ 2 w 219"/>
              <a:gd name="T81" fmla="*/ 198 h 201"/>
              <a:gd name="T82" fmla="*/ 0 w 219"/>
              <a:gd name="T83" fmla="*/ 15 h 201"/>
              <a:gd name="T84" fmla="*/ 9 w 219"/>
              <a:gd name="T85" fmla="*/ 5 h 201"/>
              <a:gd name="T86" fmla="*/ 62 w 219"/>
              <a:gd name="T87" fmla="*/ 8 h 201"/>
              <a:gd name="T88" fmla="*/ 62 w 219"/>
              <a:gd name="T89" fmla="*/ 8 h 201"/>
              <a:gd name="T90" fmla="*/ 32 w 219"/>
              <a:gd name="T91" fmla="*/ 137 h 201"/>
              <a:gd name="T92" fmla="*/ 32 w 219"/>
              <a:gd name="T93" fmla="*/ 3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 h="201">
                <a:moveTo>
                  <a:pt x="55" y="11"/>
                </a:moveTo>
                <a:cubicBezTo>
                  <a:pt x="9" y="11"/>
                  <a:pt x="9" y="11"/>
                  <a:pt x="9" y="11"/>
                </a:cubicBezTo>
                <a:cubicBezTo>
                  <a:pt x="8" y="11"/>
                  <a:pt x="7" y="11"/>
                  <a:pt x="6" y="12"/>
                </a:cubicBezTo>
                <a:cubicBezTo>
                  <a:pt x="5" y="13"/>
                  <a:pt x="5" y="14"/>
                  <a:pt x="5" y="15"/>
                </a:cubicBezTo>
                <a:cubicBezTo>
                  <a:pt x="5" y="191"/>
                  <a:pt x="5" y="191"/>
                  <a:pt x="5" y="191"/>
                </a:cubicBezTo>
                <a:cubicBezTo>
                  <a:pt x="5" y="192"/>
                  <a:pt x="5" y="193"/>
                  <a:pt x="6" y="194"/>
                </a:cubicBezTo>
                <a:cubicBezTo>
                  <a:pt x="6" y="194"/>
                  <a:pt x="6" y="194"/>
                  <a:pt x="6" y="194"/>
                </a:cubicBezTo>
                <a:cubicBezTo>
                  <a:pt x="7" y="195"/>
                  <a:pt x="8" y="195"/>
                  <a:pt x="9" y="195"/>
                </a:cubicBezTo>
                <a:cubicBezTo>
                  <a:pt x="55" y="195"/>
                  <a:pt x="55" y="195"/>
                  <a:pt x="55" y="195"/>
                </a:cubicBezTo>
                <a:cubicBezTo>
                  <a:pt x="56" y="195"/>
                  <a:pt x="57" y="195"/>
                  <a:pt x="58" y="194"/>
                </a:cubicBezTo>
                <a:cubicBezTo>
                  <a:pt x="59" y="193"/>
                  <a:pt x="59" y="192"/>
                  <a:pt x="59" y="191"/>
                </a:cubicBezTo>
                <a:cubicBezTo>
                  <a:pt x="59" y="15"/>
                  <a:pt x="59" y="15"/>
                  <a:pt x="59" y="15"/>
                </a:cubicBezTo>
                <a:cubicBezTo>
                  <a:pt x="59" y="14"/>
                  <a:pt x="59" y="13"/>
                  <a:pt x="58" y="12"/>
                </a:cubicBezTo>
                <a:cubicBezTo>
                  <a:pt x="58" y="12"/>
                  <a:pt x="58" y="12"/>
                  <a:pt x="58" y="12"/>
                </a:cubicBezTo>
                <a:cubicBezTo>
                  <a:pt x="57" y="11"/>
                  <a:pt x="56" y="11"/>
                  <a:pt x="55" y="11"/>
                </a:cubicBezTo>
                <a:close/>
                <a:moveTo>
                  <a:pt x="181" y="129"/>
                </a:moveTo>
                <a:cubicBezTo>
                  <a:pt x="181" y="131"/>
                  <a:pt x="180" y="132"/>
                  <a:pt x="179" y="132"/>
                </a:cubicBezTo>
                <a:cubicBezTo>
                  <a:pt x="177" y="133"/>
                  <a:pt x="176" y="132"/>
                  <a:pt x="176" y="130"/>
                </a:cubicBezTo>
                <a:cubicBezTo>
                  <a:pt x="163" y="38"/>
                  <a:pt x="163" y="38"/>
                  <a:pt x="163" y="38"/>
                </a:cubicBezTo>
                <a:cubicBezTo>
                  <a:pt x="163" y="36"/>
                  <a:pt x="164" y="35"/>
                  <a:pt x="165" y="35"/>
                </a:cubicBezTo>
                <a:cubicBezTo>
                  <a:pt x="167" y="34"/>
                  <a:pt x="168" y="35"/>
                  <a:pt x="168" y="37"/>
                </a:cubicBezTo>
                <a:cubicBezTo>
                  <a:pt x="181" y="129"/>
                  <a:pt x="181" y="129"/>
                  <a:pt x="181" y="129"/>
                </a:cubicBezTo>
                <a:close/>
                <a:moveTo>
                  <a:pt x="84" y="135"/>
                </a:moveTo>
                <a:cubicBezTo>
                  <a:pt x="84" y="136"/>
                  <a:pt x="83" y="137"/>
                  <a:pt x="81" y="137"/>
                </a:cubicBezTo>
                <a:cubicBezTo>
                  <a:pt x="80" y="137"/>
                  <a:pt x="79" y="136"/>
                  <a:pt x="79" y="135"/>
                </a:cubicBezTo>
                <a:cubicBezTo>
                  <a:pt x="79" y="40"/>
                  <a:pt x="79" y="40"/>
                  <a:pt x="79" y="40"/>
                </a:cubicBezTo>
                <a:cubicBezTo>
                  <a:pt x="79" y="38"/>
                  <a:pt x="80" y="37"/>
                  <a:pt x="81" y="37"/>
                </a:cubicBezTo>
                <a:cubicBezTo>
                  <a:pt x="83" y="37"/>
                  <a:pt x="84" y="38"/>
                  <a:pt x="84" y="40"/>
                </a:cubicBezTo>
                <a:cubicBezTo>
                  <a:pt x="84" y="135"/>
                  <a:pt x="84" y="135"/>
                  <a:pt x="84" y="135"/>
                </a:cubicBezTo>
                <a:close/>
                <a:moveTo>
                  <a:pt x="105" y="166"/>
                </a:moveTo>
                <a:cubicBezTo>
                  <a:pt x="105" y="168"/>
                  <a:pt x="103" y="169"/>
                  <a:pt x="102" y="169"/>
                </a:cubicBezTo>
                <a:cubicBezTo>
                  <a:pt x="100" y="169"/>
                  <a:pt x="99" y="168"/>
                  <a:pt x="99" y="166"/>
                </a:cubicBezTo>
                <a:cubicBezTo>
                  <a:pt x="99" y="40"/>
                  <a:pt x="99" y="40"/>
                  <a:pt x="99" y="40"/>
                </a:cubicBezTo>
                <a:cubicBezTo>
                  <a:pt x="99" y="38"/>
                  <a:pt x="100" y="37"/>
                  <a:pt x="102" y="37"/>
                </a:cubicBezTo>
                <a:cubicBezTo>
                  <a:pt x="103" y="37"/>
                  <a:pt x="105" y="38"/>
                  <a:pt x="105" y="40"/>
                </a:cubicBezTo>
                <a:cubicBezTo>
                  <a:pt x="105" y="166"/>
                  <a:pt x="105" y="166"/>
                  <a:pt x="105" y="166"/>
                </a:cubicBezTo>
                <a:close/>
                <a:moveTo>
                  <a:pt x="185" y="5"/>
                </a:moveTo>
                <a:cubicBezTo>
                  <a:pt x="139" y="12"/>
                  <a:pt x="139" y="12"/>
                  <a:pt x="139" y="12"/>
                </a:cubicBezTo>
                <a:cubicBezTo>
                  <a:pt x="139" y="12"/>
                  <a:pt x="139" y="12"/>
                  <a:pt x="139" y="12"/>
                </a:cubicBezTo>
                <a:cubicBezTo>
                  <a:pt x="138" y="12"/>
                  <a:pt x="137" y="12"/>
                  <a:pt x="136" y="13"/>
                </a:cubicBezTo>
                <a:cubicBezTo>
                  <a:pt x="136" y="13"/>
                  <a:pt x="136" y="13"/>
                  <a:pt x="136" y="13"/>
                </a:cubicBezTo>
                <a:cubicBezTo>
                  <a:pt x="136" y="14"/>
                  <a:pt x="135" y="15"/>
                  <a:pt x="136" y="16"/>
                </a:cubicBezTo>
                <a:cubicBezTo>
                  <a:pt x="136" y="16"/>
                  <a:pt x="136" y="16"/>
                  <a:pt x="136" y="16"/>
                </a:cubicBezTo>
                <a:cubicBezTo>
                  <a:pt x="159" y="191"/>
                  <a:pt x="159" y="191"/>
                  <a:pt x="159" y="191"/>
                </a:cubicBezTo>
                <a:cubicBezTo>
                  <a:pt x="160" y="191"/>
                  <a:pt x="160" y="191"/>
                  <a:pt x="160" y="191"/>
                </a:cubicBezTo>
                <a:cubicBezTo>
                  <a:pt x="160" y="192"/>
                  <a:pt x="160" y="193"/>
                  <a:pt x="161" y="194"/>
                </a:cubicBezTo>
                <a:cubicBezTo>
                  <a:pt x="161" y="194"/>
                  <a:pt x="161" y="194"/>
                  <a:pt x="161" y="194"/>
                </a:cubicBezTo>
                <a:cubicBezTo>
                  <a:pt x="162" y="194"/>
                  <a:pt x="163" y="195"/>
                  <a:pt x="164" y="195"/>
                </a:cubicBezTo>
                <a:cubicBezTo>
                  <a:pt x="164" y="194"/>
                  <a:pt x="164" y="194"/>
                  <a:pt x="164" y="194"/>
                </a:cubicBezTo>
                <a:cubicBezTo>
                  <a:pt x="210" y="188"/>
                  <a:pt x="210" y="188"/>
                  <a:pt x="210" y="188"/>
                </a:cubicBezTo>
                <a:cubicBezTo>
                  <a:pt x="210" y="188"/>
                  <a:pt x="210" y="188"/>
                  <a:pt x="210" y="188"/>
                </a:cubicBezTo>
                <a:cubicBezTo>
                  <a:pt x="211" y="188"/>
                  <a:pt x="212" y="188"/>
                  <a:pt x="212" y="187"/>
                </a:cubicBezTo>
                <a:cubicBezTo>
                  <a:pt x="212" y="187"/>
                  <a:pt x="212" y="187"/>
                  <a:pt x="212" y="187"/>
                </a:cubicBezTo>
                <a:cubicBezTo>
                  <a:pt x="213" y="186"/>
                  <a:pt x="213" y="185"/>
                  <a:pt x="213" y="184"/>
                </a:cubicBezTo>
                <a:cubicBezTo>
                  <a:pt x="213" y="184"/>
                  <a:pt x="213" y="184"/>
                  <a:pt x="213" y="184"/>
                </a:cubicBezTo>
                <a:cubicBezTo>
                  <a:pt x="189" y="9"/>
                  <a:pt x="189" y="9"/>
                  <a:pt x="189" y="9"/>
                </a:cubicBezTo>
                <a:cubicBezTo>
                  <a:pt x="189" y="9"/>
                  <a:pt x="189" y="9"/>
                  <a:pt x="189" y="9"/>
                </a:cubicBezTo>
                <a:cubicBezTo>
                  <a:pt x="189" y="8"/>
                  <a:pt x="188" y="7"/>
                  <a:pt x="188" y="6"/>
                </a:cubicBezTo>
                <a:cubicBezTo>
                  <a:pt x="188" y="6"/>
                  <a:pt x="188" y="6"/>
                  <a:pt x="188" y="6"/>
                </a:cubicBezTo>
                <a:cubicBezTo>
                  <a:pt x="187" y="6"/>
                  <a:pt x="186" y="5"/>
                  <a:pt x="185" y="5"/>
                </a:cubicBezTo>
                <a:cubicBezTo>
                  <a:pt x="185" y="5"/>
                  <a:pt x="185" y="5"/>
                  <a:pt x="185" y="5"/>
                </a:cubicBezTo>
                <a:close/>
                <a:moveTo>
                  <a:pt x="138" y="6"/>
                </a:moveTo>
                <a:cubicBezTo>
                  <a:pt x="138" y="6"/>
                  <a:pt x="138" y="6"/>
                  <a:pt x="138" y="6"/>
                </a:cubicBezTo>
                <a:cubicBezTo>
                  <a:pt x="136" y="7"/>
                  <a:pt x="133" y="8"/>
                  <a:pt x="132" y="10"/>
                </a:cubicBezTo>
                <a:cubicBezTo>
                  <a:pt x="132" y="10"/>
                  <a:pt x="132" y="10"/>
                  <a:pt x="132" y="10"/>
                </a:cubicBezTo>
                <a:cubicBezTo>
                  <a:pt x="132" y="10"/>
                  <a:pt x="132" y="10"/>
                  <a:pt x="132" y="10"/>
                </a:cubicBezTo>
                <a:cubicBezTo>
                  <a:pt x="131" y="12"/>
                  <a:pt x="130" y="14"/>
                  <a:pt x="130" y="17"/>
                </a:cubicBezTo>
                <a:cubicBezTo>
                  <a:pt x="130" y="17"/>
                  <a:pt x="130" y="17"/>
                  <a:pt x="130" y="17"/>
                </a:cubicBezTo>
                <a:cubicBezTo>
                  <a:pt x="154" y="192"/>
                  <a:pt x="154" y="192"/>
                  <a:pt x="154" y="192"/>
                </a:cubicBezTo>
                <a:cubicBezTo>
                  <a:pt x="154" y="192"/>
                  <a:pt x="154" y="192"/>
                  <a:pt x="154" y="192"/>
                </a:cubicBezTo>
                <a:cubicBezTo>
                  <a:pt x="155" y="194"/>
                  <a:pt x="156" y="197"/>
                  <a:pt x="158" y="198"/>
                </a:cubicBezTo>
                <a:cubicBezTo>
                  <a:pt x="158" y="198"/>
                  <a:pt x="158" y="198"/>
                  <a:pt x="158" y="198"/>
                </a:cubicBezTo>
                <a:cubicBezTo>
                  <a:pt x="158" y="198"/>
                  <a:pt x="158" y="198"/>
                  <a:pt x="158" y="198"/>
                </a:cubicBezTo>
                <a:cubicBezTo>
                  <a:pt x="160" y="199"/>
                  <a:pt x="162" y="200"/>
                  <a:pt x="165" y="200"/>
                </a:cubicBezTo>
                <a:cubicBezTo>
                  <a:pt x="165" y="200"/>
                  <a:pt x="165" y="200"/>
                  <a:pt x="165" y="200"/>
                </a:cubicBezTo>
                <a:cubicBezTo>
                  <a:pt x="210" y="194"/>
                  <a:pt x="210" y="194"/>
                  <a:pt x="210" y="194"/>
                </a:cubicBezTo>
                <a:cubicBezTo>
                  <a:pt x="210" y="194"/>
                  <a:pt x="211" y="194"/>
                  <a:pt x="211" y="194"/>
                </a:cubicBezTo>
                <a:cubicBezTo>
                  <a:pt x="213" y="193"/>
                  <a:pt x="215" y="192"/>
                  <a:pt x="217" y="190"/>
                </a:cubicBezTo>
                <a:cubicBezTo>
                  <a:pt x="217" y="190"/>
                  <a:pt x="217" y="190"/>
                  <a:pt x="217" y="190"/>
                </a:cubicBezTo>
                <a:cubicBezTo>
                  <a:pt x="217" y="190"/>
                  <a:pt x="217" y="190"/>
                  <a:pt x="217" y="190"/>
                </a:cubicBezTo>
                <a:cubicBezTo>
                  <a:pt x="218" y="188"/>
                  <a:pt x="219" y="186"/>
                  <a:pt x="219" y="183"/>
                </a:cubicBezTo>
                <a:cubicBezTo>
                  <a:pt x="219" y="183"/>
                  <a:pt x="219" y="183"/>
                  <a:pt x="218" y="183"/>
                </a:cubicBezTo>
                <a:cubicBezTo>
                  <a:pt x="195" y="8"/>
                  <a:pt x="195" y="8"/>
                  <a:pt x="195" y="8"/>
                </a:cubicBezTo>
                <a:cubicBezTo>
                  <a:pt x="195" y="8"/>
                  <a:pt x="195" y="8"/>
                  <a:pt x="194" y="8"/>
                </a:cubicBezTo>
                <a:cubicBezTo>
                  <a:pt x="194" y="5"/>
                  <a:pt x="193" y="3"/>
                  <a:pt x="191" y="2"/>
                </a:cubicBezTo>
                <a:cubicBezTo>
                  <a:pt x="191" y="2"/>
                  <a:pt x="191" y="2"/>
                  <a:pt x="191" y="2"/>
                </a:cubicBezTo>
                <a:cubicBezTo>
                  <a:pt x="191" y="2"/>
                  <a:pt x="191" y="2"/>
                  <a:pt x="191" y="2"/>
                </a:cubicBezTo>
                <a:cubicBezTo>
                  <a:pt x="189" y="1"/>
                  <a:pt x="187" y="0"/>
                  <a:pt x="184" y="0"/>
                </a:cubicBezTo>
                <a:cubicBezTo>
                  <a:pt x="184" y="0"/>
                  <a:pt x="184" y="0"/>
                  <a:pt x="184" y="0"/>
                </a:cubicBezTo>
                <a:cubicBezTo>
                  <a:pt x="138" y="6"/>
                  <a:pt x="138" y="6"/>
                  <a:pt x="138" y="6"/>
                </a:cubicBezTo>
                <a:close/>
                <a:moveTo>
                  <a:pt x="115" y="11"/>
                </a:moveTo>
                <a:cubicBezTo>
                  <a:pt x="69" y="11"/>
                  <a:pt x="69" y="11"/>
                  <a:pt x="69" y="11"/>
                </a:cubicBezTo>
                <a:cubicBezTo>
                  <a:pt x="67" y="11"/>
                  <a:pt x="66" y="11"/>
                  <a:pt x="66" y="12"/>
                </a:cubicBezTo>
                <a:cubicBezTo>
                  <a:pt x="65" y="13"/>
                  <a:pt x="65" y="14"/>
                  <a:pt x="65" y="15"/>
                </a:cubicBezTo>
                <a:cubicBezTo>
                  <a:pt x="65" y="191"/>
                  <a:pt x="65" y="191"/>
                  <a:pt x="65" y="191"/>
                </a:cubicBezTo>
                <a:cubicBezTo>
                  <a:pt x="65" y="192"/>
                  <a:pt x="65" y="193"/>
                  <a:pt x="66" y="194"/>
                </a:cubicBezTo>
                <a:cubicBezTo>
                  <a:pt x="66" y="194"/>
                  <a:pt x="66" y="194"/>
                  <a:pt x="66" y="194"/>
                </a:cubicBezTo>
                <a:cubicBezTo>
                  <a:pt x="66" y="195"/>
                  <a:pt x="67" y="195"/>
                  <a:pt x="69" y="195"/>
                </a:cubicBezTo>
                <a:cubicBezTo>
                  <a:pt x="115" y="195"/>
                  <a:pt x="115" y="195"/>
                  <a:pt x="115" y="195"/>
                </a:cubicBezTo>
                <a:cubicBezTo>
                  <a:pt x="116" y="195"/>
                  <a:pt x="117" y="195"/>
                  <a:pt x="117" y="194"/>
                </a:cubicBezTo>
                <a:cubicBezTo>
                  <a:pt x="118" y="193"/>
                  <a:pt x="119" y="192"/>
                  <a:pt x="119" y="191"/>
                </a:cubicBezTo>
                <a:cubicBezTo>
                  <a:pt x="119" y="15"/>
                  <a:pt x="119" y="15"/>
                  <a:pt x="119" y="15"/>
                </a:cubicBezTo>
                <a:cubicBezTo>
                  <a:pt x="119" y="14"/>
                  <a:pt x="118" y="13"/>
                  <a:pt x="117" y="12"/>
                </a:cubicBezTo>
                <a:cubicBezTo>
                  <a:pt x="117" y="12"/>
                  <a:pt x="117" y="12"/>
                  <a:pt x="117" y="12"/>
                </a:cubicBezTo>
                <a:cubicBezTo>
                  <a:pt x="117" y="11"/>
                  <a:pt x="116" y="11"/>
                  <a:pt x="115" y="11"/>
                </a:cubicBezTo>
                <a:close/>
                <a:moveTo>
                  <a:pt x="69" y="5"/>
                </a:moveTo>
                <a:cubicBezTo>
                  <a:pt x="115" y="5"/>
                  <a:pt x="115" y="5"/>
                  <a:pt x="115" y="5"/>
                </a:cubicBezTo>
                <a:cubicBezTo>
                  <a:pt x="117" y="5"/>
                  <a:pt x="119" y="6"/>
                  <a:pt x="121" y="8"/>
                </a:cubicBezTo>
                <a:cubicBezTo>
                  <a:pt x="121" y="8"/>
                  <a:pt x="121" y="8"/>
                  <a:pt x="121" y="8"/>
                </a:cubicBezTo>
                <a:cubicBezTo>
                  <a:pt x="123" y="10"/>
                  <a:pt x="124" y="12"/>
                  <a:pt x="124" y="15"/>
                </a:cubicBezTo>
                <a:cubicBezTo>
                  <a:pt x="124" y="191"/>
                  <a:pt x="124" y="191"/>
                  <a:pt x="124" y="191"/>
                </a:cubicBezTo>
                <a:cubicBezTo>
                  <a:pt x="124" y="194"/>
                  <a:pt x="123" y="196"/>
                  <a:pt x="121" y="198"/>
                </a:cubicBezTo>
                <a:cubicBezTo>
                  <a:pt x="120" y="200"/>
                  <a:pt x="117" y="201"/>
                  <a:pt x="115" y="201"/>
                </a:cubicBezTo>
                <a:cubicBezTo>
                  <a:pt x="69" y="201"/>
                  <a:pt x="69" y="201"/>
                  <a:pt x="69" y="201"/>
                </a:cubicBezTo>
                <a:cubicBezTo>
                  <a:pt x="66" y="201"/>
                  <a:pt x="64" y="200"/>
                  <a:pt x="62" y="198"/>
                </a:cubicBezTo>
                <a:cubicBezTo>
                  <a:pt x="62" y="198"/>
                  <a:pt x="62" y="198"/>
                  <a:pt x="62" y="198"/>
                </a:cubicBezTo>
                <a:cubicBezTo>
                  <a:pt x="62" y="198"/>
                  <a:pt x="62" y="198"/>
                  <a:pt x="62" y="198"/>
                </a:cubicBezTo>
                <a:cubicBezTo>
                  <a:pt x="62" y="198"/>
                  <a:pt x="62" y="198"/>
                  <a:pt x="62" y="198"/>
                </a:cubicBezTo>
                <a:cubicBezTo>
                  <a:pt x="62" y="198"/>
                  <a:pt x="62" y="198"/>
                  <a:pt x="62" y="198"/>
                </a:cubicBezTo>
                <a:cubicBezTo>
                  <a:pt x="60" y="200"/>
                  <a:pt x="58" y="201"/>
                  <a:pt x="55" y="201"/>
                </a:cubicBezTo>
                <a:cubicBezTo>
                  <a:pt x="9" y="201"/>
                  <a:pt x="9" y="201"/>
                  <a:pt x="9" y="201"/>
                </a:cubicBezTo>
                <a:cubicBezTo>
                  <a:pt x="6" y="201"/>
                  <a:pt x="4" y="200"/>
                  <a:pt x="2" y="198"/>
                </a:cubicBezTo>
                <a:cubicBezTo>
                  <a:pt x="2" y="198"/>
                  <a:pt x="2" y="198"/>
                  <a:pt x="2" y="198"/>
                </a:cubicBezTo>
                <a:cubicBezTo>
                  <a:pt x="2" y="198"/>
                  <a:pt x="2" y="198"/>
                  <a:pt x="2" y="198"/>
                </a:cubicBezTo>
                <a:cubicBezTo>
                  <a:pt x="1" y="196"/>
                  <a:pt x="0" y="194"/>
                  <a:pt x="0" y="191"/>
                </a:cubicBezTo>
                <a:cubicBezTo>
                  <a:pt x="0" y="15"/>
                  <a:pt x="0" y="15"/>
                  <a:pt x="0" y="15"/>
                </a:cubicBezTo>
                <a:cubicBezTo>
                  <a:pt x="0" y="12"/>
                  <a:pt x="1" y="10"/>
                  <a:pt x="2" y="8"/>
                </a:cubicBezTo>
                <a:cubicBezTo>
                  <a:pt x="2" y="8"/>
                  <a:pt x="2" y="8"/>
                  <a:pt x="2" y="8"/>
                </a:cubicBezTo>
                <a:cubicBezTo>
                  <a:pt x="4" y="7"/>
                  <a:pt x="6" y="5"/>
                  <a:pt x="9" y="5"/>
                </a:cubicBezTo>
                <a:cubicBezTo>
                  <a:pt x="55" y="5"/>
                  <a:pt x="55" y="5"/>
                  <a:pt x="55" y="5"/>
                </a:cubicBezTo>
                <a:cubicBezTo>
                  <a:pt x="58" y="5"/>
                  <a:pt x="60" y="6"/>
                  <a:pt x="62" y="8"/>
                </a:cubicBezTo>
                <a:cubicBezTo>
                  <a:pt x="62" y="8"/>
                  <a:pt x="62" y="8"/>
                  <a:pt x="62" y="8"/>
                </a:cubicBezTo>
                <a:cubicBezTo>
                  <a:pt x="62" y="8"/>
                  <a:pt x="62" y="8"/>
                  <a:pt x="62" y="8"/>
                </a:cubicBezTo>
                <a:cubicBezTo>
                  <a:pt x="62" y="8"/>
                  <a:pt x="62" y="8"/>
                  <a:pt x="62" y="8"/>
                </a:cubicBezTo>
                <a:cubicBezTo>
                  <a:pt x="62" y="8"/>
                  <a:pt x="62" y="8"/>
                  <a:pt x="62" y="8"/>
                </a:cubicBezTo>
                <a:cubicBezTo>
                  <a:pt x="64" y="7"/>
                  <a:pt x="66" y="5"/>
                  <a:pt x="69" y="5"/>
                </a:cubicBezTo>
                <a:close/>
                <a:moveTo>
                  <a:pt x="35" y="135"/>
                </a:moveTo>
                <a:cubicBezTo>
                  <a:pt x="35" y="136"/>
                  <a:pt x="34" y="137"/>
                  <a:pt x="32" y="137"/>
                </a:cubicBezTo>
                <a:cubicBezTo>
                  <a:pt x="31" y="137"/>
                  <a:pt x="29" y="136"/>
                  <a:pt x="29" y="135"/>
                </a:cubicBezTo>
                <a:cubicBezTo>
                  <a:pt x="29" y="40"/>
                  <a:pt x="29" y="40"/>
                  <a:pt x="29" y="40"/>
                </a:cubicBezTo>
                <a:cubicBezTo>
                  <a:pt x="29" y="38"/>
                  <a:pt x="31" y="37"/>
                  <a:pt x="32" y="37"/>
                </a:cubicBezTo>
                <a:cubicBezTo>
                  <a:pt x="34" y="37"/>
                  <a:pt x="35" y="38"/>
                  <a:pt x="35" y="40"/>
                </a:cubicBezTo>
                <a:lnTo>
                  <a:pt x="35" y="1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4">
            <a:extLst>
              <a:ext uri="{FF2B5EF4-FFF2-40B4-BE49-F238E27FC236}">
                <a16:creationId xmlns:a16="http://schemas.microsoft.com/office/drawing/2014/main" id="{57866AFF-A2CE-426F-8CF6-D9E741BBC099}"/>
              </a:ext>
            </a:extLst>
          </p:cNvPr>
          <p:cNvSpPr>
            <a:spLocks noEditPoints="1"/>
          </p:cNvSpPr>
          <p:nvPr/>
        </p:nvSpPr>
        <p:spPr bwMode="auto">
          <a:xfrm>
            <a:off x="6733727" y="2724939"/>
            <a:ext cx="390525" cy="503238"/>
          </a:xfrm>
          <a:custGeom>
            <a:avLst/>
            <a:gdLst>
              <a:gd name="T0" fmla="*/ 4 w 101"/>
              <a:gd name="T1" fmla="*/ 5 h 131"/>
              <a:gd name="T2" fmla="*/ 3 w 101"/>
              <a:gd name="T3" fmla="*/ 122 h 131"/>
              <a:gd name="T4" fmla="*/ 91 w 101"/>
              <a:gd name="T5" fmla="*/ 128 h 131"/>
              <a:gd name="T6" fmla="*/ 98 w 101"/>
              <a:gd name="T7" fmla="*/ 122 h 131"/>
              <a:gd name="T8" fmla="*/ 91 w 101"/>
              <a:gd name="T9" fmla="*/ 4 h 131"/>
              <a:gd name="T10" fmla="*/ 70 w 101"/>
              <a:gd name="T11" fmla="*/ 108 h 131"/>
              <a:gd name="T12" fmla="*/ 73 w 101"/>
              <a:gd name="T13" fmla="*/ 105 h 131"/>
              <a:gd name="T14" fmla="*/ 71 w 101"/>
              <a:gd name="T15" fmla="*/ 98 h 131"/>
              <a:gd name="T16" fmla="*/ 71 w 101"/>
              <a:gd name="T17" fmla="*/ 92 h 131"/>
              <a:gd name="T18" fmla="*/ 64 w 101"/>
              <a:gd name="T19" fmla="*/ 102 h 131"/>
              <a:gd name="T20" fmla="*/ 79 w 101"/>
              <a:gd name="T21" fmla="*/ 99 h 131"/>
              <a:gd name="T22" fmla="*/ 64 w 101"/>
              <a:gd name="T23" fmla="*/ 102 h 131"/>
              <a:gd name="T24" fmla="*/ 25 w 101"/>
              <a:gd name="T25" fmla="*/ 94 h 131"/>
              <a:gd name="T26" fmla="*/ 35 w 101"/>
              <a:gd name="T27" fmla="*/ 94 h 131"/>
              <a:gd name="T28" fmla="*/ 35 w 101"/>
              <a:gd name="T29" fmla="*/ 104 h 131"/>
              <a:gd name="T30" fmla="*/ 29 w 101"/>
              <a:gd name="T31" fmla="*/ 103 h 131"/>
              <a:gd name="T32" fmla="*/ 23 w 101"/>
              <a:gd name="T33" fmla="*/ 104 h 131"/>
              <a:gd name="T34" fmla="*/ 36 w 101"/>
              <a:gd name="T35" fmla="*/ 61 h 131"/>
              <a:gd name="T36" fmla="*/ 30 w 101"/>
              <a:gd name="T37" fmla="*/ 64 h 131"/>
              <a:gd name="T38" fmla="*/ 27 w 101"/>
              <a:gd name="T39" fmla="*/ 70 h 131"/>
              <a:gd name="T40" fmla="*/ 20 w 101"/>
              <a:gd name="T41" fmla="*/ 63 h 131"/>
              <a:gd name="T42" fmla="*/ 27 w 101"/>
              <a:gd name="T43" fmla="*/ 56 h 131"/>
              <a:gd name="T44" fmla="*/ 30 w 101"/>
              <a:gd name="T45" fmla="*/ 61 h 131"/>
              <a:gd name="T46" fmla="*/ 62 w 101"/>
              <a:gd name="T47" fmla="*/ 63 h 131"/>
              <a:gd name="T48" fmla="*/ 80 w 101"/>
              <a:gd name="T49" fmla="*/ 63 h 131"/>
              <a:gd name="T50" fmla="*/ 55 w 101"/>
              <a:gd name="T51" fmla="*/ 84 h 131"/>
              <a:gd name="T52" fmla="*/ 90 w 101"/>
              <a:gd name="T53" fmla="*/ 115 h 131"/>
              <a:gd name="T54" fmla="*/ 53 w 101"/>
              <a:gd name="T55" fmla="*/ 115 h 131"/>
              <a:gd name="T56" fmla="*/ 87 w 101"/>
              <a:gd name="T57" fmla="*/ 87 h 131"/>
              <a:gd name="T58" fmla="*/ 56 w 101"/>
              <a:gd name="T59" fmla="*/ 87 h 131"/>
              <a:gd name="T60" fmla="*/ 88 w 101"/>
              <a:gd name="T61" fmla="*/ 47 h 131"/>
              <a:gd name="T62" fmla="*/ 88 w 101"/>
              <a:gd name="T63" fmla="*/ 79 h 131"/>
              <a:gd name="T64" fmla="*/ 53 w 101"/>
              <a:gd name="T65" fmla="*/ 48 h 131"/>
              <a:gd name="T66" fmla="*/ 87 w 101"/>
              <a:gd name="T67" fmla="*/ 76 h 131"/>
              <a:gd name="T68" fmla="*/ 87 w 101"/>
              <a:gd name="T69" fmla="*/ 50 h 131"/>
              <a:gd name="T70" fmla="*/ 47 w 101"/>
              <a:gd name="T71" fmla="*/ 86 h 131"/>
              <a:gd name="T72" fmla="*/ 12 w 101"/>
              <a:gd name="T73" fmla="*/ 116 h 131"/>
              <a:gd name="T74" fmla="*/ 12 w 101"/>
              <a:gd name="T75" fmla="*/ 84 h 131"/>
              <a:gd name="T76" fmla="*/ 14 w 101"/>
              <a:gd name="T77" fmla="*/ 113 h 131"/>
              <a:gd name="T78" fmla="*/ 12 w 101"/>
              <a:gd name="T79" fmla="*/ 47 h 131"/>
              <a:gd name="T80" fmla="*/ 47 w 101"/>
              <a:gd name="T81" fmla="*/ 77 h 131"/>
              <a:gd name="T82" fmla="*/ 11 w 101"/>
              <a:gd name="T83" fmla="*/ 77 h 131"/>
              <a:gd name="T84" fmla="*/ 44 w 101"/>
              <a:gd name="T85" fmla="*/ 50 h 131"/>
              <a:gd name="T86" fmla="*/ 14 w 101"/>
              <a:gd name="T87" fmla="*/ 50 h 131"/>
              <a:gd name="T88" fmla="*/ 88 w 101"/>
              <a:gd name="T89" fmla="*/ 14 h 131"/>
              <a:gd name="T90" fmla="*/ 88 w 101"/>
              <a:gd name="T91" fmla="*/ 40 h 131"/>
              <a:gd name="T92" fmla="*/ 11 w 101"/>
              <a:gd name="T93" fmla="*/ 15 h 131"/>
              <a:gd name="T94" fmla="*/ 87 w 101"/>
              <a:gd name="T95" fmla="*/ 37 h 131"/>
              <a:gd name="T96" fmla="*/ 87 w 101"/>
              <a:gd name="T97" fmla="*/ 17 h 131"/>
              <a:gd name="T98" fmla="*/ 98 w 101"/>
              <a:gd name="T99" fmla="*/ 3 h 131"/>
              <a:gd name="T100" fmla="*/ 98 w 101"/>
              <a:gd name="T101" fmla="*/ 128 h 131"/>
              <a:gd name="T102" fmla="*/ 9 w 101"/>
              <a:gd name="T103" fmla="*/ 131 h 131"/>
              <a:gd name="T104" fmla="*/ 0 w 101"/>
              <a:gd name="T105" fmla="*/ 10 h 131"/>
              <a:gd name="T106" fmla="*/ 2 w 101"/>
              <a:gd name="T107" fmla="*/ 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31">
                <a:moveTo>
                  <a:pt x="91" y="4"/>
                </a:moveTo>
                <a:cubicBezTo>
                  <a:pt x="9" y="4"/>
                  <a:pt x="9" y="4"/>
                  <a:pt x="9" y="4"/>
                </a:cubicBezTo>
                <a:cubicBezTo>
                  <a:pt x="7" y="4"/>
                  <a:pt x="6" y="4"/>
                  <a:pt x="4" y="5"/>
                </a:cubicBezTo>
                <a:cubicBezTo>
                  <a:pt x="4" y="5"/>
                  <a:pt x="4" y="5"/>
                  <a:pt x="4" y="5"/>
                </a:cubicBezTo>
                <a:cubicBezTo>
                  <a:pt x="3" y="6"/>
                  <a:pt x="3" y="8"/>
                  <a:pt x="3" y="10"/>
                </a:cubicBezTo>
                <a:cubicBezTo>
                  <a:pt x="3" y="122"/>
                  <a:pt x="3" y="122"/>
                  <a:pt x="3" y="122"/>
                </a:cubicBezTo>
                <a:cubicBezTo>
                  <a:pt x="3" y="123"/>
                  <a:pt x="3" y="125"/>
                  <a:pt x="4" y="126"/>
                </a:cubicBezTo>
                <a:cubicBezTo>
                  <a:pt x="6" y="127"/>
                  <a:pt x="7" y="128"/>
                  <a:pt x="9" y="128"/>
                </a:cubicBezTo>
                <a:cubicBezTo>
                  <a:pt x="91" y="128"/>
                  <a:pt x="91" y="128"/>
                  <a:pt x="91" y="128"/>
                </a:cubicBezTo>
                <a:cubicBezTo>
                  <a:pt x="93" y="128"/>
                  <a:pt x="95" y="127"/>
                  <a:pt x="96" y="126"/>
                </a:cubicBezTo>
                <a:cubicBezTo>
                  <a:pt x="96" y="126"/>
                  <a:pt x="96" y="126"/>
                  <a:pt x="96" y="126"/>
                </a:cubicBezTo>
                <a:cubicBezTo>
                  <a:pt x="97" y="125"/>
                  <a:pt x="98" y="123"/>
                  <a:pt x="98" y="122"/>
                </a:cubicBezTo>
                <a:cubicBezTo>
                  <a:pt x="98" y="10"/>
                  <a:pt x="98" y="10"/>
                  <a:pt x="98" y="10"/>
                </a:cubicBezTo>
                <a:cubicBezTo>
                  <a:pt x="98" y="8"/>
                  <a:pt x="97" y="6"/>
                  <a:pt x="96" y="5"/>
                </a:cubicBezTo>
                <a:cubicBezTo>
                  <a:pt x="95" y="4"/>
                  <a:pt x="93" y="4"/>
                  <a:pt x="91" y="4"/>
                </a:cubicBezTo>
                <a:close/>
                <a:moveTo>
                  <a:pt x="73" y="108"/>
                </a:moveTo>
                <a:cubicBezTo>
                  <a:pt x="73" y="109"/>
                  <a:pt x="72" y="109"/>
                  <a:pt x="71" y="109"/>
                </a:cubicBezTo>
                <a:cubicBezTo>
                  <a:pt x="70" y="109"/>
                  <a:pt x="70" y="109"/>
                  <a:pt x="70" y="108"/>
                </a:cubicBezTo>
                <a:cubicBezTo>
                  <a:pt x="70" y="105"/>
                  <a:pt x="70" y="105"/>
                  <a:pt x="70" y="105"/>
                </a:cubicBezTo>
                <a:cubicBezTo>
                  <a:pt x="70" y="104"/>
                  <a:pt x="70" y="103"/>
                  <a:pt x="71" y="103"/>
                </a:cubicBezTo>
                <a:cubicBezTo>
                  <a:pt x="72" y="103"/>
                  <a:pt x="73" y="104"/>
                  <a:pt x="73" y="105"/>
                </a:cubicBezTo>
                <a:cubicBezTo>
                  <a:pt x="73" y="108"/>
                  <a:pt x="73" y="108"/>
                  <a:pt x="73" y="108"/>
                </a:cubicBezTo>
                <a:close/>
                <a:moveTo>
                  <a:pt x="73" y="96"/>
                </a:moveTo>
                <a:cubicBezTo>
                  <a:pt x="73" y="97"/>
                  <a:pt x="72" y="98"/>
                  <a:pt x="71" y="98"/>
                </a:cubicBezTo>
                <a:cubicBezTo>
                  <a:pt x="70" y="98"/>
                  <a:pt x="70" y="97"/>
                  <a:pt x="70" y="96"/>
                </a:cubicBezTo>
                <a:cubicBezTo>
                  <a:pt x="70" y="93"/>
                  <a:pt x="70" y="93"/>
                  <a:pt x="70" y="93"/>
                </a:cubicBezTo>
                <a:cubicBezTo>
                  <a:pt x="70" y="92"/>
                  <a:pt x="70" y="92"/>
                  <a:pt x="71" y="92"/>
                </a:cubicBezTo>
                <a:cubicBezTo>
                  <a:pt x="72" y="92"/>
                  <a:pt x="73" y="92"/>
                  <a:pt x="73" y="93"/>
                </a:cubicBezTo>
                <a:cubicBezTo>
                  <a:pt x="73" y="96"/>
                  <a:pt x="73" y="96"/>
                  <a:pt x="73" y="96"/>
                </a:cubicBezTo>
                <a:close/>
                <a:moveTo>
                  <a:pt x="64" y="102"/>
                </a:moveTo>
                <a:cubicBezTo>
                  <a:pt x="63" y="102"/>
                  <a:pt x="62" y="101"/>
                  <a:pt x="62" y="101"/>
                </a:cubicBezTo>
                <a:cubicBezTo>
                  <a:pt x="62" y="100"/>
                  <a:pt x="63" y="99"/>
                  <a:pt x="64" y="99"/>
                </a:cubicBezTo>
                <a:cubicBezTo>
                  <a:pt x="79" y="99"/>
                  <a:pt x="79" y="99"/>
                  <a:pt x="79" y="99"/>
                </a:cubicBezTo>
                <a:cubicBezTo>
                  <a:pt x="80" y="99"/>
                  <a:pt x="80" y="100"/>
                  <a:pt x="80" y="101"/>
                </a:cubicBezTo>
                <a:cubicBezTo>
                  <a:pt x="80" y="101"/>
                  <a:pt x="80" y="102"/>
                  <a:pt x="79" y="102"/>
                </a:cubicBezTo>
                <a:cubicBezTo>
                  <a:pt x="64" y="102"/>
                  <a:pt x="64" y="102"/>
                  <a:pt x="64" y="102"/>
                </a:cubicBezTo>
                <a:close/>
                <a:moveTo>
                  <a:pt x="23" y="96"/>
                </a:moveTo>
                <a:cubicBezTo>
                  <a:pt x="22" y="96"/>
                  <a:pt x="22" y="95"/>
                  <a:pt x="23" y="94"/>
                </a:cubicBezTo>
                <a:cubicBezTo>
                  <a:pt x="23" y="94"/>
                  <a:pt x="24" y="94"/>
                  <a:pt x="25" y="94"/>
                </a:cubicBezTo>
                <a:cubicBezTo>
                  <a:pt x="29" y="98"/>
                  <a:pt x="29" y="98"/>
                  <a:pt x="29" y="98"/>
                </a:cubicBezTo>
                <a:cubicBezTo>
                  <a:pt x="33" y="94"/>
                  <a:pt x="33" y="94"/>
                  <a:pt x="33" y="94"/>
                </a:cubicBezTo>
                <a:cubicBezTo>
                  <a:pt x="33" y="94"/>
                  <a:pt x="34" y="94"/>
                  <a:pt x="35" y="94"/>
                </a:cubicBezTo>
                <a:cubicBezTo>
                  <a:pt x="36" y="95"/>
                  <a:pt x="36" y="96"/>
                  <a:pt x="35" y="96"/>
                </a:cubicBezTo>
                <a:cubicBezTo>
                  <a:pt x="31" y="100"/>
                  <a:pt x="31" y="100"/>
                  <a:pt x="31" y="100"/>
                </a:cubicBezTo>
                <a:cubicBezTo>
                  <a:pt x="35" y="104"/>
                  <a:pt x="35" y="104"/>
                  <a:pt x="35" y="104"/>
                </a:cubicBezTo>
                <a:cubicBezTo>
                  <a:pt x="36" y="105"/>
                  <a:pt x="36" y="106"/>
                  <a:pt x="35" y="107"/>
                </a:cubicBezTo>
                <a:cubicBezTo>
                  <a:pt x="34" y="107"/>
                  <a:pt x="33" y="107"/>
                  <a:pt x="33" y="107"/>
                </a:cubicBezTo>
                <a:cubicBezTo>
                  <a:pt x="29" y="103"/>
                  <a:pt x="29" y="103"/>
                  <a:pt x="29" y="103"/>
                </a:cubicBezTo>
                <a:cubicBezTo>
                  <a:pt x="25" y="107"/>
                  <a:pt x="25" y="107"/>
                  <a:pt x="25" y="107"/>
                </a:cubicBezTo>
                <a:cubicBezTo>
                  <a:pt x="24" y="107"/>
                  <a:pt x="23" y="107"/>
                  <a:pt x="23" y="107"/>
                </a:cubicBezTo>
                <a:cubicBezTo>
                  <a:pt x="22" y="106"/>
                  <a:pt x="22" y="105"/>
                  <a:pt x="23" y="104"/>
                </a:cubicBezTo>
                <a:cubicBezTo>
                  <a:pt x="27" y="100"/>
                  <a:pt x="27" y="100"/>
                  <a:pt x="27" y="100"/>
                </a:cubicBezTo>
                <a:cubicBezTo>
                  <a:pt x="23" y="96"/>
                  <a:pt x="23" y="96"/>
                  <a:pt x="23" y="96"/>
                </a:cubicBezTo>
                <a:close/>
                <a:moveTo>
                  <a:pt x="36" y="61"/>
                </a:moveTo>
                <a:cubicBezTo>
                  <a:pt x="37" y="61"/>
                  <a:pt x="38" y="62"/>
                  <a:pt x="38" y="63"/>
                </a:cubicBezTo>
                <a:cubicBezTo>
                  <a:pt x="38" y="63"/>
                  <a:pt x="37" y="64"/>
                  <a:pt x="36" y="64"/>
                </a:cubicBezTo>
                <a:cubicBezTo>
                  <a:pt x="30" y="64"/>
                  <a:pt x="30" y="64"/>
                  <a:pt x="30" y="64"/>
                </a:cubicBezTo>
                <a:cubicBezTo>
                  <a:pt x="30" y="70"/>
                  <a:pt x="30" y="70"/>
                  <a:pt x="30" y="70"/>
                </a:cubicBezTo>
                <a:cubicBezTo>
                  <a:pt x="30" y="71"/>
                  <a:pt x="30" y="72"/>
                  <a:pt x="29" y="72"/>
                </a:cubicBezTo>
                <a:cubicBezTo>
                  <a:pt x="28" y="72"/>
                  <a:pt x="27" y="71"/>
                  <a:pt x="27" y="70"/>
                </a:cubicBezTo>
                <a:cubicBezTo>
                  <a:pt x="27" y="64"/>
                  <a:pt x="27" y="64"/>
                  <a:pt x="27" y="64"/>
                </a:cubicBezTo>
                <a:cubicBezTo>
                  <a:pt x="21" y="64"/>
                  <a:pt x="21" y="64"/>
                  <a:pt x="21" y="64"/>
                </a:cubicBezTo>
                <a:cubicBezTo>
                  <a:pt x="21" y="64"/>
                  <a:pt x="20" y="63"/>
                  <a:pt x="20" y="63"/>
                </a:cubicBezTo>
                <a:cubicBezTo>
                  <a:pt x="20" y="62"/>
                  <a:pt x="21" y="61"/>
                  <a:pt x="21" y="61"/>
                </a:cubicBezTo>
                <a:cubicBezTo>
                  <a:pt x="27" y="61"/>
                  <a:pt x="27" y="61"/>
                  <a:pt x="27" y="61"/>
                </a:cubicBezTo>
                <a:cubicBezTo>
                  <a:pt x="27" y="56"/>
                  <a:pt x="27" y="56"/>
                  <a:pt x="27" y="56"/>
                </a:cubicBezTo>
                <a:cubicBezTo>
                  <a:pt x="27" y="55"/>
                  <a:pt x="28" y="54"/>
                  <a:pt x="29" y="54"/>
                </a:cubicBezTo>
                <a:cubicBezTo>
                  <a:pt x="30" y="54"/>
                  <a:pt x="30" y="55"/>
                  <a:pt x="30" y="56"/>
                </a:cubicBezTo>
                <a:cubicBezTo>
                  <a:pt x="30" y="61"/>
                  <a:pt x="30" y="61"/>
                  <a:pt x="30" y="61"/>
                </a:cubicBezTo>
                <a:cubicBezTo>
                  <a:pt x="36" y="61"/>
                  <a:pt x="36" y="61"/>
                  <a:pt x="36" y="61"/>
                </a:cubicBezTo>
                <a:close/>
                <a:moveTo>
                  <a:pt x="64" y="65"/>
                </a:moveTo>
                <a:cubicBezTo>
                  <a:pt x="63" y="65"/>
                  <a:pt x="62" y="64"/>
                  <a:pt x="62" y="63"/>
                </a:cubicBezTo>
                <a:cubicBezTo>
                  <a:pt x="62" y="62"/>
                  <a:pt x="63" y="61"/>
                  <a:pt x="64" y="61"/>
                </a:cubicBezTo>
                <a:cubicBezTo>
                  <a:pt x="79" y="61"/>
                  <a:pt x="79" y="61"/>
                  <a:pt x="79" y="61"/>
                </a:cubicBezTo>
                <a:cubicBezTo>
                  <a:pt x="80" y="61"/>
                  <a:pt x="80" y="62"/>
                  <a:pt x="80" y="63"/>
                </a:cubicBezTo>
                <a:cubicBezTo>
                  <a:pt x="80" y="64"/>
                  <a:pt x="80" y="65"/>
                  <a:pt x="79" y="65"/>
                </a:cubicBezTo>
                <a:cubicBezTo>
                  <a:pt x="64" y="65"/>
                  <a:pt x="64" y="65"/>
                  <a:pt x="64" y="65"/>
                </a:cubicBezTo>
                <a:close/>
                <a:moveTo>
                  <a:pt x="55" y="84"/>
                </a:moveTo>
                <a:cubicBezTo>
                  <a:pt x="88" y="84"/>
                  <a:pt x="88" y="84"/>
                  <a:pt x="88" y="84"/>
                </a:cubicBezTo>
                <a:cubicBezTo>
                  <a:pt x="89" y="84"/>
                  <a:pt x="90" y="85"/>
                  <a:pt x="90" y="86"/>
                </a:cubicBezTo>
                <a:cubicBezTo>
                  <a:pt x="90" y="115"/>
                  <a:pt x="90" y="115"/>
                  <a:pt x="90" y="115"/>
                </a:cubicBezTo>
                <a:cubicBezTo>
                  <a:pt x="90" y="116"/>
                  <a:pt x="89" y="116"/>
                  <a:pt x="88" y="116"/>
                </a:cubicBezTo>
                <a:cubicBezTo>
                  <a:pt x="55" y="116"/>
                  <a:pt x="55" y="116"/>
                  <a:pt x="55" y="116"/>
                </a:cubicBezTo>
                <a:cubicBezTo>
                  <a:pt x="54" y="116"/>
                  <a:pt x="53" y="116"/>
                  <a:pt x="53" y="115"/>
                </a:cubicBezTo>
                <a:cubicBezTo>
                  <a:pt x="53" y="86"/>
                  <a:pt x="53" y="86"/>
                  <a:pt x="53" y="86"/>
                </a:cubicBezTo>
                <a:cubicBezTo>
                  <a:pt x="53" y="85"/>
                  <a:pt x="54" y="84"/>
                  <a:pt x="55" y="84"/>
                </a:cubicBezTo>
                <a:close/>
                <a:moveTo>
                  <a:pt x="87" y="87"/>
                </a:moveTo>
                <a:cubicBezTo>
                  <a:pt x="87" y="113"/>
                  <a:pt x="87" y="113"/>
                  <a:pt x="87" y="113"/>
                </a:cubicBezTo>
                <a:cubicBezTo>
                  <a:pt x="56" y="113"/>
                  <a:pt x="56" y="113"/>
                  <a:pt x="56" y="113"/>
                </a:cubicBezTo>
                <a:cubicBezTo>
                  <a:pt x="56" y="87"/>
                  <a:pt x="56" y="87"/>
                  <a:pt x="56" y="87"/>
                </a:cubicBezTo>
                <a:cubicBezTo>
                  <a:pt x="87" y="87"/>
                  <a:pt x="87" y="87"/>
                  <a:pt x="87" y="87"/>
                </a:cubicBezTo>
                <a:close/>
                <a:moveTo>
                  <a:pt x="55" y="47"/>
                </a:moveTo>
                <a:cubicBezTo>
                  <a:pt x="88" y="47"/>
                  <a:pt x="88" y="47"/>
                  <a:pt x="88" y="47"/>
                </a:cubicBezTo>
                <a:cubicBezTo>
                  <a:pt x="89" y="47"/>
                  <a:pt x="90" y="47"/>
                  <a:pt x="90" y="48"/>
                </a:cubicBezTo>
                <a:cubicBezTo>
                  <a:pt x="90" y="77"/>
                  <a:pt x="90" y="77"/>
                  <a:pt x="90" y="77"/>
                </a:cubicBezTo>
                <a:cubicBezTo>
                  <a:pt x="90" y="78"/>
                  <a:pt x="89" y="79"/>
                  <a:pt x="88" y="79"/>
                </a:cubicBezTo>
                <a:cubicBezTo>
                  <a:pt x="55" y="79"/>
                  <a:pt x="55" y="79"/>
                  <a:pt x="55" y="79"/>
                </a:cubicBezTo>
                <a:cubicBezTo>
                  <a:pt x="54" y="79"/>
                  <a:pt x="53" y="78"/>
                  <a:pt x="53" y="77"/>
                </a:cubicBezTo>
                <a:cubicBezTo>
                  <a:pt x="53" y="48"/>
                  <a:pt x="53" y="48"/>
                  <a:pt x="53" y="48"/>
                </a:cubicBezTo>
                <a:cubicBezTo>
                  <a:pt x="53" y="47"/>
                  <a:pt x="54" y="47"/>
                  <a:pt x="55" y="47"/>
                </a:cubicBezTo>
                <a:close/>
                <a:moveTo>
                  <a:pt x="87" y="50"/>
                </a:moveTo>
                <a:cubicBezTo>
                  <a:pt x="87" y="76"/>
                  <a:pt x="87" y="76"/>
                  <a:pt x="87" y="76"/>
                </a:cubicBezTo>
                <a:cubicBezTo>
                  <a:pt x="56" y="76"/>
                  <a:pt x="56" y="76"/>
                  <a:pt x="56" y="76"/>
                </a:cubicBezTo>
                <a:cubicBezTo>
                  <a:pt x="56" y="50"/>
                  <a:pt x="56" y="50"/>
                  <a:pt x="56" y="50"/>
                </a:cubicBezTo>
                <a:cubicBezTo>
                  <a:pt x="87" y="50"/>
                  <a:pt x="87" y="50"/>
                  <a:pt x="87" y="50"/>
                </a:cubicBezTo>
                <a:close/>
                <a:moveTo>
                  <a:pt x="12" y="84"/>
                </a:moveTo>
                <a:cubicBezTo>
                  <a:pt x="45" y="84"/>
                  <a:pt x="45" y="84"/>
                  <a:pt x="45" y="84"/>
                </a:cubicBezTo>
                <a:cubicBezTo>
                  <a:pt x="46" y="84"/>
                  <a:pt x="47" y="85"/>
                  <a:pt x="47" y="86"/>
                </a:cubicBezTo>
                <a:cubicBezTo>
                  <a:pt x="47" y="115"/>
                  <a:pt x="47" y="115"/>
                  <a:pt x="47" y="115"/>
                </a:cubicBezTo>
                <a:cubicBezTo>
                  <a:pt x="47" y="116"/>
                  <a:pt x="46" y="116"/>
                  <a:pt x="45" y="116"/>
                </a:cubicBezTo>
                <a:cubicBezTo>
                  <a:pt x="12" y="116"/>
                  <a:pt x="12" y="116"/>
                  <a:pt x="12" y="116"/>
                </a:cubicBezTo>
                <a:cubicBezTo>
                  <a:pt x="11" y="116"/>
                  <a:pt x="11" y="116"/>
                  <a:pt x="11" y="115"/>
                </a:cubicBezTo>
                <a:cubicBezTo>
                  <a:pt x="11" y="86"/>
                  <a:pt x="11" y="86"/>
                  <a:pt x="11" y="86"/>
                </a:cubicBezTo>
                <a:cubicBezTo>
                  <a:pt x="11" y="85"/>
                  <a:pt x="11" y="84"/>
                  <a:pt x="12" y="84"/>
                </a:cubicBezTo>
                <a:close/>
                <a:moveTo>
                  <a:pt x="44" y="87"/>
                </a:moveTo>
                <a:cubicBezTo>
                  <a:pt x="44" y="113"/>
                  <a:pt x="44" y="113"/>
                  <a:pt x="44" y="113"/>
                </a:cubicBezTo>
                <a:cubicBezTo>
                  <a:pt x="14" y="113"/>
                  <a:pt x="14" y="113"/>
                  <a:pt x="14" y="113"/>
                </a:cubicBezTo>
                <a:cubicBezTo>
                  <a:pt x="14" y="87"/>
                  <a:pt x="14" y="87"/>
                  <a:pt x="14" y="87"/>
                </a:cubicBezTo>
                <a:cubicBezTo>
                  <a:pt x="44" y="87"/>
                  <a:pt x="44" y="87"/>
                  <a:pt x="44" y="87"/>
                </a:cubicBezTo>
                <a:close/>
                <a:moveTo>
                  <a:pt x="12" y="47"/>
                </a:moveTo>
                <a:cubicBezTo>
                  <a:pt x="45" y="47"/>
                  <a:pt x="45" y="47"/>
                  <a:pt x="45" y="47"/>
                </a:cubicBezTo>
                <a:cubicBezTo>
                  <a:pt x="46" y="47"/>
                  <a:pt x="47" y="47"/>
                  <a:pt x="47" y="48"/>
                </a:cubicBezTo>
                <a:cubicBezTo>
                  <a:pt x="47" y="77"/>
                  <a:pt x="47" y="77"/>
                  <a:pt x="47" y="77"/>
                </a:cubicBezTo>
                <a:cubicBezTo>
                  <a:pt x="47" y="78"/>
                  <a:pt x="46" y="79"/>
                  <a:pt x="45" y="79"/>
                </a:cubicBezTo>
                <a:cubicBezTo>
                  <a:pt x="12" y="79"/>
                  <a:pt x="12" y="79"/>
                  <a:pt x="12" y="79"/>
                </a:cubicBezTo>
                <a:cubicBezTo>
                  <a:pt x="11" y="79"/>
                  <a:pt x="11" y="78"/>
                  <a:pt x="11" y="77"/>
                </a:cubicBezTo>
                <a:cubicBezTo>
                  <a:pt x="11" y="48"/>
                  <a:pt x="11" y="48"/>
                  <a:pt x="11" y="48"/>
                </a:cubicBezTo>
                <a:cubicBezTo>
                  <a:pt x="11" y="47"/>
                  <a:pt x="11" y="47"/>
                  <a:pt x="12" y="47"/>
                </a:cubicBezTo>
                <a:close/>
                <a:moveTo>
                  <a:pt x="44" y="50"/>
                </a:moveTo>
                <a:cubicBezTo>
                  <a:pt x="44" y="76"/>
                  <a:pt x="44" y="76"/>
                  <a:pt x="44" y="76"/>
                </a:cubicBezTo>
                <a:cubicBezTo>
                  <a:pt x="14" y="76"/>
                  <a:pt x="14" y="76"/>
                  <a:pt x="14" y="76"/>
                </a:cubicBezTo>
                <a:cubicBezTo>
                  <a:pt x="14" y="50"/>
                  <a:pt x="14" y="50"/>
                  <a:pt x="14" y="50"/>
                </a:cubicBezTo>
                <a:cubicBezTo>
                  <a:pt x="44" y="50"/>
                  <a:pt x="44" y="50"/>
                  <a:pt x="44" y="50"/>
                </a:cubicBezTo>
                <a:close/>
                <a:moveTo>
                  <a:pt x="12" y="14"/>
                </a:moveTo>
                <a:cubicBezTo>
                  <a:pt x="88" y="14"/>
                  <a:pt x="88" y="14"/>
                  <a:pt x="88" y="14"/>
                </a:cubicBezTo>
                <a:cubicBezTo>
                  <a:pt x="89" y="14"/>
                  <a:pt x="90" y="14"/>
                  <a:pt x="90" y="15"/>
                </a:cubicBezTo>
                <a:cubicBezTo>
                  <a:pt x="90" y="38"/>
                  <a:pt x="90" y="38"/>
                  <a:pt x="90" y="38"/>
                </a:cubicBezTo>
                <a:cubicBezTo>
                  <a:pt x="90" y="39"/>
                  <a:pt x="89" y="40"/>
                  <a:pt x="88" y="40"/>
                </a:cubicBezTo>
                <a:cubicBezTo>
                  <a:pt x="12" y="40"/>
                  <a:pt x="12" y="40"/>
                  <a:pt x="12" y="40"/>
                </a:cubicBezTo>
                <a:cubicBezTo>
                  <a:pt x="11" y="40"/>
                  <a:pt x="11" y="39"/>
                  <a:pt x="11" y="38"/>
                </a:cubicBezTo>
                <a:cubicBezTo>
                  <a:pt x="11" y="15"/>
                  <a:pt x="11" y="15"/>
                  <a:pt x="11" y="15"/>
                </a:cubicBezTo>
                <a:cubicBezTo>
                  <a:pt x="11" y="14"/>
                  <a:pt x="11" y="14"/>
                  <a:pt x="12" y="14"/>
                </a:cubicBezTo>
                <a:close/>
                <a:moveTo>
                  <a:pt x="87" y="17"/>
                </a:moveTo>
                <a:cubicBezTo>
                  <a:pt x="87" y="37"/>
                  <a:pt x="87" y="37"/>
                  <a:pt x="87" y="37"/>
                </a:cubicBezTo>
                <a:cubicBezTo>
                  <a:pt x="14" y="37"/>
                  <a:pt x="14" y="37"/>
                  <a:pt x="14" y="37"/>
                </a:cubicBezTo>
                <a:cubicBezTo>
                  <a:pt x="14" y="17"/>
                  <a:pt x="14" y="17"/>
                  <a:pt x="14" y="17"/>
                </a:cubicBezTo>
                <a:cubicBezTo>
                  <a:pt x="87" y="17"/>
                  <a:pt x="87" y="17"/>
                  <a:pt x="87" y="17"/>
                </a:cubicBezTo>
                <a:close/>
                <a:moveTo>
                  <a:pt x="9" y="0"/>
                </a:moveTo>
                <a:cubicBezTo>
                  <a:pt x="91" y="0"/>
                  <a:pt x="91" y="0"/>
                  <a:pt x="91" y="0"/>
                </a:cubicBezTo>
                <a:cubicBezTo>
                  <a:pt x="94" y="0"/>
                  <a:pt x="96" y="2"/>
                  <a:pt x="98" y="3"/>
                </a:cubicBezTo>
                <a:cubicBezTo>
                  <a:pt x="100" y="5"/>
                  <a:pt x="101" y="7"/>
                  <a:pt x="101" y="10"/>
                </a:cubicBezTo>
                <a:cubicBezTo>
                  <a:pt x="101" y="122"/>
                  <a:pt x="101" y="122"/>
                  <a:pt x="101" y="122"/>
                </a:cubicBezTo>
                <a:cubicBezTo>
                  <a:pt x="101" y="124"/>
                  <a:pt x="100" y="126"/>
                  <a:pt x="98" y="128"/>
                </a:cubicBezTo>
                <a:cubicBezTo>
                  <a:pt x="98" y="128"/>
                  <a:pt x="98" y="128"/>
                  <a:pt x="98" y="128"/>
                </a:cubicBezTo>
                <a:cubicBezTo>
                  <a:pt x="96" y="130"/>
                  <a:pt x="94" y="131"/>
                  <a:pt x="91" y="131"/>
                </a:cubicBezTo>
                <a:cubicBezTo>
                  <a:pt x="9" y="131"/>
                  <a:pt x="9" y="131"/>
                  <a:pt x="9" y="131"/>
                </a:cubicBezTo>
                <a:cubicBezTo>
                  <a:pt x="6" y="131"/>
                  <a:pt x="4" y="130"/>
                  <a:pt x="2" y="128"/>
                </a:cubicBezTo>
                <a:cubicBezTo>
                  <a:pt x="1" y="126"/>
                  <a:pt x="0" y="124"/>
                  <a:pt x="0" y="122"/>
                </a:cubicBezTo>
                <a:cubicBezTo>
                  <a:pt x="0" y="10"/>
                  <a:pt x="0" y="10"/>
                  <a:pt x="0" y="10"/>
                </a:cubicBezTo>
                <a:cubicBezTo>
                  <a:pt x="0" y="7"/>
                  <a:pt x="1" y="5"/>
                  <a:pt x="2" y="3"/>
                </a:cubicBezTo>
                <a:cubicBezTo>
                  <a:pt x="2" y="3"/>
                  <a:pt x="2" y="3"/>
                  <a:pt x="2" y="3"/>
                </a:cubicBezTo>
                <a:cubicBezTo>
                  <a:pt x="2" y="3"/>
                  <a:pt x="2" y="3"/>
                  <a:pt x="2" y="3"/>
                </a:cubicBezTo>
                <a:cubicBezTo>
                  <a:pt x="2" y="3"/>
                  <a:pt x="2" y="3"/>
                  <a:pt x="2" y="3"/>
                </a:cubicBezTo>
                <a:cubicBezTo>
                  <a:pt x="4" y="2"/>
                  <a:pt x="6" y="0"/>
                  <a:pt x="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8">
            <a:extLst>
              <a:ext uri="{FF2B5EF4-FFF2-40B4-BE49-F238E27FC236}">
                <a16:creationId xmlns:a16="http://schemas.microsoft.com/office/drawing/2014/main" id="{B41F63D4-83AA-4DE7-A25C-6872B6A0583E}"/>
              </a:ext>
            </a:extLst>
          </p:cNvPr>
          <p:cNvSpPr>
            <a:spLocks noEditPoints="1"/>
          </p:cNvSpPr>
          <p:nvPr/>
        </p:nvSpPr>
        <p:spPr bwMode="auto">
          <a:xfrm>
            <a:off x="7163528" y="4536060"/>
            <a:ext cx="608014" cy="409574"/>
          </a:xfrm>
          <a:custGeom>
            <a:avLst/>
            <a:gdLst>
              <a:gd name="T0" fmla="*/ 257 w 261"/>
              <a:gd name="T1" fmla="*/ 13 h 175"/>
              <a:gd name="T2" fmla="*/ 229 w 261"/>
              <a:gd name="T3" fmla="*/ 5 h 175"/>
              <a:gd name="T4" fmla="*/ 239 w 261"/>
              <a:gd name="T5" fmla="*/ 78 h 175"/>
              <a:gd name="T6" fmla="*/ 151 w 261"/>
              <a:gd name="T7" fmla="*/ 73 h 175"/>
              <a:gd name="T8" fmla="*/ 242 w 261"/>
              <a:gd name="T9" fmla="*/ 51 h 175"/>
              <a:gd name="T10" fmla="*/ 148 w 261"/>
              <a:gd name="T11" fmla="*/ 51 h 175"/>
              <a:gd name="T12" fmla="*/ 239 w 261"/>
              <a:gd name="T13" fmla="*/ 122 h 175"/>
              <a:gd name="T14" fmla="*/ 151 w 261"/>
              <a:gd name="T15" fmla="*/ 126 h 175"/>
              <a:gd name="T16" fmla="*/ 239 w 261"/>
              <a:gd name="T17" fmla="*/ 122 h 175"/>
              <a:gd name="T18" fmla="*/ 239 w 261"/>
              <a:gd name="T19" fmla="*/ 102 h 175"/>
              <a:gd name="T20" fmla="*/ 151 w 261"/>
              <a:gd name="T21" fmla="*/ 98 h 175"/>
              <a:gd name="T22" fmla="*/ 53 w 261"/>
              <a:gd name="T23" fmla="*/ 60 h 175"/>
              <a:gd name="T24" fmla="*/ 38 w 261"/>
              <a:gd name="T25" fmla="*/ 71 h 175"/>
              <a:gd name="T26" fmla="*/ 62 w 261"/>
              <a:gd name="T27" fmla="*/ 75 h 175"/>
              <a:gd name="T28" fmla="*/ 24 w 261"/>
              <a:gd name="T29" fmla="*/ 49 h 175"/>
              <a:gd name="T30" fmla="*/ 54 w 261"/>
              <a:gd name="T31" fmla="*/ 56 h 175"/>
              <a:gd name="T32" fmla="*/ 24 w 261"/>
              <a:gd name="T33" fmla="*/ 61 h 175"/>
              <a:gd name="T34" fmla="*/ 67 w 261"/>
              <a:gd name="T35" fmla="*/ 47 h 175"/>
              <a:gd name="T36" fmla="*/ 22 w 261"/>
              <a:gd name="T37" fmla="*/ 79 h 175"/>
              <a:gd name="T38" fmla="*/ 22 w 261"/>
              <a:gd name="T39" fmla="*/ 44 h 175"/>
              <a:gd name="T40" fmla="*/ 78 w 261"/>
              <a:gd name="T41" fmla="*/ 73 h 175"/>
              <a:gd name="T42" fmla="*/ 111 w 261"/>
              <a:gd name="T43" fmla="*/ 78 h 175"/>
              <a:gd name="T44" fmla="*/ 76 w 261"/>
              <a:gd name="T45" fmla="*/ 51 h 175"/>
              <a:gd name="T46" fmla="*/ 113 w 261"/>
              <a:gd name="T47" fmla="*/ 51 h 175"/>
              <a:gd name="T48" fmla="*/ 22 w 261"/>
              <a:gd name="T49" fmla="*/ 126 h 175"/>
              <a:gd name="T50" fmla="*/ 111 w 261"/>
              <a:gd name="T51" fmla="*/ 122 h 175"/>
              <a:gd name="T52" fmla="*/ 22 w 261"/>
              <a:gd name="T53" fmla="*/ 126 h 175"/>
              <a:gd name="T54" fmla="*/ 22 w 261"/>
              <a:gd name="T55" fmla="*/ 98 h 175"/>
              <a:gd name="T56" fmla="*/ 111 w 261"/>
              <a:gd name="T57" fmla="*/ 102 h 175"/>
              <a:gd name="T58" fmla="*/ 7 w 261"/>
              <a:gd name="T59" fmla="*/ 168 h 175"/>
              <a:gd name="T60" fmla="*/ 7 w 261"/>
              <a:gd name="T61" fmla="*/ 7 h 175"/>
              <a:gd name="T62" fmla="*/ 129 w 261"/>
              <a:gd name="T63" fmla="*/ 5 h 175"/>
              <a:gd name="T64" fmla="*/ 131 w 261"/>
              <a:gd name="T65" fmla="*/ 175 h 175"/>
              <a:gd name="T66" fmla="*/ 0 w 261"/>
              <a:gd name="T67" fmla="*/ 162 h 175"/>
              <a:gd name="T68" fmla="*/ 4 w 261"/>
              <a:gd name="T69" fmla="*/ 4 h 175"/>
              <a:gd name="T70" fmla="*/ 14 w 261"/>
              <a:gd name="T71" fmla="*/ 0 h 175"/>
              <a:gd name="T72" fmla="*/ 257 w 261"/>
              <a:gd name="T73" fmla="*/ 4 h 175"/>
              <a:gd name="T74" fmla="*/ 261 w 261"/>
              <a:gd name="T75" fmla="*/ 38 h 175"/>
              <a:gd name="T76" fmla="*/ 257 w 261"/>
              <a:gd name="T77" fmla="*/ 171 h 175"/>
              <a:gd name="T78" fmla="*/ 257 w 261"/>
              <a:gd name="T79" fmla="*/ 40 h 175"/>
              <a:gd name="T80" fmla="*/ 254 w 261"/>
              <a:gd name="T81" fmla="*/ 168 h 175"/>
              <a:gd name="T82" fmla="*/ 133 w 261"/>
              <a:gd name="T83" fmla="*/ 5 h 175"/>
              <a:gd name="T84" fmla="*/ 226 w 261"/>
              <a:gd name="T85" fmla="*/ 36 h 175"/>
              <a:gd name="T86" fmla="*/ 254 w 261"/>
              <a:gd name="T87" fmla="*/ 36 h 175"/>
              <a:gd name="T88" fmla="*/ 226 w 261"/>
              <a:gd name="T89"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175">
                <a:moveTo>
                  <a:pt x="229" y="5"/>
                </a:moveTo>
                <a:cubicBezTo>
                  <a:pt x="257" y="32"/>
                  <a:pt x="257" y="32"/>
                  <a:pt x="257" y="32"/>
                </a:cubicBezTo>
                <a:cubicBezTo>
                  <a:pt x="257" y="13"/>
                  <a:pt x="257" y="13"/>
                  <a:pt x="257" y="13"/>
                </a:cubicBezTo>
                <a:cubicBezTo>
                  <a:pt x="257" y="11"/>
                  <a:pt x="256" y="9"/>
                  <a:pt x="254" y="7"/>
                </a:cubicBezTo>
                <a:cubicBezTo>
                  <a:pt x="253" y="6"/>
                  <a:pt x="250" y="5"/>
                  <a:pt x="248" y="5"/>
                </a:cubicBezTo>
                <a:cubicBezTo>
                  <a:pt x="229" y="5"/>
                  <a:pt x="229" y="5"/>
                  <a:pt x="229" y="5"/>
                </a:cubicBezTo>
                <a:close/>
                <a:moveTo>
                  <a:pt x="239" y="73"/>
                </a:moveTo>
                <a:cubicBezTo>
                  <a:pt x="241" y="73"/>
                  <a:pt x="242" y="74"/>
                  <a:pt x="242" y="75"/>
                </a:cubicBezTo>
                <a:cubicBezTo>
                  <a:pt x="242" y="77"/>
                  <a:pt x="241" y="78"/>
                  <a:pt x="239" y="78"/>
                </a:cubicBezTo>
                <a:cubicBezTo>
                  <a:pt x="151" y="78"/>
                  <a:pt x="151" y="78"/>
                  <a:pt x="151" y="78"/>
                </a:cubicBezTo>
                <a:cubicBezTo>
                  <a:pt x="149" y="78"/>
                  <a:pt x="148" y="77"/>
                  <a:pt x="148" y="75"/>
                </a:cubicBezTo>
                <a:cubicBezTo>
                  <a:pt x="148" y="74"/>
                  <a:pt x="149" y="73"/>
                  <a:pt x="151" y="73"/>
                </a:cubicBezTo>
                <a:cubicBezTo>
                  <a:pt x="239" y="73"/>
                  <a:pt x="239" y="73"/>
                  <a:pt x="239" y="73"/>
                </a:cubicBezTo>
                <a:close/>
                <a:moveTo>
                  <a:pt x="239" y="49"/>
                </a:moveTo>
                <a:cubicBezTo>
                  <a:pt x="241" y="49"/>
                  <a:pt x="242" y="50"/>
                  <a:pt x="242" y="51"/>
                </a:cubicBezTo>
                <a:cubicBezTo>
                  <a:pt x="242" y="52"/>
                  <a:pt x="241" y="53"/>
                  <a:pt x="239" y="53"/>
                </a:cubicBezTo>
                <a:cubicBezTo>
                  <a:pt x="151" y="53"/>
                  <a:pt x="151" y="53"/>
                  <a:pt x="151" y="53"/>
                </a:cubicBezTo>
                <a:cubicBezTo>
                  <a:pt x="149" y="53"/>
                  <a:pt x="148" y="52"/>
                  <a:pt x="148" y="51"/>
                </a:cubicBezTo>
                <a:cubicBezTo>
                  <a:pt x="148" y="50"/>
                  <a:pt x="149" y="49"/>
                  <a:pt x="151" y="49"/>
                </a:cubicBezTo>
                <a:cubicBezTo>
                  <a:pt x="239" y="49"/>
                  <a:pt x="239" y="49"/>
                  <a:pt x="239" y="49"/>
                </a:cubicBezTo>
                <a:close/>
                <a:moveTo>
                  <a:pt x="239" y="122"/>
                </a:moveTo>
                <a:cubicBezTo>
                  <a:pt x="241" y="122"/>
                  <a:pt x="242" y="123"/>
                  <a:pt x="242" y="124"/>
                </a:cubicBezTo>
                <a:cubicBezTo>
                  <a:pt x="242" y="125"/>
                  <a:pt x="241" y="126"/>
                  <a:pt x="239" y="126"/>
                </a:cubicBezTo>
                <a:cubicBezTo>
                  <a:pt x="151" y="126"/>
                  <a:pt x="151" y="126"/>
                  <a:pt x="151" y="126"/>
                </a:cubicBezTo>
                <a:cubicBezTo>
                  <a:pt x="149" y="126"/>
                  <a:pt x="148" y="125"/>
                  <a:pt x="148" y="124"/>
                </a:cubicBezTo>
                <a:cubicBezTo>
                  <a:pt x="148" y="123"/>
                  <a:pt x="149" y="122"/>
                  <a:pt x="151" y="122"/>
                </a:cubicBezTo>
                <a:cubicBezTo>
                  <a:pt x="239" y="122"/>
                  <a:pt x="239" y="122"/>
                  <a:pt x="239" y="122"/>
                </a:cubicBezTo>
                <a:close/>
                <a:moveTo>
                  <a:pt x="239" y="98"/>
                </a:moveTo>
                <a:cubicBezTo>
                  <a:pt x="241" y="98"/>
                  <a:pt x="242" y="98"/>
                  <a:pt x="242" y="100"/>
                </a:cubicBezTo>
                <a:cubicBezTo>
                  <a:pt x="242" y="101"/>
                  <a:pt x="241" y="102"/>
                  <a:pt x="239" y="102"/>
                </a:cubicBezTo>
                <a:cubicBezTo>
                  <a:pt x="151" y="102"/>
                  <a:pt x="151" y="102"/>
                  <a:pt x="151" y="102"/>
                </a:cubicBezTo>
                <a:cubicBezTo>
                  <a:pt x="149" y="102"/>
                  <a:pt x="148" y="101"/>
                  <a:pt x="148" y="100"/>
                </a:cubicBezTo>
                <a:cubicBezTo>
                  <a:pt x="148" y="98"/>
                  <a:pt x="149" y="98"/>
                  <a:pt x="151" y="98"/>
                </a:cubicBezTo>
                <a:cubicBezTo>
                  <a:pt x="239" y="98"/>
                  <a:pt x="239" y="98"/>
                  <a:pt x="239" y="98"/>
                </a:cubicBezTo>
                <a:close/>
                <a:moveTo>
                  <a:pt x="62" y="66"/>
                </a:moveTo>
                <a:cubicBezTo>
                  <a:pt x="53" y="60"/>
                  <a:pt x="53" y="60"/>
                  <a:pt x="53" y="60"/>
                </a:cubicBezTo>
                <a:cubicBezTo>
                  <a:pt x="40" y="70"/>
                  <a:pt x="40" y="70"/>
                  <a:pt x="40" y="70"/>
                </a:cubicBezTo>
                <a:cubicBezTo>
                  <a:pt x="39" y="71"/>
                  <a:pt x="39" y="71"/>
                  <a:pt x="38" y="71"/>
                </a:cubicBezTo>
                <a:cubicBezTo>
                  <a:pt x="38" y="71"/>
                  <a:pt x="38" y="71"/>
                  <a:pt x="38" y="71"/>
                </a:cubicBezTo>
                <a:cubicBezTo>
                  <a:pt x="24" y="65"/>
                  <a:pt x="24" y="65"/>
                  <a:pt x="24" y="65"/>
                </a:cubicBezTo>
                <a:cubicBezTo>
                  <a:pt x="24" y="75"/>
                  <a:pt x="24" y="75"/>
                  <a:pt x="24" y="75"/>
                </a:cubicBezTo>
                <a:cubicBezTo>
                  <a:pt x="62" y="75"/>
                  <a:pt x="62" y="75"/>
                  <a:pt x="62" y="75"/>
                </a:cubicBezTo>
                <a:cubicBezTo>
                  <a:pt x="62" y="66"/>
                  <a:pt x="62" y="66"/>
                  <a:pt x="62" y="66"/>
                </a:cubicBezTo>
                <a:close/>
                <a:moveTo>
                  <a:pt x="24" y="61"/>
                </a:moveTo>
                <a:cubicBezTo>
                  <a:pt x="24" y="49"/>
                  <a:pt x="24" y="49"/>
                  <a:pt x="24" y="49"/>
                </a:cubicBezTo>
                <a:cubicBezTo>
                  <a:pt x="62" y="49"/>
                  <a:pt x="62" y="49"/>
                  <a:pt x="62" y="49"/>
                </a:cubicBezTo>
                <a:cubicBezTo>
                  <a:pt x="62" y="60"/>
                  <a:pt x="62" y="60"/>
                  <a:pt x="62" y="60"/>
                </a:cubicBezTo>
                <a:cubicBezTo>
                  <a:pt x="54" y="56"/>
                  <a:pt x="54" y="56"/>
                  <a:pt x="54" y="56"/>
                </a:cubicBezTo>
                <a:cubicBezTo>
                  <a:pt x="54" y="55"/>
                  <a:pt x="53" y="55"/>
                  <a:pt x="52" y="56"/>
                </a:cubicBezTo>
                <a:cubicBezTo>
                  <a:pt x="38" y="66"/>
                  <a:pt x="38" y="66"/>
                  <a:pt x="38" y="66"/>
                </a:cubicBezTo>
                <a:cubicBezTo>
                  <a:pt x="24" y="61"/>
                  <a:pt x="24" y="61"/>
                  <a:pt x="24" y="61"/>
                </a:cubicBezTo>
                <a:close/>
                <a:moveTo>
                  <a:pt x="22" y="44"/>
                </a:moveTo>
                <a:cubicBezTo>
                  <a:pt x="64" y="44"/>
                  <a:pt x="64" y="44"/>
                  <a:pt x="64" y="44"/>
                </a:cubicBezTo>
                <a:cubicBezTo>
                  <a:pt x="66" y="44"/>
                  <a:pt x="67" y="45"/>
                  <a:pt x="67" y="47"/>
                </a:cubicBezTo>
                <a:cubicBezTo>
                  <a:pt x="67" y="77"/>
                  <a:pt x="67" y="77"/>
                  <a:pt x="67" y="77"/>
                </a:cubicBezTo>
                <a:cubicBezTo>
                  <a:pt x="67" y="78"/>
                  <a:pt x="66" y="79"/>
                  <a:pt x="64" y="79"/>
                </a:cubicBezTo>
                <a:cubicBezTo>
                  <a:pt x="22" y="79"/>
                  <a:pt x="22" y="79"/>
                  <a:pt x="22" y="79"/>
                </a:cubicBezTo>
                <a:cubicBezTo>
                  <a:pt x="21" y="79"/>
                  <a:pt x="20" y="78"/>
                  <a:pt x="20" y="77"/>
                </a:cubicBezTo>
                <a:cubicBezTo>
                  <a:pt x="20" y="47"/>
                  <a:pt x="20" y="47"/>
                  <a:pt x="20" y="47"/>
                </a:cubicBezTo>
                <a:cubicBezTo>
                  <a:pt x="20" y="45"/>
                  <a:pt x="21" y="44"/>
                  <a:pt x="22" y="44"/>
                </a:cubicBezTo>
                <a:close/>
                <a:moveTo>
                  <a:pt x="78" y="78"/>
                </a:moveTo>
                <a:cubicBezTo>
                  <a:pt x="77" y="78"/>
                  <a:pt x="76" y="77"/>
                  <a:pt x="76" y="75"/>
                </a:cubicBezTo>
                <a:cubicBezTo>
                  <a:pt x="76" y="74"/>
                  <a:pt x="77" y="73"/>
                  <a:pt x="78" y="73"/>
                </a:cubicBezTo>
                <a:cubicBezTo>
                  <a:pt x="111" y="73"/>
                  <a:pt x="111" y="73"/>
                  <a:pt x="111" y="73"/>
                </a:cubicBezTo>
                <a:cubicBezTo>
                  <a:pt x="112" y="73"/>
                  <a:pt x="113" y="74"/>
                  <a:pt x="113" y="75"/>
                </a:cubicBezTo>
                <a:cubicBezTo>
                  <a:pt x="113" y="77"/>
                  <a:pt x="112" y="78"/>
                  <a:pt x="111" y="78"/>
                </a:cubicBezTo>
                <a:cubicBezTo>
                  <a:pt x="78" y="78"/>
                  <a:pt x="78" y="78"/>
                  <a:pt x="78" y="78"/>
                </a:cubicBezTo>
                <a:close/>
                <a:moveTo>
                  <a:pt x="78" y="53"/>
                </a:moveTo>
                <a:cubicBezTo>
                  <a:pt x="77" y="53"/>
                  <a:pt x="76" y="52"/>
                  <a:pt x="76" y="51"/>
                </a:cubicBezTo>
                <a:cubicBezTo>
                  <a:pt x="76" y="50"/>
                  <a:pt x="77" y="49"/>
                  <a:pt x="78" y="49"/>
                </a:cubicBezTo>
                <a:cubicBezTo>
                  <a:pt x="111" y="49"/>
                  <a:pt x="111" y="49"/>
                  <a:pt x="111" y="49"/>
                </a:cubicBezTo>
                <a:cubicBezTo>
                  <a:pt x="112" y="49"/>
                  <a:pt x="113" y="50"/>
                  <a:pt x="113" y="51"/>
                </a:cubicBezTo>
                <a:cubicBezTo>
                  <a:pt x="113" y="52"/>
                  <a:pt x="112" y="53"/>
                  <a:pt x="111" y="53"/>
                </a:cubicBezTo>
                <a:cubicBezTo>
                  <a:pt x="78" y="53"/>
                  <a:pt x="78" y="53"/>
                  <a:pt x="78" y="53"/>
                </a:cubicBezTo>
                <a:close/>
                <a:moveTo>
                  <a:pt x="22" y="126"/>
                </a:moveTo>
                <a:cubicBezTo>
                  <a:pt x="21" y="126"/>
                  <a:pt x="20" y="125"/>
                  <a:pt x="20" y="124"/>
                </a:cubicBezTo>
                <a:cubicBezTo>
                  <a:pt x="20" y="123"/>
                  <a:pt x="21" y="122"/>
                  <a:pt x="22" y="122"/>
                </a:cubicBezTo>
                <a:cubicBezTo>
                  <a:pt x="111" y="122"/>
                  <a:pt x="111" y="122"/>
                  <a:pt x="111" y="122"/>
                </a:cubicBezTo>
                <a:cubicBezTo>
                  <a:pt x="112" y="122"/>
                  <a:pt x="113" y="123"/>
                  <a:pt x="113" y="124"/>
                </a:cubicBezTo>
                <a:cubicBezTo>
                  <a:pt x="113" y="125"/>
                  <a:pt x="112" y="126"/>
                  <a:pt x="111" y="126"/>
                </a:cubicBezTo>
                <a:cubicBezTo>
                  <a:pt x="22" y="126"/>
                  <a:pt x="22" y="126"/>
                  <a:pt x="22" y="126"/>
                </a:cubicBezTo>
                <a:close/>
                <a:moveTo>
                  <a:pt x="22" y="102"/>
                </a:moveTo>
                <a:cubicBezTo>
                  <a:pt x="21" y="102"/>
                  <a:pt x="20" y="101"/>
                  <a:pt x="20" y="100"/>
                </a:cubicBezTo>
                <a:cubicBezTo>
                  <a:pt x="20" y="98"/>
                  <a:pt x="21" y="98"/>
                  <a:pt x="22" y="98"/>
                </a:cubicBezTo>
                <a:cubicBezTo>
                  <a:pt x="111" y="98"/>
                  <a:pt x="111" y="98"/>
                  <a:pt x="111" y="98"/>
                </a:cubicBezTo>
                <a:cubicBezTo>
                  <a:pt x="112" y="98"/>
                  <a:pt x="113" y="98"/>
                  <a:pt x="113" y="100"/>
                </a:cubicBezTo>
                <a:cubicBezTo>
                  <a:pt x="113" y="101"/>
                  <a:pt x="112" y="102"/>
                  <a:pt x="111" y="102"/>
                </a:cubicBezTo>
                <a:cubicBezTo>
                  <a:pt x="22" y="102"/>
                  <a:pt x="22" y="102"/>
                  <a:pt x="22" y="102"/>
                </a:cubicBezTo>
                <a:close/>
                <a:moveTo>
                  <a:pt x="14" y="170"/>
                </a:moveTo>
                <a:cubicBezTo>
                  <a:pt x="11" y="170"/>
                  <a:pt x="9" y="169"/>
                  <a:pt x="7" y="168"/>
                </a:cubicBezTo>
                <a:cubicBezTo>
                  <a:pt x="6" y="166"/>
                  <a:pt x="5" y="164"/>
                  <a:pt x="5" y="162"/>
                </a:cubicBezTo>
                <a:cubicBezTo>
                  <a:pt x="5" y="13"/>
                  <a:pt x="5" y="13"/>
                  <a:pt x="5" y="13"/>
                </a:cubicBezTo>
                <a:cubicBezTo>
                  <a:pt x="5" y="11"/>
                  <a:pt x="6" y="9"/>
                  <a:pt x="7" y="7"/>
                </a:cubicBezTo>
                <a:cubicBezTo>
                  <a:pt x="7" y="7"/>
                  <a:pt x="7" y="7"/>
                  <a:pt x="7" y="7"/>
                </a:cubicBezTo>
                <a:cubicBezTo>
                  <a:pt x="9" y="6"/>
                  <a:pt x="11" y="5"/>
                  <a:pt x="14" y="5"/>
                </a:cubicBezTo>
                <a:cubicBezTo>
                  <a:pt x="129" y="5"/>
                  <a:pt x="129" y="5"/>
                  <a:pt x="129" y="5"/>
                </a:cubicBezTo>
                <a:cubicBezTo>
                  <a:pt x="129" y="170"/>
                  <a:pt x="129" y="170"/>
                  <a:pt x="129" y="170"/>
                </a:cubicBezTo>
                <a:cubicBezTo>
                  <a:pt x="14" y="170"/>
                  <a:pt x="14" y="170"/>
                  <a:pt x="14" y="170"/>
                </a:cubicBezTo>
                <a:close/>
                <a:moveTo>
                  <a:pt x="131" y="175"/>
                </a:moveTo>
                <a:cubicBezTo>
                  <a:pt x="14" y="175"/>
                  <a:pt x="14" y="175"/>
                  <a:pt x="14" y="175"/>
                </a:cubicBezTo>
                <a:cubicBezTo>
                  <a:pt x="10" y="175"/>
                  <a:pt x="7" y="173"/>
                  <a:pt x="4" y="171"/>
                </a:cubicBezTo>
                <a:cubicBezTo>
                  <a:pt x="2" y="168"/>
                  <a:pt x="0" y="165"/>
                  <a:pt x="0" y="162"/>
                </a:cubicBezTo>
                <a:cubicBezTo>
                  <a:pt x="0" y="13"/>
                  <a:pt x="0" y="13"/>
                  <a:pt x="0" y="13"/>
                </a:cubicBezTo>
                <a:cubicBezTo>
                  <a:pt x="0" y="10"/>
                  <a:pt x="2" y="7"/>
                  <a:pt x="4" y="4"/>
                </a:cubicBezTo>
                <a:cubicBezTo>
                  <a:pt x="4" y="4"/>
                  <a:pt x="4" y="4"/>
                  <a:pt x="4" y="4"/>
                </a:cubicBezTo>
                <a:cubicBezTo>
                  <a:pt x="4" y="4"/>
                  <a:pt x="4" y="4"/>
                  <a:pt x="4" y="4"/>
                </a:cubicBezTo>
                <a:cubicBezTo>
                  <a:pt x="4" y="4"/>
                  <a:pt x="4" y="4"/>
                  <a:pt x="4" y="4"/>
                </a:cubicBezTo>
                <a:cubicBezTo>
                  <a:pt x="7" y="2"/>
                  <a:pt x="10" y="0"/>
                  <a:pt x="14" y="0"/>
                </a:cubicBezTo>
                <a:cubicBezTo>
                  <a:pt x="131" y="0"/>
                  <a:pt x="131" y="0"/>
                  <a:pt x="131" y="0"/>
                </a:cubicBezTo>
                <a:cubicBezTo>
                  <a:pt x="248" y="0"/>
                  <a:pt x="248" y="0"/>
                  <a:pt x="248" y="0"/>
                </a:cubicBezTo>
                <a:cubicBezTo>
                  <a:pt x="252" y="0"/>
                  <a:pt x="255" y="2"/>
                  <a:pt x="257" y="4"/>
                </a:cubicBezTo>
                <a:cubicBezTo>
                  <a:pt x="260" y="7"/>
                  <a:pt x="261" y="10"/>
                  <a:pt x="261" y="13"/>
                </a:cubicBezTo>
                <a:cubicBezTo>
                  <a:pt x="261" y="37"/>
                  <a:pt x="261" y="37"/>
                  <a:pt x="261" y="37"/>
                </a:cubicBezTo>
                <a:cubicBezTo>
                  <a:pt x="261" y="38"/>
                  <a:pt x="261" y="38"/>
                  <a:pt x="261" y="38"/>
                </a:cubicBezTo>
                <a:cubicBezTo>
                  <a:pt x="261" y="162"/>
                  <a:pt x="261" y="162"/>
                  <a:pt x="261" y="162"/>
                </a:cubicBezTo>
                <a:cubicBezTo>
                  <a:pt x="261" y="165"/>
                  <a:pt x="260" y="168"/>
                  <a:pt x="257" y="171"/>
                </a:cubicBezTo>
                <a:cubicBezTo>
                  <a:pt x="257" y="171"/>
                  <a:pt x="257" y="171"/>
                  <a:pt x="257" y="171"/>
                </a:cubicBezTo>
                <a:cubicBezTo>
                  <a:pt x="255" y="173"/>
                  <a:pt x="252" y="175"/>
                  <a:pt x="248" y="175"/>
                </a:cubicBezTo>
                <a:cubicBezTo>
                  <a:pt x="131" y="175"/>
                  <a:pt x="131" y="175"/>
                  <a:pt x="131" y="175"/>
                </a:cubicBezTo>
                <a:close/>
                <a:moveTo>
                  <a:pt x="257" y="40"/>
                </a:moveTo>
                <a:cubicBezTo>
                  <a:pt x="257" y="162"/>
                  <a:pt x="257" y="162"/>
                  <a:pt x="257" y="162"/>
                </a:cubicBezTo>
                <a:cubicBezTo>
                  <a:pt x="257" y="164"/>
                  <a:pt x="256" y="166"/>
                  <a:pt x="254" y="168"/>
                </a:cubicBezTo>
                <a:cubicBezTo>
                  <a:pt x="254" y="168"/>
                  <a:pt x="254" y="168"/>
                  <a:pt x="254" y="168"/>
                </a:cubicBezTo>
                <a:cubicBezTo>
                  <a:pt x="253" y="169"/>
                  <a:pt x="250" y="170"/>
                  <a:pt x="248" y="170"/>
                </a:cubicBezTo>
                <a:cubicBezTo>
                  <a:pt x="133" y="170"/>
                  <a:pt x="133" y="170"/>
                  <a:pt x="133" y="170"/>
                </a:cubicBezTo>
                <a:cubicBezTo>
                  <a:pt x="133" y="5"/>
                  <a:pt x="133" y="5"/>
                  <a:pt x="133" y="5"/>
                </a:cubicBezTo>
                <a:cubicBezTo>
                  <a:pt x="222" y="5"/>
                  <a:pt x="222" y="5"/>
                  <a:pt x="222" y="5"/>
                </a:cubicBezTo>
                <a:cubicBezTo>
                  <a:pt x="222" y="27"/>
                  <a:pt x="222" y="27"/>
                  <a:pt x="222" y="27"/>
                </a:cubicBezTo>
                <a:cubicBezTo>
                  <a:pt x="222" y="30"/>
                  <a:pt x="223" y="34"/>
                  <a:pt x="226" y="36"/>
                </a:cubicBezTo>
                <a:cubicBezTo>
                  <a:pt x="228" y="38"/>
                  <a:pt x="231" y="40"/>
                  <a:pt x="235" y="40"/>
                </a:cubicBezTo>
                <a:cubicBezTo>
                  <a:pt x="257" y="40"/>
                  <a:pt x="257" y="40"/>
                  <a:pt x="257" y="40"/>
                </a:cubicBezTo>
                <a:close/>
                <a:moveTo>
                  <a:pt x="254" y="36"/>
                </a:moveTo>
                <a:cubicBezTo>
                  <a:pt x="235" y="36"/>
                  <a:pt x="235" y="36"/>
                  <a:pt x="235" y="36"/>
                </a:cubicBezTo>
                <a:cubicBezTo>
                  <a:pt x="232" y="36"/>
                  <a:pt x="230" y="35"/>
                  <a:pt x="229" y="33"/>
                </a:cubicBezTo>
                <a:cubicBezTo>
                  <a:pt x="227" y="31"/>
                  <a:pt x="226" y="29"/>
                  <a:pt x="226" y="27"/>
                </a:cubicBezTo>
                <a:cubicBezTo>
                  <a:pt x="226" y="8"/>
                  <a:pt x="226" y="8"/>
                  <a:pt x="226" y="8"/>
                </a:cubicBezTo>
                <a:lnTo>
                  <a:pt x="25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6">
            <a:extLst>
              <a:ext uri="{FF2B5EF4-FFF2-40B4-BE49-F238E27FC236}">
                <a16:creationId xmlns:a16="http://schemas.microsoft.com/office/drawing/2014/main" id="{DC273A4E-FDF5-4C1D-8913-116712408F46}"/>
              </a:ext>
            </a:extLst>
          </p:cNvPr>
          <p:cNvSpPr>
            <a:spLocks noEditPoints="1"/>
          </p:cNvSpPr>
          <p:nvPr/>
        </p:nvSpPr>
        <p:spPr bwMode="auto">
          <a:xfrm>
            <a:off x="10669188" y="2966202"/>
            <a:ext cx="503115" cy="517531"/>
          </a:xfrm>
          <a:custGeom>
            <a:avLst/>
            <a:gdLst>
              <a:gd name="T0" fmla="*/ 50 w 64"/>
              <a:gd name="T1" fmla="*/ 31 h 66"/>
              <a:gd name="T2" fmla="*/ 43 w 64"/>
              <a:gd name="T3" fmla="*/ 50 h 66"/>
              <a:gd name="T4" fmla="*/ 41 w 64"/>
              <a:gd name="T5" fmla="*/ 59 h 66"/>
              <a:gd name="T6" fmla="*/ 36 w 64"/>
              <a:gd name="T7" fmla="*/ 63 h 66"/>
              <a:gd name="T8" fmla="*/ 29 w 64"/>
              <a:gd name="T9" fmla="*/ 66 h 66"/>
              <a:gd name="T10" fmla="*/ 27 w 64"/>
              <a:gd name="T11" fmla="*/ 63 h 66"/>
              <a:gd name="T12" fmla="*/ 24 w 64"/>
              <a:gd name="T13" fmla="*/ 62 h 66"/>
              <a:gd name="T14" fmla="*/ 23 w 64"/>
              <a:gd name="T15" fmla="*/ 58 h 66"/>
              <a:gd name="T16" fmla="*/ 22 w 64"/>
              <a:gd name="T17" fmla="*/ 52 h 66"/>
              <a:gd name="T18" fmla="*/ 21 w 64"/>
              <a:gd name="T19" fmla="*/ 50 h 66"/>
              <a:gd name="T20" fmla="*/ 14 w 64"/>
              <a:gd name="T21" fmla="*/ 31 h 66"/>
              <a:gd name="T22" fmla="*/ 16 w 64"/>
              <a:gd name="T23" fmla="*/ 14 h 66"/>
              <a:gd name="T24" fmla="*/ 10 w 64"/>
              <a:gd name="T25" fmla="*/ 10 h 66"/>
              <a:gd name="T26" fmla="*/ 16 w 64"/>
              <a:gd name="T27" fmla="*/ 14 h 66"/>
              <a:gd name="T28" fmla="*/ 54 w 64"/>
              <a:gd name="T29" fmla="*/ 9 h 66"/>
              <a:gd name="T30" fmla="*/ 48 w 64"/>
              <a:gd name="T31" fmla="*/ 15 h 66"/>
              <a:gd name="T32" fmla="*/ 9 w 64"/>
              <a:gd name="T33" fmla="*/ 31 h 66"/>
              <a:gd name="T34" fmla="*/ 0 w 64"/>
              <a:gd name="T35" fmla="*/ 31 h 66"/>
              <a:gd name="T36" fmla="*/ 56 w 64"/>
              <a:gd name="T37" fmla="*/ 32 h 66"/>
              <a:gd name="T38" fmla="*/ 63 w 64"/>
              <a:gd name="T39" fmla="*/ 31 h 66"/>
              <a:gd name="T40" fmla="*/ 56 w 64"/>
              <a:gd name="T41" fmla="*/ 32 h 66"/>
              <a:gd name="T42" fmla="*/ 31 w 64"/>
              <a:gd name="T43" fmla="*/ 7 h 66"/>
              <a:gd name="T44" fmla="*/ 33 w 64"/>
              <a:gd name="T45" fmla="*/ 0 h 66"/>
              <a:gd name="T46" fmla="*/ 40 w 64"/>
              <a:gd name="T47" fmla="*/ 57 h 66"/>
              <a:gd name="T48" fmla="*/ 37 w 64"/>
              <a:gd name="T49" fmla="*/ 53 h 66"/>
              <a:gd name="T50" fmla="*/ 24 w 64"/>
              <a:gd name="T51" fmla="*/ 53 h 66"/>
              <a:gd name="T52" fmla="*/ 24 w 64"/>
              <a:gd name="T53" fmla="*/ 58 h 66"/>
              <a:gd name="T54" fmla="*/ 25 w 64"/>
              <a:gd name="T55" fmla="*/ 61 h 66"/>
              <a:gd name="T56" fmla="*/ 35 w 64"/>
              <a:gd name="T57" fmla="*/ 62 h 66"/>
              <a:gd name="T58" fmla="*/ 40 w 64"/>
              <a:gd name="T59" fmla="*/ 59 h 66"/>
              <a:gd name="T60" fmla="*/ 37 w 64"/>
              <a:gd name="T61" fmla="*/ 38 h 66"/>
              <a:gd name="T62" fmla="*/ 33 w 64"/>
              <a:gd name="T63" fmla="*/ 38 h 66"/>
              <a:gd name="T64" fmla="*/ 31 w 64"/>
              <a:gd name="T65" fmla="*/ 35 h 66"/>
              <a:gd name="T66" fmla="*/ 27 w 64"/>
              <a:gd name="T67" fmla="*/ 38 h 66"/>
              <a:gd name="T68" fmla="*/ 37 w 64"/>
              <a:gd name="T69" fmla="*/ 38 h 66"/>
              <a:gd name="T70" fmla="*/ 37 w 64"/>
              <a:gd name="T71" fmla="*/ 30 h 66"/>
              <a:gd name="T72" fmla="*/ 38 w 64"/>
              <a:gd name="T73" fmla="*/ 34 h 66"/>
              <a:gd name="T74" fmla="*/ 41 w 64"/>
              <a:gd name="T75" fmla="*/ 51 h 66"/>
              <a:gd name="T76" fmla="*/ 42 w 64"/>
              <a:gd name="T77" fmla="*/ 45 h 66"/>
              <a:gd name="T78" fmla="*/ 49 w 64"/>
              <a:gd name="T79" fmla="*/ 31 h 66"/>
              <a:gd name="T80" fmla="*/ 20 w 64"/>
              <a:gd name="T81" fmla="*/ 20 h 66"/>
              <a:gd name="T82" fmla="*/ 22 w 64"/>
              <a:gd name="T83" fmla="*/ 44 h 66"/>
              <a:gd name="T84" fmla="*/ 23 w 64"/>
              <a:gd name="T85" fmla="*/ 51 h 66"/>
              <a:gd name="T86" fmla="*/ 26 w 64"/>
              <a:gd name="T87" fmla="*/ 52 h 66"/>
              <a:gd name="T88" fmla="*/ 26 w 64"/>
              <a:gd name="T89" fmla="*/ 30 h 66"/>
              <a:gd name="T90" fmla="*/ 27 w 64"/>
              <a:gd name="T91" fmla="*/ 34 h 66"/>
              <a:gd name="T92" fmla="*/ 32 w 64"/>
              <a:gd name="T93" fmla="*/ 30 h 66"/>
              <a:gd name="T94" fmla="*/ 37 w 64"/>
              <a:gd name="T95" fmla="*/ 34 h 66"/>
              <a:gd name="T96" fmla="*/ 29 w 64"/>
              <a:gd name="T9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6">
                <a:moveTo>
                  <a:pt x="32" y="13"/>
                </a:moveTo>
                <a:cubicBezTo>
                  <a:pt x="37" y="13"/>
                  <a:pt x="41" y="15"/>
                  <a:pt x="45" y="19"/>
                </a:cubicBezTo>
                <a:cubicBezTo>
                  <a:pt x="48" y="22"/>
                  <a:pt x="50" y="26"/>
                  <a:pt x="50" y="31"/>
                </a:cubicBezTo>
                <a:cubicBezTo>
                  <a:pt x="50" y="34"/>
                  <a:pt x="49" y="37"/>
                  <a:pt x="48" y="39"/>
                </a:cubicBezTo>
                <a:cubicBezTo>
                  <a:pt x="47" y="41"/>
                  <a:pt x="45" y="43"/>
                  <a:pt x="43" y="45"/>
                </a:cubicBezTo>
                <a:cubicBezTo>
                  <a:pt x="43" y="50"/>
                  <a:pt x="43" y="50"/>
                  <a:pt x="43" y="50"/>
                </a:cubicBezTo>
                <a:cubicBezTo>
                  <a:pt x="43" y="51"/>
                  <a:pt x="43" y="52"/>
                  <a:pt x="42" y="52"/>
                </a:cubicBezTo>
                <a:cubicBezTo>
                  <a:pt x="42" y="53"/>
                  <a:pt x="41" y="53"/>
                  <a:pt x="41" y="53"/>
                </a:cubicBezTo>
                <a:cubicBezTo>
                  <a:pt x="41" y="59"/>
                  <a:pt x="41" y="59"/>
                  <a:pt x="41" y="59"/>
                </a:cubicBezTo>
                <a:cubicBezTo>
                  <a:pt x="41" y="60"/>
                  <a:pt x="41" y="61"/>
                  <a:pt x="40" y="62"/>
                </a:cubicBezTo>
                <a:cubicBezTo>
                  <a:pt x="39" y="62"/>
                  <a:pt x="38" y="63"/>
                  <a:pt x="37" y="63"/>
                </a:cubicBezTo>
                <a:cubicBezTo>
                  <a:pt x="36" y="63"/>
                  <a:pt x="36" y="63"/>
                  <a:pt x="36" y="63"/>
                </a:cubicBezTo>
                <a:cubicBezTo>
                  <a:pt x="36" y="65"/>
                  <a:pt x="36" y="65"/>
                  <a:pt x="36" y="65"/>
                </a:cubicBezTo>
                <a:cubicBezTo>
                  <a:pt x="36" y="65"/>
                  <a:pt x="36" y="66"/>
                  <a:pt x="35" y="66"/>
                </a:cubicBezTo>
                <a:cubicBezTo>
                  <a:pt x="29" y="66"/>
                  <a:pt x="29" y="66"/>
                  <a:pt x="29" y="66"/>
                </a:cubicBezTo>
                <a:cubicBezTo>
                  <a:pt x="28" y="66"/>
                  <a:pt x="28" y="65"/>
                  <a:pt x="28" y="65"/>
                </a:cubicBezTo>
                <a:cubicBezTo>
                  <a:pt x="28" y="63"/>
                  <a:pt x="28" y="63"/>
                  <a:pt x="28" y="63"/>
                </a:cubicBezTo>
                <a:cubicBezTo>
                  <a:pt x="27" y="63"/>
                  <a:pt x="27" y="63"/>
                  <a:pt x="27" y="63"/>
                </a:cubicBezTo>
                <a:cubicBezTo>
                  <a:pt x="26" y="63"/>
                  <a:pt x="25" y="62"/>
                  <a:pt x="24" y="62"/>
                </a:cubicBezTo>
                <a:cubicBezTo>
                  <a:pt x="24" y="62"/>
                  <a:pt x="24" y="62"/>
                  <a:pt x="24" y="62"/>
                </a:cubicBezTo>
                <a:cubicBezTo>
                  <a:pt x="24" y="62"/>
                  <a:pt x="24" y="62"/>
                  <a:pt x="24" y="62"/>
                </a:cubicBezTo>
                <a:cubicBezTo>
                  <a:pt x="24" y="62"/>
                  <a:pt x="24" y="62"/>
                  <a:pt x="24" y="62"/>
                </a:cubicBezTo>
                <a:cubicBezTo>
                  <a:pt x="23" y="61"/>
                  <a:pt x="23" y="60"/>
                  <a:pt x="23" y="59"/>
                </a:cubicBezTo>
                <a:cubicBezTo>
                  <a:pt x="23" y="58"/>
                  <a:pt x="23" y="58"/>
                  <a:pt x="23" y="58"/>
                </a:cubicBezTo>
                <a:cubicBezTo>
                  <a:pt x="23" y="53"/>
                  <a:pt x="23" y="53"/>
                  <a:pt x="23" y="53"/>
                </a:cubicBezTo>
                <a:cubicBezTo>
                  <a:pt x="23" y="53"/>
                  <a:pt x="22" y="53"/>
                  <a:pt x="22" y="52"/>
                </a:cubicBezTo>
                <a:cubicBezTo>
                  <a:pt x="22" y="52"/>
                  <a:pt x="22" y="52"/>
                  <a:pt x="22" y="52"/>
                </a:cubicBezTo>
                <a:cubicBezTo>
                  <a:pt x="22" y="52"/>
                  <a:pt x="22" y="52"/>
                  <a:pt x="22" y="52"/>
                </a:cubicBezTo>
                <a:cubicBezTo>
                  <a:pt x="22" y="52"/>
                  <a:pt x="22" y="52"/>
                  <a:pt x="22" y="52"/>
                </a:cubicBezTo>
                <a:cubicBezTo>
                  <a:pt x="21" y="52"/>
                  <a:pt x="21" y="51"/>
                  <a:pt x="21" y="50"/>
                </a:cubicBezTo>
                <a:cubicBezTo>
                  <a:pt x="21" y="45"/>
                  <a:pt x="21" y="45"/>
                  <a:pt x="21" y="45"/>
                </a:cubicBezTo>
                <a:cubicBezTo>
                  <a:pt x="19" y="43"/>
                  <a:pt x="17" y="41"/>
                  <a:pt x="16" y="39"/>
                </a:cubicBezTo>
                <a:cubicBezTo>
                  <a:pt x="15" y="37"/>
                  <a:pt x="14" y="34"/>
                  <a:pt x="14" y="31"/>
                </a:cubicBezTo>
                <a:cubicBezTo>
                  <a:pt x="14" y="26"/>
                  <a:pt x="16" y="22"/>
                  <a:pt x="20" y="19"/>
                </a:cubicBezTo>
                <a:cubicBezTo>
                  <a:pt x="23" y="15"/>
                  <a:pt x="27" y="13"/>
                  <a:pt x="32" y="13"/>
                </a:cubicBezTo>
                <a:close/>
                <a:moveTo>
                  <a:pt x="16" y="14"/>
                </a:moveTo>
                <a:cubicBezTo>
                  <a:pt x="11" y="9"/>
                  <a:pt x="11" y="9"/>
                  <a:pt x="11" y="9"/>
                </a:cubicBezTo>
                <a:cubicBezTo>
                  <a:pt x="10" y="9"/>
                  <a:pt x="10" y="9"/>
                  <a:pt x="10" y="9"/>
                </a:cubicBezTo>
                <a:cubicBezTo>
                  <a:pt x="10" y="9"/>
                  <a:pt x="10" y="10"/>
                  <a:pt x="10" y="10"/>
                </a:cubicBezTo>
                <a:cubicBezTo>
                  <a:pt x="15" y="15"/>
                  <a:pt x="15" y="15"/>
                  <a:pt x="15" y="15"/>
                </a:cubicBezTo>
                <a:cubicBezTo>
                  <a:pt x="15" y="15"/>
                  <a:pt x="15" y="15"/>
                  <a:pt x="16" y="15"/>
                </a:cubicBezTo>
                <a:cubicBezTo>
                  <a:pt x="16" y="15"/>
                  <a:pt x="16" y="14"/>
                  <a:pt x="16" y="14"/>
                </a:cubicBezTo>
                <a:close/>
                <a:moveTo>
                  <a:pt x="49" y="15"/>
                </a:moveTo>
                <a:cubicBezTo>
                  <a:pt x="54" y="10"/>
                  <a:pt x="54" y="10"/>
                  <a:pt x="54" y="10"/>
                </a:cubicBezTo>
                <a:cubicBezTo>
                  <a:pt x="55" y="10"/>
                  <a:pt x="55" y="9"/>
                  <a:pt x="54" y="9"/>
                </a:cubicBezTo>
                <a:cubicBezTo>
                  <a:pt x="54" y="9"/>
                  <a:pt x="54" y="9"/>
                  <a:pt x="54" y="9"/>
                </a:cubicBezTo>
                <a:cubicBezTo>
                  <a:pt x="48" y="14"/>
                  <a:pt x="48" y="14"/>
                  <a:pt x="48" y="14"/>
                </a:cubicBezTo>
                <a:cubicBezTo>
                  <a:pt x="48" y="14"/>
                  <a:pt x="48" y="15"/>
                  <a:pt x="48" y="15"/>
                </a:cubicBezTo>
                <a:cubicBezTo>
                  <a:pt x="49" y="15"/>
                  <a:pt x="49" y="15"/>
                  <a:pt x="49" y="15"/>
                </a:cubicBezTo>
                <a:close/>
                <a:moveTo>
                  <a:pt x="8" y="31"/>
                </a:moveTo>
                <a:cubicBezTo>
                  <a:pt x="9" y="31"/>
                  <a:pt x="9" y="31"/>
                  <a:pt x="9" y="31"/>
                </a:cubicBezTo>
                <a:cubicBezTo>
                  <a:pt x="9" y="32"/>
                  <a:pt x="9" y="32"/>
                  <a:pt x="8" y="32"/>
                </a:cubicBezTo>
                <a:cubicBezTo>
                  <a:pt x="1" y="32"/>
                  <a:pt x="1" y="32"/>
                  <a:pt x="1" y="32"/>
                </a:cubicBezTo>
                <a:cubicBezTo>
                  <a:pt x="1" y="32"/>
                  <a:pt x="0" y="32"/>
                  <a:pt x="0" y="31"/>
                </a:cubicBezTo>
                <a:cubicBezTo>
                  <a:pt x="0" y="31"/>
                  <a:pt x="1" y="31"/>
                  <a:pt x="1" y="31"/>
                </a:cubicBezTo>
                <a:cubicBezTo>
                  <a:pt x="8" y="31"/>
                  <a:pt x="8" y="31"/>
                  <a:pt x="8" y="31"/>
                </a:cubicBezTo>
                <a:close/>
                <a:moveTo>
                  <a:pt x="56" y="32"/>
                </a:moveTo>
                <a:cubicBezTo>
                  <a:pt x="56" y="32"/>
                  <a:pt x="55" y="32"/>
                  <a:pt x="55" y="31"/>
                </a:cubicBezTo>
                <a:cubicBezTo>
                  <a:pt x="55" y="31"/>
                  <a:pt x="56" y="31"/>
                  <a:pt x="56" y="31"/>
                </a:cubicBezTo>
                <a:cubicBezTo>
                  <a:pt x="63" y="31"/>
                  <a:pt x="63" y="31"/>
                  <a:pt x="63" y="31"/>
                </a:cubicBezTo>
                <a:cubicBezTo>
                  <a:pt x="63" y="31"/>
                  <a:pt x="64" y="31"/>
                  <a:pt x="64" y="31"/>
                </a:cubicBezTo>
                <a:cubicBezTo>
                  <a:pt x="64" y="32"/>
                  <a:pt x="63" y="32"/>
                  <a:pt x="63" y="32"/>
                </a:cubicBezTo>
                <a:cubicBezTo>
                  <a:pt x="56" y="32"/>
                  <a:pt x="56" y="32"/>
                  <a:pt x="56" y="32"/>
                </a:cubicBezTo>
                <a:close/>
                <a:moveTo>
                  <a:pt x="33" y="7"/>
                </a:moveTo>
                <a:cubicBezTo>
                  <a:pt x="33" y="8"/>
                  <a:pt x="32" y="8"/>
                  <a:pt x="32" y="8"/>
                </a:cubicBezTo>
                <a:cubicBezTo>
                  <a:pt x="32" y="8"/>
                  <a:pt x="31" y="8"/>
                  <a:pt x="31" y="7"/>
                </a:cubicBezTo>
                <a:cubicBezTo>
                  <a:pt x="31" y="0"/>
                  <a:pt x="31" y="0"/>
                  <a:pt x="31" y="0"/>
                </a:cubicBezTo>
                <a:cubicBezTo>
                  <a:pt x="31" y="0"/>
                  <a:pt x="32" y="0"/>
                  <a:pt x="32" y="0"/>
                </a:cubicBezTo>
                <a:cubicBezTo>
                  <a:pt x="32" y="0"/>
                  <a:pt x="33" y="0"/>
                  <a:pt x="33" y="0"/>
                </a:cubicBezTo>
                <a:cubicBezTo>
                  <a:pt x="33" y="7"/>
                  <a:pt x="33" y="7"/>
                  <a:pt x="33" y="7"/>
                </a:cubicBezTo>
                <a:close/>
                <a:moveTo>
                  <a:pt x="24" y="57"/>
                </a:moveTo>
                <a:cubicBezTo>
                  <a:pt x="40" y="57"/>
                  <a:pt x="40" y="57"/>
                  <a:pt x="40" y="57"/>
                </a:cubicBezTo>
                <a:cubicBezTo>
                  <a:pt x="40" y="53"/>
                  <a:pt x="40" y="53"/>
                  <a:pt x="40" y="53"/>
                </a:cubicBezTo>
                <a:cubicBezTo>
                  <a:pt x="40" y="53"/>
                  <a:pt x="40" y="53"/>
                  <a:pt x="40" y="53"/>
                </a:cubicBezTo>
                <a:cubicBezTo>
                  <a:pt x="37" y="53"/>
                  <a:pt x="37" y="53"/>
                  <a:pt x="37" y="53"/>
                </a:cubicBezTo>
                <a:cubicBezTo>
                  <a:pt x="27" y="53"/>
                  <a:pt x="27" y="53"/>
                  <a:pt x="27" y="53"/>
                </a:cubicBezTo>
                <a:cubicBezTo>
                  <a:pt x="24" y="53"/>
                  <a:pt x="24" y="53"/>
                  <a:pt x="24" y="53"/>
                </a:cubicBezTo>
                <a:cubicBezTo>
                  <a:pt x="24" y="53"/>
                  <a:pt x="24" y="53"/>
                  <a:pt x="24" y="53"/>
                </a:cubicBezTo>
                <a:cubicBezTo>
                  <a:pt x="24" y="57"/>
                  <a:pt x="24" y="57"/>
                  <a:pt x="24" y="57"/>
                </a:cubicBezTo>
                <a:close/>
                <a:moveTo>
                  <a:pt x="40" y="58"/>
                </a:moveTo>
                <a:cubicBezTo>
                  <a:pt x="24" y="58"/>
                  <a:pt x="24" y="58"/>
                  <a:pt x="24" y="58"/>
                </a:cubicBezTo>
                <a:cubicBezTo>
                  <a:pt x="24" y="59"/>
                  <a:pt x="24" y="59"/>
                  <a:pt x="24" y="59"/>
                </a:cubicBezTo>
                <a:cubicBezTo>
                  <a:pt x="24" y="60"/>
                  <a:pt x="25" y="60"/>
                  <a:pt x="25" y="61"/>
                </a:cubicBezTo>
                <a:cubicBezTo>
                  <a:pt x="25" y="61"/>
                  <a:pt x="25" y="61"/>
                  <a:pt x="25" y="61"/>
                </a:cubicBezTo>
                <a:cubicBezTo>
                  <a:pt x="25" y="61"/>
                  <a:pt x="26" y="62"/>
                  <a:pt x="27" y="62"/>
                </a:cubicBezTo>
                <a:cubicBezTo>
                  <a:pt x="29" y="62"/>
                  <a:pt x="29" y="62"/>
                  <a:pt x="29" y="62"/>
                </a:cubicBezTo>
                <a:cubicBezTo>
                  <a:pt x="35" y="62"/>
                  <a:pt x="35" y="62"/>
                  <a:pt x="35" y="62"/>
                </a:cubicBezTo>
                <a:cubicBezTo>
                  <a:pt x="37" y="62"/>
                  <a:pt x="37" y="62"/>
                  <a:pt x="37" y="62"/>
                </a:cubicBezTo>
                <a:cubicBezTo>
                  <a:pt x="38" y="62"/>
                  <a:pt x="39" y="61"/>
                  <a:pt x="39" y="61"/>
                </a:cubicBezTo>
                <a:cubicBezTo>
                  <a:pt x="40" y="60"/>
                  <a:pt x="40" y="60"/>
                  <a:pt x="40" y="59"/>
                </a:cubicBezTo>
                <a:cubicBezTo>
                  <a:pt x="40" y="58"/>
                  <a:pt x="40" y="58"/>
                  <a:pt x="40" y="58"/>
                </a:cubicBezTo>
                <a:close/>
                <a:moveTo>
                  <a:pt x="37" y="38"/>
                </a:moveTo>
                <a:cubicBezTo>
                  <a:pt x="37" y="38"/>
                  <a:pt x="37" y="38"/>
                  <a:pt x="37" y="38"/>
                </a:cubicBezTo>
                <a:cubicBezTo>
                  <a:pt x="37" y="35"/>
                  <a:pt x="37" y="35"/>
                  <a:pt x="37" y="35"/>
                </a:cubicBezTo>
                <a:cubicBezTo>
                  <a:pt x="33" y="35"/>
                  <a:pt x="33" y="35"/>
                  <a:pt x="33" y="35"/>
                </a:cubicBezTo>
                <a:cubicBezTo>
                  <a:pt x="33" y="38"/>
                  <a:pt x="33" y="38"/>
                  <a:pt x="33" y="38"/>
                </a:cubicBezTo>
                <a:cubicBezTo>
                  <a:pt x="33" y="38"/>
                  <a:pt x="32" y="39"/>
                  <a:pt x="32" y="39"/>
                </a:cubicBezTo>
                <a:cubicBezTo>
                  <a:pt x="32" y="39"/>
                  <a:pt x="31" y="38"/>
                  <a:pt x="31" y="38"/>
                </a:cubicBezTo>
                <a:cubicBezTo>
                  <a:pt x="31" y="35"/>
                  <a:pt x="31" y="35"/>
                  <a:pt x="31" y="35"/>
                </a:cubicBezTo>
                <a:cubicBezTo>
                  <a:pt x="27" y="35"/>
                  <a:pt x="27" y="35"/>
                  <a:pt x="27" y="35"/>
                </a:cubicBezTo>
                <a:cubicBezTo>
                  <a:pt x="27" y="38"/>
                  <a:pt x="27" y="38"/>
                  <a:pt x="27" y="38"/>
                </a:cubicBezTo>
                <a:cubicBezTo>
                  <a:pt x="27" y="38"/>
                  <a:pt x="27" y="38"/>
                  <a:pt x="27" y="38"/>
                </a:cubicBezTo>
                <a:cubicBezTo>
                  <a:pt x="27" y="52"/>
                  <a:pt x="27" y="52"/>
                  <a:pt x="27" y="52"/>
                </a:cubicBezTo>
                <a:cubicBezTo>
                  <a:pt x="37" y="52"/>
                  <a:pt x="37" y="52"/>
                  <a:pt x="37" y="52"/>
                </a:cubicBezTo>
                <a:cubicBezTo>
                  <a:pt x="37" y="38"/>
                  <a:pt x="37" y="38"/>
                  <a:pt x="37" y="38"/>
                </a:cubicBezTo>
                <a:close/>
                <a:moveTo>
                  <a:pt x="37" y="34"/>
                </a:moveTo>
                <a:cubicBezTo>
                  <a:pt x="37" y="30"/>
                  <a:pt x="37" y="30"/>
                  <a:pt x="37" y="30"/>
                </a:cubicBezTo>
                <a:cubicBezTo>
                  <a:pt x="37" y="30"/>
                  <a:pt x="37" y="30"/>
                  <a:pt x="37" y="30"/>
                </a:cubicBezTo>
                <a:cubicBezTo>
                  <a:pt x="38" y="30"/>
                  <a:pt x="38" y="30"/>
                  <a:pt x="38" y="30"/>
                </a:cubicBezTo>
                <a:cubicBezTo>
                  <a:pt x="38" y="34"/>
                  <a:pt x="38" y="34"/>
                  <a:pt x="38" y="34"/>
                </a:cubicBezTo>
                <a:cubicBezTo>
                  <a:pt x="38" y="34"/>
                  <a:pt x="38" y="34"/>
                  <a:pt x="38" y="34"/>
                </a:cubicBezTo>
                <a:cubicBezTo>
                  <a:pt x="38" y="52"/>
                  <a:pt x="38" y="52"/>
                  <a:pt x="38" y="52"/>
                </a:cubicBezTo>
                <a:cubicBezTo>
                  <a:pt x="40" y="52"/>
                  <a:pt x="40" y="52"/>
                  <a:pt x="40" y="52"/>
                </a:cubicBezTo>
                <a:cubicBezTo>
                  <a:pt x="40" y="52"/>
                  <a:pt x="41" y="52"/>
                  <a:pt x="41" y="51"/>
                </a:cubicBezTo>
                <a:cubicBezTo>
                  <a:pt x="42" y="51"/>
                  <a:pt x="42" y="50"/>
                  <a:pt x="42" y="50"/>
                </a:cubicBezTo>
                <a:cubicBezTo>
                  <a:pt x="42" y="45"/>
                  <a:pt x="42" y="45"/>
                  <a:pt x="42" y="45"/>
                </a:cubicBezTo>
                <a:cubicBezTo>
                  <a:pt x="42" y="45"/>
                  <a:pt x="42" y="45"/>
                  <a:pt x="42" y="45"/>
                </a:cubicBezTo>
                <a:cubicBezTo>
                  <a:pt x="42" y="44"/>
                  <a:pt x="42" y="44"/>
                  <a:pt x="42" y="44"/>
                </a:cubicBezTo>
                <a:cubicBezTo>
                  <a:pt x="44" y="43"/>
                  <a:pt x="46" y="41"/>
                  <a:pt x="47" y="38"/>
                </a:cubicBezTo>
                <a:cubicBezTo>
                  <a:pt x="48" y="36"/>
                  <a:pt x="49" y="34"/>
                  <a:pt x="49" y="31"/>
                </a:cubicBezTo>
                <a:cubicBezTo>
                  <a:pt x="49" y="27"/>
                  <a:pt x="47" y="23"/>
                  <a:pt x="44" y="20"/>
                </a:cubicBezTo>
                <a:cubicBezTo>
                  <a:pt x="41" y="17"/>
                  <a:pt x="37" y="15"/>
                  <a:pt x="32" y="15"/>
                </a:cubicBezTo>
                <a:cubicBezTo>
                  <a:pt x="28" y="15"/>
                  <a:pt x="23" y="17"/>
                  <a:pt x="20" y="20"/>
                </a:cubicBezTo>
                <a:cubicBezTo>
                  <a:pt x="17" y="23"/>
                  <a:pt x="16" y="27"/>
                  <a:pt x="16" y="31"/>
                </a:cubicBezTo>
                <a:cubicBezTo>
                  <a:pt x="16" y="34"/>
                  <a:pt x="16" y="36"/>
                  <a:pt x="17" y="38"/>
                </a:cubicBezTo>
                <a:cubicBezTo>
                  <a:pt x="18" y="41"/>
                  <a:pt x="20" y="43"/>
                  <a:pt x="22" y="44"/>
                </a:cubicBezTo>
                <a:cubicBezTo>
                  <a:pt x="22" y="44"/>
                  <a:pt x="22" y="44"/>
                  <a:pt x="22" y="45"/>
                </a:cubicBezTo>
                <a:cubicBezTo>
                  <a:pt x="22" y="50"/>
                  <a:pt x="22" y="50"/>
                  <a:pt x="22" y="50"/>
                </a:cubicBezTo>
                <a:cubicBezTo>
                  <a:pt x="22" y="50"/>
                  <a:pt x="22" y="51"/>
                  <a:pt x="23" y="51"/>
                </a:cubicBezTo>
                <a:cubicBezTo>
                  <a:pt x="23" y="51"/>
                  <a:pt x="23" y="51"/>
                  <a:pt x="23" y="51"/>
                </a:cubicBezTo>
                <a:cubicBezTo>
                  <a:pt x="23" y="52"/>
                  <a:pt x="24" y="52"/>
                  <a:pt x="24" y="52"/>
                </a:cubicBezTo>
                <a:cubicBezTo>
                  <a:pt x="26" y="52"/>
                  <a:pt x="26" y="52"/>
                  <a:pt x="26" y="52"/>
                </a:cubicBezTo>
                <a:cubicBezTo>
                  <a:pt x="26" y="34"/>
                  <a:pt x="26" y="34"/>
                  <a:pt x="26" y="34"/>
                </a:cubicBezTo>
                <a:cubicBezTo>
                  <a:pt x="26" y="34"/>
                  <a:pt x="26" y="34"/>
                  <a:pt x="26" y="34"/>
                </a:cubicBezTo>
                <a:cubicBezTo>
                  <a:pt x="26" y="30"/>
                  <a:pt x="26" y="30"/>
                  <a:pt x="26" y="30"/>
                </a:cubicBezTo>
                <a:cubicBezTo>
                  <a:pt x="26" y="30"/>
                  <a:pt x="26" y="30"/>
                  <a:pt x="27" y="30"/>
                </a:cubicBezTo>
                <a:cubicBezTo>
                  <a:pt x="27" y="30"/>
                  <a:pt x="27" y="30"/>
                  <a:pt x="27" y="30"/>
                </a:cubicBezTo>
                <a:cubicBezTo>
                  <a:pt x="27" y="34"/>
                  <a:pt x="27" y="34"/>
                  <a:pt x="27" y="34"/>
                </a:cubicBezTo>
                <a:cubicBezTo>
                  <a:pt x="31" y="34"/>
                  <a:pt x="31" y="34"/>
                  <a:pt x="31" y="34"/>
                </a:cubicBezTo>
                <a:cubicBezTo>
                  <a:pt x="31" y="30"/>
                  <a:pt x="31" y="30"/>
                  <a:pt x="31" y="30"/>
                </a:cubicBezTo>
                <a:cubicBezTo>
                  <a:pt x="31" y="30"/>
                  <a:pt x="32" y="30"/>
                  <a:pt x="32" y="30"/>
                </a:cubicBezTo>
                <a:cubicBezTo>
                  <a:pt x="32" y="30"/>
                  <a:pt x="33" y="30"/>
                  <a:pt x="33" y="30"/>
                </a:cubicBezTo>
                <a:cubicBezTo>
                  <a:pt x="33" y="34"/>
                  <a:pt x="33" y="34"/>
                  <a:pt x="33" y="34"/>
                </a:cubicBezTo>
                <a:cubicBezTo>
                  <a:pt x="37" y="34"/>
                  <a:pt x="37" y="34"/>
                  <a:pt x="37" y="34"/>
                </a:cubicBezTo>
                <a:close/>
                <a:moveTo>
                  <a:pt x="35" y="63"/>
                </a:moveTo>
                <a:cubicBezTo>
                  <a:pt x="29" y="63"/>
                  <a:pt x="29" y="63"/>
                  <a:pt x="29" y="63"/>
                </a:cubicBezTo>
                <a:cubicBezTo>
                  <a:pt x="29" y="65"/>
                  <a:pt x="29" y="65"/>
                  <a:pt x="29" y="65"/>
                </a:cubicBezTo>
                <a:cubicBezTo>
                  <a:pt x="35" y="65"/>
                  <a:pt x="35" y="65"/>
                  <a:pt x="35" y="65"/>
                </a:cubicBezTo>
                <a:lnTo>
                  <a:pt x="35" y="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a:extLst>
              <a:ext uri="{FF2B5EF4-FFF2-40B4-BE49-F238E27FC236}">
                <a16:creationId xmlns:a16="http://schemas.microsoft.com/office/drawing/2014/main" id="{4E5A2788-FF1A-427B-8D9C-875BFEE99E28}"/>
              </a:ext>
            </a:extLst>
          </p:cNvPr>
          <p:cNvSpPr>
            <a:spLocks noEditPoints="1"/>
          </p:cNvSpPr>
          <p:nvPr/>
        </p:nvSpPr>
        <p:spPr bwMode="auto">
          <a:xfrm>
            <a:off x="8734688" y="4971952"/>
            <a:ext cx="450850" cy="454026"/>
          </a:xfrm>
          <a:custGeom>
            <a:avLst/>
            <a:gdLst>
              <a:gd name="T0" fmla="*/ 61 w 117"/>
              <a:gd name="T1" fmla="*/ 17 h 117"/>
              <a:gd name="T2" fmla="*/ 35 w 117"/>
              <a:gd name="T3" fmla="*/ 17 h 117"/>
              <a:gd name="T4" fmla="*/ 17 w 117"/>
              <a:gd name="T5" fmla="*/ 36 h 117"/>
              <a:gd name="T6" fmla="*/ 17 w 117"/>
              <a:gd name="T7" fmla="*/ 61 h 117"/>
              <a:gd name="T8" fmla="*/ 25 w 117"/>
              <a:gd name="T9" fmla="*/ 72 h 117"/>
              <a:gd name="T10" fmla="*/ 35 w 117"/>
              <a:gd name="T11" fmla="*/ 79 h 117"/>
              <a:gd name="T12" fmla="*/ 61 w 117"/>
              <a:gd name="T13" fmla="*/ 79 h 117"/>
              <a:gd name="T14" fmla="*/ 72 w 117"/>
              <a:gd name="T15" fmla="*/ 72 h 117"/>
              <a:gd name="T16" fmla="*/ 79 w 117"/>
              <a:gd name="T17" fmla="*/ 61 h 117"/>
              <a:gd name="T18" fmla="*/ 79 w 117"/>
              <a:gd name="T19" fmla="*/ 36 h 117"/>
              <a:gd name="T20" fmla="*/ 89 w 117"/>
              <a:gd name="T21" fmla="*/ 74 h 117"/>
              <a:gd name="T22" fmla="*/ 114 w 117"/>
              <a:gd name="T23" fmla="*/ 99 h 117"/>
              <a:gd name="T24" fmla="*/ 114 w 117"/>
              <a:gd name="T25" fmla="*/ 111 h 117"/>
              <a:gd name="T26" fmla="*/ 105 w 117"/>
              <a:gd name="T27" fmla="*/ 117 h 117"/>
              <a:gd name="T28" fmla="*/ 99 w 117"/>
              <a:gd name="T29" fmla="*/ 114 h 117"/>
              <a:gd name="T30" fmla="*/ 74 w 117"/>
              <a:gd name="T31" fmla="*/ 90 h 117"/>
              <a:gd name="T32" fmla="*/ 14 w 117"/>
              <a:gd name="T33" fmla="*/ 83 h 117"/>
              <a:gd name="T34" fmla="*/ 14 w 117"/>
              <a:gd name="T35" fmla="*/ 14 h 117"/>
              <a:gd name="T36" fmla="*/ 83 w 117"/>
              <a:gd name="T37" fmla="*/ 14 h 117"/>
              <a:gd name="T38" fmla="*/ 89 w 117"/>
              <a:gd name="T39" fmla="*/ 74 h 117"/>
              <a:gd name="T40" fmla="*/ 74 w 117"/>
              <a:gd name="T41" fmla="*/ 87 h 117"/>
              <a:gd name="T42" fmla="*/ 74 w 117"/>
              <a:gd name="T43" fmla="*/ 87 h 117"/>
              <a:gd name="T44" fmla="*/ 16 w 117"/>
              <a:gd name="T45" fmla="*/ 81 h 117"/>
              <a:gd name="T46" fmla="*/ 16 w 117"/>
              <a:gd name="T47" fmla="*/ 16 h 117"/>
              <a:gd name="T48" fmla="*/ 81 w 117"/>
              <a:gd name="T49" fmla="*/ 16 h 117"/>
              <a:gd name="T50" fmla="*/ 83 w 117"/>
              <a:gd name="T51" fmla="*/ 78 h 117"/>
              <a:gd name="T52" fmla="*/ 83 w 117"/>
              <a:gd name="T53" fmla="*/ 78 h 117"/>
              <a:gd name="T54" fmla="*/ 82 w 117"/>
              <a:gd name="T55" fmla="*/ 79 h 117"/>
              <a:gd name="T56" fmla="*/ 81 w 117"/>
              <a:gd name="T57" fmla="*/ 81 h 117"/>
              <a:gd name="T58" fmla="*/ 74 w 117"/>
              <a:gd name="T59" fmla="*/ 87 h 117"/>
              <a:gd name="T60" fmla="*/ 112 w 117"/>
              <a:gd name="T61" fmla="*/ 101 h 117"/>
              <a:gd name="T62" fmla="*/ 112 w 117"/>
              <a:gd name="T63" fmla="*/ 109 h 117"/>
              <a:gd name="T64" fmla="*/ 105 w 117"/>
              <a:gd name="T65" fmla="*/ 114 h 117"/>
              <a:gd name="T66" fmla="*/ 101 w 117"/>
              <a:gd name="T67" fmla="*/ 112 h 117"/>
              <a:gd name="T68" fmla="*/ 83 w 117"/>
              <a:gd name="T69" fmla="*/ 83 h 117"/>
              <a:gd name="T70" fmla="*/ 112 w 117"/>
              <a:gd name="T71" fmla="*/ 101 h 117"/>
              <a:gd name="T72" fmla="*/ 74 w 117"/>
              <a:gd name="T73" fmla="*/ 23 h 117"/>
              <a:gd name="T74" fmla="*/ 85 w 117"/>
              <a:gd name="T75" fmla="*/ 48 h 117"/>
              <a:gd name="T76" fmla="*/ 74 w 117"/>
              <a:gd name="T77" fmla="*/ 74 h 117"/>
              <a:gd name="T78" fmla="*/ 62 w 117"/>
              <a:gd name="T79" fmla="*/ 82 h 117"/>
              <a:gd name="T80" fmla="*/ 34 w 117"/>
              <a:gd name="T81" fmla="*/ 82 h 117"/>
              <a:gd name="T82" fmla="*/ 22 w 117"/>
              <a:gd name="T83" fmla="*/ 74 h 117"/>
              <a:gd name="T84" fmla="*/ 12 w 117"/>
              <a:gd name="T85" fmla="*/ 48 h 117"/>
              <a:gd name="T86" fmla="*/ 22 w 117"/>
              <a:gd name="T87" fmla="*/ 23 h 117"/>
              <a:gd name="T88" fmla="*/ 48 w 117"/>
              <a:gd name="T89"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17">
                <a:moveTo>
                  <a:pt x="72" y="25"/>
                </a:moveTo>
                <a:cubicBezTo>
                  <a:pt x="69" y="22"/>
                  <a:pt x="65" y="19"/>
                  <a:pt x="61" y="17"/>
                </a:cubicBezTo>
                <a:cubicBezTo>
                  <a:pt x="57" y="16"/>
                  <a:pt x="53" y="15"/>
                  <a:pt x="48" y="15"/>
                </a:cubicBezTo>
                <a:cubicBezTo>
                  <a:pt x="44" y="15"/>
                  <a:pt x="39" y="16"/>
                  <a:pt x="35" y="17"/>
                </a:cubicBezTo>
                <a:cubicBezTo>
                  <a:pt x="31" y="19"/>
                  <a:pt x="28" y="22"/>
                  <a:pt x="25" y="25"/>
                </a:cubicBezTo>
                <a:cubicBezTo>
                  <a:pt x="21" y="28"/>
                  <a:pt x="19" y="31"/>
                  <a:pt x="17" y="36"/>
                </a:cubicBezTo>
                <a:cubicBezTo>
                  <a:pt x="16" y="39"/>
                  <a:pt x="15" y="44"/>
                  <a:pt x="15" y="48"/>
                </a:cubicBezTo>
                <a:cubicBezTo>
                  <a:pt x="15" y="53"/>
                  <a:pt x="16" y="57"/>
                  <a:pt x="17" y="61"/>
                </a:cubicBezTo>
                <a:cubicBezTo>
                  <a:pt x="19" y="65"/>
                  <a:pt x="21" y="69"/>
                  <a:pt x="24" y="72"/>
                </a:cubicBezTo>
                <a:cubicBezTo>
                  <a:pt x="25" y="72"/>
                  <a:pt x="25" y="72"/>
                  <a:pt x="25" y="72"/>
                </a:cubicBezTo>
                <a:cubicBezTo>
                  <a:pt x="25" y="72"/>
                  <a:pt x="25" y="72"/>
                  <a:pt x="25" y="72"/>
                </a:cubicBezTo>
                <a:cubicBezTo>
                  <a:pt x="28" y="75"/>
                  <a:pt x="31" y="78"/>
                  <a:pt x="35" y="79"/>
                </a:cubicBezTo>
                <a:cubicBezTo>
                  <a:pt x="39" y="81"/>
                  <a:pt x="44" y="82"/>
                  <a:pt x="48" y="82"/>
                </a:cubicBezTo>
                <a:cubicBezTo>
                  <a:pt x="53" y="82"/>
                  <a:pt x="57" y="81"/>
                  <a:pt x="61" y="79"/>
                </a:cubicBezTo>
                <a:cubicBezTo>
                  <a:pt x="65" y="78"/>
                  <a:pt x="69" y="75"/>
                  <a:pt x="72" y="72"/>
                </a:cubicBezTo>
                <a:cubicBezTo>
                  <a:pt x="72" y="72"/>
                  <a:pt x="72" y="72"/>
                  <a:pt x="72" y="72"/>
                </a:cubicBezTo>
                <a:cubicBezTo>
                  <a:pt x="72" y="72"/>
                  <a:pt x="72" y="72"/>
                  <a:pt x="72" y="72"/>
                </a:cubicBezTo>
                <a:cubicBezTo>
                  <a:pt x="75" y="69"/>
                  <a:pt x="78" y="65"/>
                  <a:pt x="79" y="61"/>
                </a:cubicBezTo>
                <a:cubicBezTo>
                  <a:pt x="81" y="57"/>
                  <a:pt x="82" y="53"/>
                  <a:pt x="82" y="48"/>
                </a:cubicBezTo>
                <a:cubicBezTo>
                  <a:pt x="82" y="44"/>
                  <a:pt x="81" y="39"/>
                  <a:pt x="79" y="36"/>
                </a:cubicBezTo>
                <a:cubicBezTo>
                  <a:pt x="78" y="31"/>
                  <a:pt x="75" y="28"/>
                  <a:pt x="72" y="25"/>
                </a:cubicBezTo>
                <a:close/>
                <a:moveTo>
                  <a:pt x="89" y="74"/>
                </a:moveTo>
                <a:cubicBezTo>
                  <a:pt x="114" y="99"/>
                  <a:pt x="114" y="99"/>
                  <a:pt x="114" y="99"/>
                </a:cubicBezTo>
                <a:cubicBezTo>
                  <a:pt x="114" y="99"/>
                  <a:pt x="114" y="99"/>
                  <a:pt x="114" y="99"/>
                </a:cubicBezTo>
                <a:cubicBezTo>
                  <a:pt x="116" y="101"/>
                  <a:pt x="117" y="103"/>
                  <a:pt x="117" y="105"/>
                </a:cubicBezTo>
                <a:cubicBezTo>
                  <a:pt x="117" y="107"/>
                  <a:pt x="116" y="110"/>
                  <a:pt x="114" y="111"/>
                </a:cubicBezTo>
                <a:cubicBezTo>
                  <a:pt x="111" y="114"/>
                  <a:pt x="111" y="114"/>
                  <a:pt x="111" y="114"/>
                </a:cubicBezTo>
                <a:cubicBezTo>
                  <a:pt x="109" y="116"/>
                  <a:pt x="107" y="117"/>
                  <a:pt x="105" y="117"/>
                </a:cubicBezTo>
                <a:cubicBezTo>
                  <a:pt x="103" y="117"/>
                  <a:pt x="101" y="116"/>
                  <a:pt x="99" y="114"/>
                </a:cubicBezTo>
                <a:cubicBezTo>
                  <a:pt x="99" y="114"/>
                  <a:pt x="99" y="114"/>
                  <a:pt x="99" y="114"/>
                </a:cubicBezTo>
                <a:cubicBezTo>
                  <a:pt x="99" y="114"/>
                  <a:pt x="99" y="114"/>
                  <a:pt x="99" y="114"/>
                </a:cubicBezTo>
                <a:cubicBezTo>
                  <a:pt x="74" y="90"/>
                  <a:pt x="74" y="90"/>
                  <a:pt x="74" y="90"/>
                </a:cubicBezTo>
                <a:cubicBezTo>
                  <a:pt x="67" y="94"/>
                  <a:pt x="58" y="97"/>
                  <a:pt x="48" y="97"/>
                </a:cubicBezTo>
                <a:cubicBezTo>
                  <a:pt x="35" y="97"/>
                  <a:pt x="23" y="92"/>
                  <a:pt x="14" y="83"/>
                </a:cubicBezTo>
                <a:cubicBezTo>
                  <a:pt x="5" y="74"/>
                  <a:pt x="0" y="62"/>
                  <a:pt x="0" y="48"/>
                </a:cubicBezTo>
                <a:cubicBezTo>
                  <a:pt x="0" y="35"/>
                  <a:pt x="5" y="23"/>
                  <a:pt x="14" y="14"/>
                </a:cubicBezTo>
                <a:cubicBezTo>
                  <a:pt x="23" y="5"/>
                  <a:pt x="35" y="0"/>
                  <a:pt x="48" y="0"/>
                </a:cubicBezTo>
                <a:cubicBezTo>
                  <a:pt x="62" y="0"/>
                  <a:pt x="74" y="5"/>
                  <a:pt x="83" y="14"/>
                </a:cubicBezTo>
                <a:cubicBezTo>
                  <a:pt x="91" y="23"/>
                  <a:pt x="97" y="35"/>
                  <a:pt x="97" y="48"/>
                </a:cubicBezTo>
                <a:cubicBezTo>
                  <a:pt x="97" y="58"/>
                  <a:pt x="94" y="67"/>
                  <a:pt x="89" y="74"/>
                </a:cubicBezTo>
                <a:close/>
                <a:moveTo>
                  <a:pt x="74" y="87"/>
                </a:moveTo>
                <a:cubicBezTo>
                  <a:pt x="74" y="87"/>
                  <a:pt x="74" y="87"/>
                  <a:pt x="74" y="87"/>
                </a:cubicBezTo>
                <a:cubicBezTo>
                  <a:pt x="74" y="87"/>
                  <a:pt x="74" y="87"/>
                  <a:pt x="74" y="87"/>
                </a:cubicBezTo>
                <a:cubicBezTo>
                  <a:pt x="74" y="87"/>
                  <a:pt x="74" y="87"/>
                  <a:pt x="74" y="87"/>
                </a:cubicBezTo>
                <a:cubicBezTo>
                  <a:pt x="66" y="91"/>
                  <a:pt x="58" y="94"/>
                  <a:pt x="48" y="94"/>
                </a:cubicBezTo>
                <a:cubicBezTo>
                  <a:pt x="36" y="94"/>
                  <a:pt x="24" y="89"/>
                  <a:pt x="16" y="81"/>
                </a:cubicBezTo>
                <a:cubicBezTo>
                  <a:pt x="8" y="72"/>
                  <a:pt x="2" y="61"/>
                  <a:pt x="2" y="48"/>
                </a:cubicBezTo>
                <a:cubicBezTo>
                  <a:pt x="2" y="36"/>
                  <a:pt x="8" y="24"/>
                  <a:pt x="16" y="16"/>
                </a:cubicBezTo>
                <a:cubicBezTo>
                  <a:pt x="24" y="8"/>
                  <a:pt x="36" y="3"/>
                  <a:pt x="48" y="3"/>
                </a:cubicBezTo>
                <a:cubicBezTo>
                  <a:pt x="61" y="3"/>
                  <a:pt x="72" y="8"/>
                  <a:pt x="81" y="16"/>
                </a:cubicBezTo>
                <a:cubicBezTo>
                  <a:pt x="89" y="24"/>
                  <a:pt x="94" y="36"/>
                  <a:pt x="94" y="48"/>
                </a:cubicBezTo>
                <a:cubicBezTo>
                  <a:pt x="94" y="60"/>
                  <a:pt x="90" y="70"/>
                  <a:pt x="83" y="78"/>
                </a:cubicBezTo>
                <a:cubicBezTo>
                  <a:pt x="83" y="78"/>
                  <a:pt x="83" y="78"/>
                  <a:pt x="83" y="78"/>
                </a:cubicBezTo>
                <a:cubicBezTo>
                  <a:pt x="83" y="78"/>
                  <a:pt x="83" y="78"/>
                  <a:pt x="83" y="78"/>
                </a:cubicBezTo>
                <a:cubicBezTo>
                  <a:pt x="83" y="78"/>
                  <a:pt x="82" y="79"/>
                  <a:pt x="82" y="79"/>
                </a:cubicBezTo>
                <a:cubicBezTo>
                  <a:pt x="82" y="79"/>
                  <a:pt x="82" y="79"/>
                  <a:pt x="82" y="79"/>
                </a:cubicBezTo>
                <a:cubicBezTo>
                  <a:pt x="82" y="80"/>
                  <a:pt x="81" y="80"/>
                  <a:pt x="81" y="81"/>
                </a:cubicBezTo>
                <a:cubicBezTo>
                  <a:pt x="81" y="81"/>
                  <a:pt x="81" y="81"/>
                  <a:pt x="81" y="81"/>
                </a:cubicBezTo>
                <a:cubicBezTo>
                  <a:pt x="78" y="83"/>
                  <a:pt x="76" y="85"/>
                  <a:pt x="74" y="87"/>
                </a:cubicBezTo>
                <a:cubicBezTo>
                  <a:pt x="74" y="87"/>
                  <a:pt x="74" y="87"/>
                  <a:pt x="74" y="87"/>
                </a:cubicBezTo>
                <a:close/>
                <a:moveTo>
                  <a:pt x="112" y="101"/>
                </a:moveTo>
                <a:cubicBezTo>
                  <a:pt x="112" y="101"/>
                  <a:pt x="112" y="101"/>
                  <a:pt x="112" y="101"/>
                </a:cubicBezTo>
                <a:cubicBezTo>
                  <a:pt x="113" y="102"/>
                  <a:pt x="114" y="104"/>
                  <a:pt x="114" y="105"/>
                </a:cubicBezTo>
                <a:cubicBezTo>
                  <a:pt x="114" y="107"/>
                  <a:pt x="113" y="108"/>
                  <a:pt x="112" y="109"/>
                </a:cubicBezTo>
                <a:cubicBezTo>
                  <a:pt x="109" y="112"/>
                  <a:pt x="109" y="112"/>
                  <a:pt x="109" y="112"/>
                </a:cubicBezTo>
                <a:cubicBezTo>
                  <a:pt x="108" y="113"/>
                  <a:pt x="107" y="114"/>
                  <a:pt x="105" y="114"/>
                </a:cubicBezTo>
                <a:cubicBezTo>
                  <a:pt x="104" y="114"/>
                  <a:pt x="102" y="113"/>
                  <a:pt x="101" y="112"/>
                </a:cubicBezTo>
                <a:cubicBezTo>
                  <a:pt x="101" y="112"/>
                  <a:pt x="101" y="112"/>
                  <a:pt x="101" y="112"/>
                </a:cubicBezTo>
                <a:cubicBezTo>
                  <a:pt x="77" y="88"/>
                  <a:pt x="77" y="88"/>
                  <a:pt x="77" y="88"/>
                </a:cubicBezTo>
                <a:cubicBezTo>
                  <a:pt x="79" y="86"/>
                  <a:pt x="81" y="85"/>
                  <a:pt x="83" y="83"/>
                </a:cubicBezTo>
                <a:cubicBezTo>
                  <a:pt x="84" y="81"/>
                  <a:pt x="86" y="79"/>
                  <a:pt x="88" y="77"/>
                </a:cubicBezTo>
                <a:cubicBezTo>
                  <a:pt x="112" y="101"/>
                  <a:pt x="112" y="101"/>
                  <a:pt x="112" y="101"/>
                </a:cubicBezTo>
                <a:close/>
                <a:moveTo>
                  <a:pt x="62" y="15"/>
                </a:moveTo>
                <a:cubicBezTo>
                  <a:pt x="67" y="17"/>
                  <a:pt x="71" y="19"/>
                  <a:pt x="74" y="23"/>
                </a:cubicBezTo>
                <a:cubicBezTo>
                  <a:pt x="77" y="26"/>
                  <a:pt x="80" y="30"/>
                  <a:pt x="82" y="34"/>
                </a:cubicBezTo>
                <a:cubicBezTo>
                  <a:pt x="84" y="39"/>
                  <a:pt x="85" y="43"/>
                  <a:pt x="85" y="48"/>
                </a:cubicBezTo>
                <a:cubicBezTo>
                  <a:pt x="85" y="53"/>
                  <a:pt x="84" y="58"/>
                  <a:pt x="82" y="62"/>
                </a:cubicBezTo>
                <a:cubicBezTo>
                  <a:pt x="80" y="67"/>
                  <a:pt x="77" y="71"/>
                  <a:pt x="74" y="74"/>
                </a:cubicBezTo>
                <a:cubicBezTo>
                  <a:pt x="74" y="74"/>
                  <a:pt x="74" y="74"/>
                  <a:pt x="74" y="74"/>
                </a:cubicBezTo>
                <a:cubicBezTo>
                  <a:pt x="71" y="77"/>
                  <a:pt x="67" y="80"/>
                  <a:pt x="62" y="82"/>
                </a:cubicBezTo>
                <a:cubicBezTo>
                  <a:pt x="58" y="84"/>
                  <a:pt x="53" y="85"/>
                  <a:pt x="48" y="85"/>
                </a:cubicBezTo>
                <a:cubicBezTo>
                  <a:pt x="43" y="85"/>
                  <a:pt x="39" y="84"/>
                  <a:pt x="34" y="82"/>
                </a:cubicBezTo>
                <a:cubicBezTo>
                  <a:pt x="30" y="80"/>
                  <a:pt x="26" y="77"/>
                  <a:pt x="22" y="74"/>
                </a:cubicBezTo>
                <a:cubicBezTo>
                  <a:pt x="22" y="74"/>
                  <a:pt x="22" y="74"/>
                  <a:pt x="22" y="74"/>
                </a:cubicBezTo>
                <a:cubicBezTo>
                  <a:pt x="19" y="71"/>
                  <a:pt x="16" y="67"/>
                  <a:pt x="15" y="62"/>
                </a:cubicBezTo>
                <a:cubicBezTo>
                  <a:pt x="13" y="58"/>
                  <a:pt x="12" y="53"/>
                  <a:pt x="12" y="48"/>
                </a:cubicBezTo>
                <a:cubicBezTo>
                  <a:pt x="12" y="43"/>
                  <a:pt x="13" y="39"/>
                  <a:pt x="15" y="34"/>
                </a:cubicBezTo>
                <a:cubicBezTo>
                  <a:pt x="16" y="30"/>
                  <a:pt x="19" y="26"/>
                  <a:pt x="22" y="23"/>
                </a:cubicBezTo>
                <a:cubicBezTo>
                  <a:pt x="26" y="19"/>
                  <a:pt x="30" y="17"/>
                  <a:pt x="34" y="15"/>
                </a:cubicBezTo>
                <a:cubicBezTo>
                  <a:pt x="39" y="13"/>
                  <a:pt x="43" y="12"/>
                  <a:pt x="48" y="12"/>
                </a:cubicBezTo>
                <a:cubicBezTo>
                  <a:pt x="53" y="12"/>
                  <a:pt x="58" y="13"/>
                  <a:pt x="62"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TextBox 91">
            <a:extLst>
              <a:ext uri="{FF2B5EF4-FFF2-40B4-BE49-F238E27FC236}">
                <a16:creationId xmlns:a16="http://schemas.microsoft.com/office/drawing/2014/main" id="{E47DAD1B-28DA-444C-B0C6-C1B227CFA8ED}"/>
              </a:ext>
            </a:extLst>
          </p:cNvPr>
          <p:cNvSpPr txBox="1"/>
          <p:nvPr/>
        </p:nvSpPr>
        <p:spPr>
          <a:xfrm>
            <a:off x="7430514" y="1594048"/>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93" name="TextBox 92">
            <a:extLst>
              <a:ext uri="{FF2B5EF4-FFF2-40B4-BE49-F238E27FC236}">
                <a16:creationId xmlns:a16="http://schemas.microsoft.com/office/drawing/2014/main" id="{DE36C0F6-E4C3-4E83-A26E-1A2D559C38B2}"/>
              </a:ext>
            </a:extLst>
          </p:cNvPr>
          <p:cNvSpPr txBox="1"/>
          <p:nvPr/>
        </p:nvSpPr>
        <p:spPr>
          <a:xfrm>
            <a:off x="9406187" y="1837453"/>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94" name="TextBox 93">
            <a:extLst>
              <a:ext uri="{FF2B5EF4-FFF2-40B4-BE49-F238E27FC236}">
                <a16:creationId xmlns:a16="http://schemas.microsoft.com/office/drawing/2014/main" id="{C01CF58F-BAB7-4F9F-8700-AAD7E855A9E5}"/>
              </a:ext>
            </a:extLst>
          </p:cNvPr>
          <p:cNvSpPr txBox="1"/>
          <p:nvPr/>
        </p:nvSpPr>
        <p:spPr>
          <a:xfrm>
            <a:off x="9994720" y="3711918"/>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95" name="TextBox 94">
            <a:extLst>
              <a:ext uri="{FF2B5EF4-FFF2-40B4-BE49-F238E27FC236}">
                <a16:creationId xmlns:a16="http://schemas.microsoft.com/office/drawing/2014/main" id="{BDF84662-0E2E-4A5C-BEED-28F72EB068F4}"/>
              </a:ext>
            </a:extLst>
          </p:cNvPr>
          <p:cNvSpPr txBox="1"/>
          <p:nvPr/>
        </p:nvSpPr>
        <p:spPr>
          <a:xfrm>
            <a:off x="9012041" y="5189619"/>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96" name="TextBox 95">
            <a:extLst>
              <a:ext uri="{FF2B5EF4-FFF2-40B4-BE49-F238E27FC236}">
                <a16:creationId xmlns:a16="http://schemas.microsoft.com/office/drawing/2014/main" id="{BB09BF82-DFFA-4DEE-98C1-3C5BF6343803}"/>
              </a:ext>
            </a:extLst>
          </p:cNvPr>
          <p:cNvSpPr txBox="1"/>
          <p:nvPr/>
        </p:nvSpPr>
        <p:spPr>
          <a:xfrm>
            <a:off x="6804860" y="5114540"/>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97" name="TextBox 96">
            <a:extLst>
              <a:ext uri="{FF2B5EF4-FFF2-40B4-BE49-F238E27FC236}">
                <a16:creationId xmlns:a16="http://schemas.microsoft.com/office/drawing/2014/main" id="{C24BEB9C-C686-489D-840D-4F2511610E8A}"/>
              </a:ext>
            </a:extLst>
          </p:cNvPr>
          <p:cNvSpPr txBox="1"/>
          <p:nvPr/>
        </p:nvSpPr>
        <p:spPr>
          <a:xfrm>
            <a:off x="6215160" y="3331792"/>
            <a:ext cx="1514558" cy="369332"/>
          </a:xfrm>
          <a:prstGeom prst="rect">
            <a:avLst/>
          </a:prstGeom>
          <a:noFill/>
        </p:spPr>
        <p:txBody>
          <a:bodyPr wrap="square" rtlCol="0">
            <a:spAutoFit/>
          </a:bodyPr>
          <a:lstStyle/>
          <a:p>
            <a:pPr algn="ctr"/>
            <a:r>
              <a:rPr lang="en-US" b="1" dirty="0">
                <a:solidFill>
                  <a:schemeClr val="bg1"/>
                </a:solidFill>
              </a:rPr>
              <a:t>Title</a:t>
            </a:r>
          </a:p>
        </p:txBody>
      </p:sp>
    </p:spTree>
    <p:extLst>
      <p:ext uri="{BB962C8B-B14F-4D97-AF65-F5344CB8AC3E}">
        <p14:creationId xmlns:p14="http://schemas.microsoft.com/office/powerpoint/2010/main" val="2008607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FBDB747-9ACA-49AB-8F5A-DA9E9F252E70}"/>
              </a:ext>
            </a:extLst>
          </p:cNvPr>
          <p:cNvSpPr/>
          <p:nvPr/>
        </p:nvSpPr>
        <p:spPr>
          <a:xfrm>
            <a:off x="-7029" y="-5328"/>
            <a:ext cx="12192000" cy="6854825"/>
          </a:xfrm>
          <a:prstGeom prst="rect">
            <a:avLst/>
          </a:prstGeom>
          <a:solidFill>
            <a:srgbClr val="33C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4">
            <a:extLst>
              <a:ext uri="{FF2B5EF4-FFF2-40B4-BE49-F238E27FC236}">
                <a16:creationId xmlns:a16="http://schemas.microsoft.com/office/drawing/2014/main" id="{EB5402DE-3AE3-43B6-991C-B79A586F9856}"/>
              </a:ext>
            </a:extLst>
          </p:cNvPr>
          <p:cNvSpPr>
            <a:spLocks noEditPoints="1"/>
          </p:cNvSpPr>
          <p:nvPr/>
        </p:nvSpPr>
        <p:spPr bwMode="auto">
          <a:xfrm>
            <a:off x="3175" y="3175"/>
            <a:ext cx="2536826" cy="2199904"/>
          </a:xfrm>
          <a:custGeom>
            <a:avLst/>
            <a:gdLst>
              <a:gd name="T0" fmla="*/ 367 w 483"/>
              <a:gd name="T1" fmla="*/ 0 h 418"/>
              <a:gd name="T2" fmla="*/ 297 w 483"/>
              <a:gd name="T3" fmla="*/ 0 h 418"/>
              <a:gd name="T4" fmla="*/ 475 w 483"/>
              <a:gd name="T5" fmla="*/ 179 h 418"/>
              <a:gd name="T6" fmla="*/ 483 w 483"/>
              <a:gd name="T7" fmla="*/ 117 h 418"/>
              <a:gd name="T8" fmla="*/ 367 w 483"/>
              <a:gd name="T9" fmla="*/ 0 h 418"/>
              <a:gd name="T10" fmla="*/ 234 w 483"/>
              <a:gd name="T11" fmla="*/ 0 h 418"/>
              <a:gd name="T12" fmla="*/ 164 w 483"/>
              <a:gd name="T13" fmla="*/ 0 h 418"/>
              <a:gd name="T14" fmla="*/ 437 w 483"/>
              <a:gd name="T15" fmla="*/ 273 h 418"/>
              <a:gd name="T16" fmla="*/ 460 w 483"/>
              <a:gd name="T17" fmla="*/ 227 h 418"/>
              <a:gd name="T18" fmla="*/ 234 w 483"/>
              <a:gd name="T19" fmla="*/ 0 h 418"/>
              <a:gd name="T20" fmla="*/ 100 w 483"/>
              <a:gd name="T21" fmla="*/ 0 h 418"/>
              <a:gd name="T22" fmla="*/ 31 w 483"/>
              <a:gd name="T23" fmla="*/ 0 h 418"/>
              <a:gd name="T24" fmla="*/ 375 w 483"/>
              <a:gd name="T25" fmla="*/ 345 h 418"/>
              <a:gd name="T26" fmla="*/ 393 w 483"/>
              <a:gd name="T27" fmla="*/ 328 h 418"/>
              <a:gd name="T28" fmla="*/ 410 w 483"/>
              <a:gd name="T29" fmla="*/ 310 h 418"/>
              <a:gd name="T30" fmla="*/ 100 w 483"/>
              <a:gd name="T31" fmla="*/ 0 h 418"/>
              <a:gd name="T32" fmla="*/ 0 w 483"/>
              <a:gd name="T33" fmla="*/ 33 h 418"/>
              <a:gd name="T34" fmla="*/ 0 w 483"/>
              <a:gd name="T35" fmla="*/ 103 h 418"/>
              <a:gd name="T36" fmla="*/ 292 w 483"/>
              <a:gd name="T37" fmla="*/ 395 h 418"/>
              <a:gd name="T38" fmla="*/ 338 w 483"/>
              <a:gd name="T39" fmla="*/ 371 h 418"/>
              <a:gd name="T40" fmla="*/ 0 w 483"/>
              <a:gd name="T41" fmla="*/ 33 h 418"/>
              <a:gd name="T42" fmla="*/ 0 w 483"/>
              <a:gd name="T43" fmla="*/ 167 h 418"/>
              <a:gd name="T44" fmla="*/ 0 w 483"/>
              <a:gd name="T45" fmla="*/ 236 h 418"/>
              <a:gd name="T46" fmla="*/ 182 w 483"/>
              <a:gd name="T47" fmla="*/ 418 h 418"/>
              <a:gd name="T48" fmla="*/ 244 w 483"/>
              <a:gd name="T49" fmla="*/ 410 h 418"/>
              <a:gd name="T50" fmla="*/ 0 w 483"/>
              <a:gd name="T51" fmla="*/ 167 h 418"/>
              <a:gd name="T52" fmla="*/ 0 w 483"/>
              <a:gd name="T53" fmla="*/ 300 h 418"/>
              <a:gd name="T54" fmla="*/ 0 w 483"/>
              <a:gd name="T55" fmla="*/ 363 h 418"/>
              <a:gd name="T56" fmla="*/ 112 w 483"/>
              <a:gd name="T57" fmla="*/ 411 h 418"/>
              <a:gd name="T58" fmla="*/ 0 w 483"/>
              <a:gd name="T59" fmla="*/ 300 h 418"/>
              <a:gd name="T60" fmla="*/ 463 w 483"/>
              <a:gd name="T61" fmla="*/ 0 h 418"/>
              <a:gd name="T62" fmla="*/ 430 w 483"/>
              <a:gd name="T63" fmla="*/ 0 h 418"/>
              <a:gd name="T64" fmla="*/ 476 w 483"/>
              <a:gd name="T65" fmla="*/ 47 h 418"/>
              <a:gd name="T66" fmla="*/ 463 w 483"/>
              <a:gd name="T6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3" h="418">
                <a:moveTo>
                  <a:pt x="367" y="0"/>
                </a:moveTo>
                <a:cubicBezTo>
                  <a:pt x="297" y="0"/>
                  <a:pt x="297" y="0"/>
                  <a:pt x="297" y="0"/>
                </a:cubicBezTo>
                <a:cubicBezTo>
                  <a:pt x="475" y="179"/>
                  <a:pt x="475" y="179"/>
                  <a:pt x="475" y="179"/>
                </a:cubicBezTo>
                <a:cubicBezTo>
                  <a:pt x="480" y="158"/>
                  <a:pt x="483" y="138"/>
                  <a:pt x="483" y="117"/>
                </a:cubicBezTo>
                <a:cubicBezTo>
                  <a:pt x="367" y="0"/>
                  <a:pt x="367" y="0"/>
                  <a:pt x="367" y="0"/>
                </a:cubicBezTo>
                <a:moveTo>
                  <a:pt x="234" y="0"/>
                </a:moveTo>
                <a:cubicBezTo>
                  <a:pt x="164" y="0"/>
                  <a:pt x="164" y="0"/>
                  <a:pt x="164" y="0"/>
                </a:cubicBezTo>
                <a:cubicBezTo>
                  <a:pt x="437" y="273"/>
                  <a:pt x="437" y="273"/>
                  <a:pt x="437" y="273"/>
                </a:cubicBezTo>
                <a:cubicBezTo>
                  <a:pt x="446" y="258"/>
                  <a:pt x="454" y="243"/>
                  <a:pt x="460" y="227"/>
                </a:cubicBezTo>
                <a:cubicBezTo>
                  <a:pt x="234" y="0"/>
                  <a:pt x="234" y="0"/>
                  <a:pt x="234" y="0"/>
                </a:cubicBezTo>
                <a:moveTo>
                  <a:pt x="100" y="0"/>
                </a:moveTo>
                <a:cubicBezTo>
                  <a:pt x="31" y="0"/>
                  <a:pt x="31" y="0"/>
                  <a:pt x="31" y="0"/>
                </a:cubicBezTo>
                <a:cubicBezTo>
                  <a:pt x="375" y="345"/>
                  <a:pt x="375" y="345"/>
                  <a:pt x="375" y="345"/>
                </a:cubicBezTo>
                <a:cubicBezTo>
                  <a:pt x="381" y="339"/>
                  <a:pt x="387" y="334"/>
                  <a:pt x="393" y="328"/>
                </a:cubicBezTo>
                <a:cubicBezTo>
                  <a:pt x="399" y="322"/>
                  <a:pt x="405" y="316"/>
                  <a:pt x="410" y="310"/>
                </a:cubicBezTo>
                <a:cubicBezTo>
                  <a:pt x="100" y="0"/>
                  <a:pt x="100" y="0"/>
                  <a:pt x="100" y="0"/>
                </a:cubicBezTo>
                <a:moveTo>
                  <a:pt x="0" y="33"/>
                </a:moveTo>
                <a:cubicBezTo>
                  <a:pt x="0" y="103"/>
                  <a:pt x="0" y="103"/>
                  <a:pt x="0" y="103"/>
                </a:cubicBezTo>
                <a:cubicBezTo>
                  <a:pt x="292" y="395"/>
                  <a:pt x="292" y="395"/>
                  <a:pt x="292" y="395"/>
                </a:cubicBezTo>
                <a:cubicBezTo>
                  <a:pt x="308" y="389"/>
                  <a:pt x="324" y="381"/>
                  <a:pt x="338" y="371"/>
                </a:cubicBezTo>
                <a:cubicBezTo>
                  <a:pt x="0" y="33"/>
                  <a:pt x="0" y="33"/>
                  <a:pt x="0" y="33"/>
                </a:cubicBezTo>
                <a:moveTo>
                  <a:pt x="0" y="167"/>
                </a:moveTo>
                <a:cubicBezTo>
                  <a:pt x="0" y="236"/>
                  <a:pt x="0" y="236"/>
                  <a:pt x="0" y="236"/>
                </a:cubicBezTo>
                <a:cubicBezTo>
                  <a:pt x="182" y="418"/>
                  <a:pt x="182" y="418"/>
                  <a:pt x="182" y="418"/>
                </a:cubicBezTo>
                <a:cubicBezTo>
                  <a:pt x="203" y="417"/>
                  <a:pt x="224" y="415"/>
                  <a:pt x="244" y="410"/>
                </a:cubicBezTo>
                <a:cubicBezTo>
                  <a:pt x="0" y="167"/>
                  <a:pt x="0" y="167"/>
                  <a:pt x="0" y="167"/>
                </a:cubicBezTo>
                <a:moveTo>
                  <a:pt x="0" y="300"/>
                </a:moveTo>
                <a:cubicBezTo>
                  <a:pt x="0" y="363"/>
                  <a:pt x="0" y="363"/>
                  <a:pt x="0" y="363"/>
                </a:cubicBezTo>
                <a:cubicBezTo>
                  <a:pt x="35" y="387"/>
                  <a:pt x="73" y="403"/>
                  <a:pt x="112" y="411"/>
                </a:cubicBezTo>
                <a:cubicBezTo>
                  <a:pt x="0" y="300"/>
                  <a:pt x="0" y="300"/>
                  <a:pt x="0" y="300"/>
                </a:cubicBezTo>
                <a:moveTo>
                  <a:pt x="463" y="0"/>
                </a:moveTo>
                <a:cubicBezTo>
                  <a:pt x="430" y="0"/>
                  <a:pt x="430" y="0"/>
                  <a:pt x="430" y="0"/>
                </a:cubicBezTo>
                <a:cubicBezTo>
                  <a:pt x="476" y="47"/>
                  <a:pt x="476" y="47"/>
                  <a:pt x="476" y="47"/>
                </a:cubicBezTo>
                <a:cubicBezTo>
                  <a:pt x="473" y="31"/>
                  <a:pt x="468" y="15"/>
                  <a:pt x="463" y="0"/>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134">
            <a:extLst>
              <a:ext uri="{FF2B5EF4-FFF2-40B4-BE49-F238E27FC236}">
                <a16:creationId xmlns:a16="http://schemas.microsoft.com/office/drawing/2014/main" id="{1A5CC065-5E66-48FA-A5BA-2873630E3E5A}"/>
              </a:ext>
            </a:extLst>
          </p:cNvPr>
          <p:cNvSpPr/>
          <p:nvPr/>
        </p:nvSpPr>
        <p:spPr>
          <a:xfrm>
            <a:off x="2360840" y="3883729"/>
            <a:ext cx="1815817" cy="181581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36" name="Oval 135">
            <a:extLst>
              <a:ext uri="{FF2B5EF4-FFF2-40B4-BE49-F238E27FC236}">
                <a16:creationId xmlns:a16="http://schemas.microsoft.com/office/drawing/2014/main" id="{0D7FBADC-188A-45E0-AD78-3502907C9D46}"/>
              </a:ext>
            </a:extLst>
          </p:cNvPr>
          <p:cNvSpPr/>
          <p:nvPr/>
        </p:nvSpPr>
        <p:spPr>
          <a:xfrm>
            <a:off x="10544203" y="-290964"/>
            <a:ext cx="1815817" cy="181581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24" name="Freeform 18">
            <a:extLst>
              <a:ext uri="{FF2B5EF4-FFF2-40B4-BE49-F238E27FC236}">
                <a16:creationId xmlns:a16="http://schemas.microsoft.com/office/drawing/2014/main" id="{087FCE1F-D8C3-4F4F-9120-6E8F72AE8766}"/>
              </a:ext>
            </a:extLst>
          </p:cNvPr>
          <p:cNvSpPr>
            <a:spLocks noEditPoints="1"/>
          </p:cNvSpPr>
          <p:nvPr/>
        </p:nvSpPr>
        <p:spPr bwMode="auto">
          <a:xfrm>
            <a:off x="9818422" y="4397829"/>
            <a:ext cx="2373578" cy="2460171"/>
          </a:xfrm>
          <a:custGeom>
            <a:avLst/>
            <a:gdLst>
              <a:gd name="T0" fmla="*/ 397 w 456"/>
              <a:gd name="T1" fmla="*/ 113 h 473"/>
              <a:gd name="T2" fmla="*/ 113 w 456"/>
              <a:gd name="T3" fmla="*/ 397 h 473"/>
              <a:gd name="T4" fmla="*/ 113 w 456"/>
              <a:gd name="T5" fmla="*/ 397 h 473"/>
              <a:gd name="T6" fmla="*/ 113 w 456"/>
              <a:gd name="T7" fmla="*/ 397 h 473"/>
              <a:gd name="T8" fmla="*/ 113 w 456"/>
              <a:gd name="T9" fmla="*/ 397 h 473"/>
              <a:gd name="T10" fmla="*/ 113 w 456"/>
              <a:gd name="T11" fmla="*/ 397 h 473"/>
              <a:gd name="T12" fmla="*/ 123 w 456"/>
              <a:gd name="T13" fmla="*/ 473 h 473"/>
              <a:gd name="T14" fmla="*/ 180 w 456"/>
              <a:gd name="T15" fmla="*/ 473 h 473"/>
              <a:gd name="T16" fmla="*/ 180 w 456"/>
              <a:gd name="T17" fmla="*/ 473 h 473"/>
              <a:gd name="T18" fmla="*/ 180 w 456"/>
              <a:gd name="T19" fmla="*/ 473 h 473"/>
              <a:gd name="T20" fmla="*/ 168 w 456"/>
              <a:gd name="T21" fmla="*/ 397 h 473"/>
              <a:gd name="T22" fmla="*/ 397 w 456"/>
              <a:gd name="T23" fmla="*/ 168 h 473"/>
              <a:gd name="T24" fmla="*/ 456 w 456"/>
              <a:gd name="T25" fmla="*/ 175 h 473"/>
              <a:gd name="T26" fmla="*/ 456 w 456"/>
              <a:gd name="T27" fmla="*/ 175 h 473"/>
              <a:gd name="T28" fmla="*/ 456 w 456"/>
              <a:gd name="T29" fmla="*/ 175 h 473"/>
              <a:gd name="T30" fmla="*/ 456 w 456"/>
              <a:gd name="T31" fmla="*/ 175 h 473"/>
              <a:gd name="T32" fmla="*/ 456 w 456"/>
              <a:gd name="T33" fmla="*/ 119 h 473"/>
              <a:gd name="T34" fmla="*/ 397 w 456"/>
              <a:gd name="T35" fmla="*/ 113 h 473"/>
              <a:gd name="T36" fmla="*/ 397 w 456"/>
              <a:gd name="T37" fmla="*/ 226 h 473"/>
              <a:gd name="T38" fmla="*/ 226 w 456"/>
              <a:gd name="T39" fmla="*/ 397 h 473"/>
              <a:gd name="T40" fmla="*/ 226 w 456"/>
              <a:gd name="T41" fmla="*/ 397 h 473"/>
              <a:gd name="T42" fmla="*/ 226 w 456"/>
              <a:gd name="T43" fmla="*/ 397 h 473"/>
              <a:gd name="T44" fmla="*/ 226 w 456"/>
              <a:gd name="T45" fmla="*/ 397 h 473"/>
              <a:gd name="T46" fmla="*/ 226 w 456"/>
              <a:gd name="T47" fmla="*/ 397 h 473"/>
              <a:gd name="T48" fmla="*/ 226 w 456"/>
              <a:gd name="T49" fmla="*/ 397 h 473"/>
              <a:gd name="T50" fmla="*/ 226 w 456"/>
              <a:gd name="T51" fmla="*/ 397 h 473"/>
              <a:gd name="T52" fmla="*/ 226 w 456"/>
              <a:gd name="T53" fmla="*/ 397 h 473"/>
              <a:gd name="T54" fmla="*/ 226 w 456"/>
              <a:gd name="T55" fmla="*/ 397 h 473"/>
              <a:gd name="T56" fmla="*/ 243 w 456"/>
              <a:gd name="T57" fmla="*/ 473 h 473"/>
              <a:gd name="T58" fmla="*/ 308 w 456"/>
              <a:gd name="T59" fmla="*/ 473 h 473"/>
              <a:gd name="T60" fmla="*/ 308 w 456"/>
              <a:gd name="T61" fmla="*/ 473 h 473"/>
              <a:gd name="T62" fmla="*/ 308 w 456"/>
              <a:gd name="T63" fmla="*/ 473 h 473"/>
              <a:gd name="T64" fmla="*/ 308 w 456"/>
              <a:gd name="T65" fmla="*/ 473 h 473"/>
              <a:gd name="T66" fmla="*/ 308 w 456"/>
              <a:gd name="T67" fmla="*/ 473 h 473"/>
              <a:gd name="T68" fmla="*/ 280 w 456"/>
              <a:gd name="T69" fmla="*/ 397 h 473"/>
              <a:gd name="T70" fmla="*/ 397 w 456"/>
              <a:gd name="T71" fmla="*/ 280 h 473"/>
              <a:gd name="T72" fmla="*/ 456 w 456"/>
              <a:gd name="T73" fmla="*/ 296 h 473"/>
              <a:gd name="T74" fmla="*/ 456 w 456"/>
              <a:gd name="T75" fmla="*/ 296 h 473"/>
              <a:gd name="T76" fmla="*/ 456 w 456"/>
              <a:gd name="T77" fmla="*/ 296 h 473"/>
              <a:gd name="T78" fmla="*/ 456 w 456"/>
              <a:gd name="T79" fmla="*/ 296 h 473"/>
              <a:gd name="T80" fmla="*/ 456 w 456"/>
              <a:gd name="T81" fmla="*/ 296 h 473"/>
              <a:gd name="T82" fmla="*/ 456 w 456"/>
              <a:gd name="T83" fmla="*/ 296 h 473"/>
              <a:gd name="T84" fmla="*/ 456 w 456"/>
              <a:gd name="T85" fmla="*/ 236 h 473"/>
              <a:gd name="T86" fmla="*/ 397 w 456"/>
              <a:gd name="T87" fmla="*/ 226 h 473"/>
              <a:gd name="T88" fmla="*/ 397 w 456"/>
              <a:gd name="T89" fmla="*/ 0 h 473"/>
              <a:gd name="T90" fmla="*/ 0 w 456"/>
              <a:gd name="T91" fmla="*/ 397 h 473"/>
              <a:gd name="T92" fmla="*/ 7 w 456"/>
              <a:gd name="T93" fmla="*/ 473 h 473"/>
              <a:gd name="T94" fmla="*/ 63 w 456"/>
              <a:gd name="T95" fmla="*/ 473 h 473"/>
              <a:gd name="T96" fmla="*/ 54 w 456"/>
              <a:gd name="T97" fmla="*/ 397 h 473"/>
              <a:gd name="T98" fmla="*/ 397 w 456"/>
              <a:gd name="T99" fmla="*/ 54 h 473"/>
              <a:gd name="T100" fmla="*/ 456 w 456"/>
              <a:gd name="T101" fmla="*/ 59 h 473"/>
              <a:gd name="T102" fmla="*/ 456 w 456"/>
              <a:gd name="T103" fmla="*/ 4 h 473"/>
              <a:gd name="T104" fmla="*/ 397 w 456"/>
              <a:gd name="T105"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6" h="473">
                <a:moveTo>
                  <a:pt x="397" y="113"/>
                </a:moveTo>
                <a:cubicBezTo>
                  <a:pt x="241" y="113"/>
                  <a:pt x="113" y="241"/>
                  <a:pt x="113" y="397"/>
                </a:cubicBezTo>
                <a:cubicBezTo>
                  <a:pt x="113" y="397"/>
                  <a:pt x="113" y="397"/>
                  <a:pt x="113" y="397"/>
                </a:cubicBezTo>
                <a:cubicBezTo>
                  <a:pt x="113" y="397"/>
                  <a:pt x="113" y="397"/>
                  <a:pt x="113" y="397"/>
                </a:cubicBezTo>
                <a:cubicBezTo>
                  <a:pt x="113" y="397"/>
                  <a:pt x="113" y="397"/>
                  <a:pt x="113" y="397"/>
                </a:cubicBezTo>
                <a:cubicBezTo>
                  <a:pt x="113" y="397"/>
                  <a:pt x="113" y="397"/>
                  <a:pt x="113" y="397"/>
                </a:cubicBezTo>
                <a:cubicBezTo>
                  <a:pt x="113" y="424"/>
                  <a:pt x="117" y="449"/>
                  <a:pt x="123" y="473"/>
                </a:cubicBezTo>
                <a:cubicBezTo>
                  <a:pt x="180" y="473"/>
                  <a:pt x="180" y="473"/>
                  <a:pt x="180" y="473"/>
                </a:cubicBezTo>
                <a:cubicBezTo>
                  <a:pt x="180" y="473"/>
                  <a:pt x="180" y="473"/>
                  <a:pt x="180" y="473"/>
                </a:cubicBezTo>
                <a:cubicBezTo>
                  <a:pt x="180" y="473"/>
                  <a:pt x="180" y="473"/>
                  <a:pt x="180" y="473"/>
                </a:cubicBezTo>
                <a:cubicBezTo>
                  <a:pt x="172" y="450"/>
                  <a:pt x="168" y="424"/>
                  <a:pt x="168" y="397"/>
                </a:cubicBezTo>
                <a:cubicBezTo>
                  <a:pt x="168" y="271"/>
                  <a:pt x="271" y="168"/>
                  <a:pt x="397" y="168"/>
                </a:cubicBezTo>
                <a:cubicBezTo>
                  <a:pt x="418" y="168"/>
                  <a:pt x="437" y="170"/>
                  <a:pt x="456" y="175"/>
                </a:cubicBezTo>
                <a:cubicBezTo>
                  <a:pt x="456" y="175"/>
                  <a:pt x="456" y="175"/>
                  <a:pt x="456" y="175"/>
                </a:cubicBezTo>
                <a:cubicBezTo>
                  <a:pt x="456" y="175"/>
                  <a:pt x="456" y="175"/>
                  <a:pt x="456" y="175"/>
                </a:cubicBezTo>
                <a:cubicBezTo>
                  <a:pt x="456" y="175"/>
                  <a:pt x="456" y="175"/>
                  <a:pt x="456" y="175"/>
                </a:cubicBezTo>
                <a:cubicBezTo>
                  <a:pt x="456" y="119"/>
                  <a:pt x="456" y="119"/>
                  <a:pt x="456" y="119"/>
                </a:cubicBezTo>
                <a:cubicBezTo>
                  <a:pt x="437" y="115"/>
                  <a:pt x="418" y="113"/>
                  <a:pt x="397" y="113"/>
                </a:cubicBezTo>
                <a:moveTo>
                  <a:pt x="397" y="226"/>
                </a:moveTo>
                <a:cubicBezTo>
                  <a:pt x="303" y="226"/>
                  <a:pt x="226" y="303"/>
                  <a:pt x="226" y="397"/>
                </a:cubicBezTo>
                <a:cubicBezTo>
                  <a:pt x="226" y="397"/>
                  <a:pt x="226" y="397"/>
                  <a:pt x="226" y="397"/>
                </a:cubicBezTo>
                <a:cubicBezTo>
                  <a:pt x="226" y="397"/>
                  <a:pt x="226" y="397"/>
                  <a:pt x="226" y="397"/>
                </a:cubicBezTo>
                <a:cubicBezTo>
                  <a:pt x="226" y="397"/>
                  <a:pt x="226" y="397"/>
                  <a:pt x="226" y="397"/>
                </a:cubicBezTo>
                <a:cubicBezTo>
                  <a:pt x="226" y="397"/>
                  <a:pt x="226" y="397"/>
                  <a:pt x="226" y="397"/>
                </a:cubicBezTo>
                <a:cubicBezTo>
                  <a:pt x="226" y="397"/>
                  <a:pt x="226" y="397"/>
                  <a:pt x="226" y="397"/>
                </a:cubicBezTo>
                <a:cubicBezTo>
                  <a:pt x="226" y="397"/>
                  <a:pt x="226" y="397"/>
                  <a:pt x="226" y="397"/>
                </a:cubicBezTo>
                <a:cubicBezTo>
                  <a:pt x="226" y="397"/>
                  <a:pt x="226" y="397"/>
                  <a:pt x="226" y="397"/>
                </a:cubicBezTo>
                <a:cubicBezTo>
                  <a:pt x="226" y="397"/>
                  <a:pt x="226" y="397"/>
                  <a:pt x="226" y="397"/>
                </a:cubicBezTo>
                <a:cubicBezTo>
                  <a:pt x="226" y="425"/>
                  <a:pt x="232" y="450"/>
                  <a:pt x="243" y="473"/>
                </a:cubicBezTo>
                <a:cubicBezTo>
                  <a:pt x="308" y="473"/>
                  <a:pt x="308" y="473"/>
                  <a:pt x="308" y="473"/>
                </a:cubicBezTo>
                <a:cubicBezTo>
                  <a:pt x="308" y="473"/>
                  <a:pt x="308" y="473"/>
                  <a:pt x="308" y="473"/>
                </a:cubicBezTo>
                <a:cubicBezTo>
                  <a:pt x="308" y="473"/>
                  <a:pt x="308" y="473"/>
                  <a:pt x="308" y="473"/>
                </a:cubicBezTo>
                <a:cubicBezTo>
                  <a:pt x="308" y="473"/>
                  <a:pt x="308" y="473"/>
                  <a:pt x="308" y="473"/>
                </a:cubicBezTo>
                <a:cubicBezTo>
                  <a:pt x="308" y="473"/>
                  <a:pt x="308" y="473"/>
                  <a:pt x="308" y="473"/>
                </a:cubicBezTo>
                <a:cubicBezTo>
                  <a:pt x="291" y="453"/>
                  <a:pt x="280" y="426"/>
                  <a:pt x="280" y="397"/>
                </a:cubicBezTo>
                <a:cubicBezTo>
                  <a:pt x="280" y="333"/>
                  <a:pt x="333" y="280"/>
                  <a:pt x="397" y="280"/>
                </a:cubicBezTo>
                <a:cubicBezTo>
                  <a:pt x="419" y="280"/>
                  <a:pt x="439" y="286"/>
                  <a:pt x="456" y="296"/>
                </a:cubicBezTo>
                <a:cubicBezTo>
                  <a:pt x="456" y="296"/>
                  <a:pt x="456" y="296"/>
                  <a:pt x="456" y="296"/>
                </a:cubicBezTo>
                <a:cubicBezTo>
                  <a:pt x="456" y="296"/>
                  <a:pt x="456" y="296"/>
                  <a:pt x="456" y="296"/>
                </a:cubicBezTo>
                <a:cubicBezTo>
                  <a:pt x="456" y="296"/>
                  <a:pt x="456" y="296"/>
                  <a:pt x="456" y="296"/>
                </a:cubicBezTo>
                <a:cubicBezTo>
                  <a:pt x="456" y="296"/>
                  <a:pt x="456" y="296"/>
                  <a:pt x="456" y="296"/>
                </a:cubicBezTo>
                <a:cubicBezTo>
                  <a:pt x="456" y="296"/>
                  <a:pt x="456" y="296"/>
                  <a:pt x="456" y="296"/>
                </a:cubicBezTo>
                <a:cubicBezTo>
                  <a:pt x="456" y="236"/>
                  <a:pt x="456" y="236"/>
                  <a:pt x="456" y="236"/>
                </a:cubicBezTo>
                <a:cubicBezTo>
                  <a:pt x="438" y="229"/>
                  <a:pt x="418" y="226"/>
                  <a:pt x="397" y="226"/>
                </a:cubicBezTo>
                <a:moveTo>
                  <a:pt x="397" y="0"/>
                </a:moveTo>
                <a:cubicBezTo>
                  <a:pt x="178" y="0"/>
                  <a:pt x="0" y="178"/>
                  <a:pt x="0" y="397"/>
                </a:cubicBezTo>
                <a:cubicBezTo>
                  <a:pt x="0" y="423"/>
                  <a:pt x="2" y="449"/>
                  <a:pt x="7" y="473"/>
                </a:cubicBezTo>
                <a:cubicBezTo>
                  <a:pt x="63" y="473"/>
                  <a:pt x="63" y="473"/>
                  <a:pt x="63" y="473"/>
                </a:cubicBezTo>
                <a:cubicBezTo>
                  <a:pt x="57" y="449"/>
                  <a:pt x="54" y="423"/>
                  <a:pt x="54" y="397"/>
                </a:cubicBezTo>
                <a:cubicBezTo>
                  <a:pt x="54" y="208"/>
                  <a:pt x="208" y="54"/>
                  <a:pt x="397" y="54"/>
                </a:cubicBezTo>
                <a:cubicBezTo>
                  <a:pt x="417" y="54"/>
                  <a:pt x="437" y="56"/>
                  <a:pt x="456" y="59"/>
                </a:cubicBezTo>
                <a:cubicBezTo>
                  <a:pt x="456" y="4"/>
                  <a:pt x="456" y="4"/>
                  <a:pt x="456" y="4"/>
                </a:cubicBezTo>
                <a:cubicBezTo>
                  <a:pt x="437" y="1"/>
                  <a:pt x="417" y="0"/>
                  <a:pt x="397" y="0"/>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1">
            <a:extLst>
              <a:ext uri="{FF2B5EF4-FFF2-40B4-BE49-F238E27FC236}">
                <a16:creationId xmlns:a16="http://schemas.microsoft.com/office/drawing/2014/main" id="{0EE2684D-57FA-42BB-8A09-1E3FCCB8BA6A}"/>
              </a:ext>
            </a:extLst>
          </p:cNvPr>
          <p:cNvGrpSpPr>
            <a:grpSpLocks noChangeAspect="1"/>
          </p:cNvGrpSpPr>
          <p:nvPr/>
        </p:nvGrpSpPr>
        <p:grpSpPr bwMode="auto">
          <a:xfrm>
            <a:off x="809625" y="4556126"/>
            <a:ext cx="1862136" cy="2090738"/>
            <a:chOff x="510" y="2870"/>
            <a:chExt cx="1173" cy="1317"/>
          </a:xfrm>
          <a:solidFill>
            <a:schemeClr val="bg1"/>
          </a:solidFill>
        </p:grpSpPr>
        <p:sp>
          <p:nvSpPr>
            <p:cNvPr id="30" name="Freeform 22">
              <a:extLst>
                <a:ext uri="{FF2B5EF4-FFF2-40B4-BE49-F238E27FC236}">
                  <a16:creationId xmlns:a16="http://schemas.microsoft.com/office/drawing/2014/main" id="{3487323F-90ED-42F8-9E25-2C0407FD4713}"/>
                </a:ext>
              </a:extLst>
            </p:cNvPr>
            <p:cNvSpPr>
              <a:spLocks/>
            </p:cNvSpPr>
            <p:nvPr/>
          </p:nvSpPr>
          <p:spPr bwMode="auto">
            <a:xfrm>
              <a:off x="574" y="3074"/>
              <a:ext cx="469" cy="516"/>
            </a:xfrm>
            <a:custGeom>
              <a:avLst/>
              <a:gdLst>
                <a:gd name="T0" fmla="*/ 469 w 469"/>
                <a:gd name="T1" fmla="*/ 0 h 516"/>
                <a:gd name="T2" fmla="*/ 0 w 469"/>
                <a:gd name="T3" fmla="*/ 226 h 516"/>
                <a:gd name="T4" fmla="*/ 428 w 469"/>
                <a:gd name="T5" fmla="*/ 516 h 516"/>
                <a:gd name="T6" fmla="*/ 469 w 469"/>
                <a:gd name="T7" fmla="*/ 0 h 516"/>
              </a:gdLst>
              <a:ahLst/>
              <a:cxnLst>
                <a:cxn ang="0">
                  <a:pos x="T0" y="T1"/>
                </a:cxn>
                <a:cxn ang="0">
                  <a:pos x="T2" y="T3"/>
                </a:cxn>
                <a:cxn ang="0">
                  <a:pos x="T4" y="T5"/>
                </a:cxn>
                <a:cxn ang="0">
                  <a:pos x="T6" y="T7"/>
                </a:cxn>
              </a:cxnLst>
              <a:rect l="0" t="0" r="r" b="b"/>
              <a:pathLst>
                <a:path w="469" h="516">
                  <a:moveTo>
                    <a:pt x="469" y="0"/>
                  </a:moveTo>
                  <a:lnTo>
                    <a:pt x="0" y="226"/>
                  </a:lnTo>
                  <a:lnTo>
                    <a:pt x="428" y="516"/>
                  </a:lnTo>
                  <a:lnTo>
                    <a:pt x="469"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D4C59615-2D79-4F36-8139-0AAA87E112C7}"/>
                </a:ext>
              </a:extLst>
            </p:cNvPr>
            <p:cNvSpPr>
              <a:spLocks/>
            </p:cNvSpPr>
            <p:nvPr/>
          </p:nvSpPr>
          <p:spPr bwMode="auto">
            <a:xfrm>
              <a:off x="1214" y="3671"/>
              <a:ext cx="469" cy="516"/>
            </a:xfrm>
            <a:custGeom>
              <a:avLst/>
              <a:gdLst>
                <a:gd name="T0" fmla="*/ 469 w 469"/>
                <a:gd name="T1" fmla="*/ 0 h 516"/>
                <a:gd name="T2" fmla="*/ 0 w 469"/>
                <a:gd name="T3" fmla="*/ 226 h 516"/>
                <a:gd name="T4" fmla="*/ 428 w 469"/>
                <a:gd name="T5" fmla="*/ 516 h 516"/>
                <a:gd name="T6" fmla="*/ 469 w 469"/>
                <a:gd name="T7" fmla="*/ 0 h 516"/>
              </a:gdLst>
              <a:ahLst/>
              <a:cxnLst>
                <a:cxn ang="0">
                  <a:pos x="T0" y="T1"/>
                </a:cxn>
                <a:cxn ang="0">
                  <a:pos x="T2" y="T3"/>
                </a:cxn>
                <a:cxn ang="0">
                  <a:pos x="T4" y="T5"/>
                </a:cxn>
                <a:cxn ang="0">
                  <a:pos x="T6" y="T7"/>
                </a:cxn>
              </a:cxnLst>
              <a:rect l="0" t="0" r="r" b="b"/>
              <a:pathLst>
                <a:path w="469" h="516">
                  <a:moveTo>
                    <a:pt x="469" y="0"/>
                  </a:moveTo>
                  <a:lnTo>
                    <a:pt x="0" y="226"/>
                  </a:lnTo>
                  <a:lnTo>
                    <a:pt x="428" y="516"/>
                  </a:lnTo>
                  <a:lnTo>
                    <a:pt x="469" y="0"/>
                  </a:lnTo>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AECBCD5E-A00B-4889-8569-A00D25FEF1C8}"/>
                </a:ext>
              </a:extLst>
            </p:cNvPr>
            <p:cNvSpPr>
              <a:spLocks/>
            </p:cNvSpPr>
            <p:nvPr/>
          </p:nvSpPr>
          <p:spPr bwMode="auto">
            <a:xfrm>
              <a:off x="510" y="2870"/>
              <a:ext cx="592" cy="367"/>
            </a:xfrm>
            <a:custGeom>
              <a:avLst/>
              <a:gdLst>
                <a:gd name="T0" fmla="*/ 0 w 592"/>
                <a:gd name="T1" fmla="*/ 0 h 367"/>
                <a:gd name="T2" fmla="*/ 192 w 592"/>
                <a:gd name="T3" fmla="*/ 367 h 367"/>
                <a:gd name="T4" fmla="*/ 233 w 592"/>
                <a:gd name="T5" fmla="*/ 349 h 367"/>
                <a:gd name="T6" fmla="*/ 69 w 592"/>
                <a:gd name="T7" fmla="*/ 41 h 367"/>
                <a:gd name="T8" fmla="*/ 519 w 592"/>
                <a:gd name="T9" fmla="*/ 59 h 367"/>
                <a:gd name="T10" fmla="*/ 378 w 592"/>
                <a:gd name="T11" fmla="*/ 281 h 367"/>
                <a:gd name="T12" fmla="*/ 446 w 592"/>
                <a:gd name="T13" fmla="*/ 245 h 367"/>
                <a:gd name="T14" fmla="*/ 592 w 592"/>
                <a:gd name="T15" fmla="*/ 23 h 367"/>
                <a:gd name="T16" fmla="*/ 0 w 592"/>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367">
                  <a:moveTo>
                    <a:pt x="0" y="0"/>
                  </a:moveTo>
                  <a:lnTo>
                    <a:pt x="192" y="367"/>
                  </a:lnTo>
                  <a:lnTo>
                    <a:pt x="233" y="349"/>
                  </a:lnTo>
                  <a:lnTo>
                    <a:pt x="69" y="41"/>
                  </a:lnTo>
                  <a:lnTo>
                    <a:pt x="519" y="59"/>
                  </a:lnTo>
                  <a:lnTo>
                    <a:pt x="378" y="281"/>
                  </a:lnTo>
                  <a:lnTo>
                    <a:pt x="446" y="245"/>
                  </a:lnTo>
                  <a:lnTo>
                    <a:pt x="592" y="23"/>
                  </a:lnTo>
                  <a:lnTo>
                    <a:pt x="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7ED76767-4420-4D45-A148-0CA888B7A259}"/>
                </a:ext>
              </a:extLst>
            </p:cNvPr>
            <p:cNvSpPr>
              <a:spLocks/>
            </p:cNvSpPr>
            <p:nvPr/>
          </p:nvSpPr>
          <p:spPr bwMode="auto">
            <a:xfrm>
              <a:off x="510" y="2870"/>
              <a:ext cx="592" cy="367"/>
            </a:xfrm>
            <a:custGeom>
              <a:avLst/>
              <a:gdLst>
                <a:gd name="T0" fmla="*/ 0 w 592"/>
                <a:gd name="T1" fmla="*/ 0 h 367"/>
                <a:gd name="T2" fmla="*/ 192 w 592"/>
                <a:gd name="T3" fmla="*/ 367 h 367"/>
                <a:gd name="T4" fmla="*/ 233 w 592"/>
                <a:gd name="T5" fmla="*/ 349 h 367"/>
                <a:gd name="T6" fmla="*/ 69 w 592"/>
                <a:gd name="T7" fmla="*/ 41 h 367"/>
                <a:gd name="T8" fmla="*/ 519 w 592"/>
                <a:gd name="T9" fmla="*/ 59 h 367"/>
                <a:gd name="T10" fmla="*/ 378 w 592"/>
                <a:gd name="T11" fmla="*/ 281 h 367"/>
                <a:gd name="T12" fmla="*/ 446 w 592"/>
                <a:gd name="T13" fmla="*/ 245 h 367"/>
                <a:gd name="T14" fmla="*/ 592 w 592"/>
                <a:gd name="T15" fmla="*/ 23 h 367"/>
                <a:gd name="T16" fmla="*/ 0 w 592"/>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367">
                  <a:moveTo>
                    <a:pt x="0" y="0"/>
                  </a:moveTo>
                  <a:lnTo>
                    <a:pt x="192" y="367"/>
                  </a:lnTo>
                  <a:lnTo>
                    <a:pt x="233" y="349"/>
                  </a:lnTo>
                  <a:lnTo>
                    <a:pt x="69" y="41"/>
                  </a:lnTo>
                  <a:lnTo>
                    <a:pt x="519" y="59"/>
                  </a:lnTo>
                  <a:lnTo>
                    <a:pt x="378" y="281"/>
                  </a:lnTo>
                  <a:lnTo>
                    <a:pt x="446" y="245"/>
                  </a:lnTo>
                  <a:lnTo>
                    <a:pt x="592" y="23"/>
                  </a:lnTo>
                  <a:lnTo>
                    <a:pt x="0" y="0"/>
                  </a:ln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6">
              <a:extLst>
                <a:ext uri="{FF2B5EF4-FFF2-40B4-BE49-F238E27FC236}">
                  <a16:creationId xmlns:a16="http://schemas.microsoft.com/office/drawing/2014/main" id="{AA5983A9-EBD7-488D-B446-E53F66FC6E3F}"/>
                </a:ext>
              </a:extLst>
            </p:cNvPr>
            <p:cNvSpPr>
              <a:spLocks/>
            </p:cNvSpPr>
            <p:nvPr/>
          </p:nvSpPr>
          <p:spPr bwMode="auto">
            <a:xfrm>
              <a:off x="702" y="3115"/>
              <a:ext cx="254" cy="276"/>
            </a:xfrm>
            <a:custGeom>
              <a:avLst/>
              <a:gdLst>
                <a:gd name="T0" fmla="*/ 254 w 254"/>
                <a:gd name="T1" fmla="*/ 0 h 276"/>
                <a:gd name="T2" fmla="*/ 186 w 254"/>
                <a:gd name="T3" fmla="*/ 36 h 276"/>
                <a:gd name="T4" fmla="*/ 86 w 254"/>
                <a:gd name="T5" fmla="*/ 194 h 276"/>
                <a:gd name="T6" fmla="*/ 41 w 254"/>
                <a:gd name="T7" fmla="*/ 104 h 276"/>
                <a:gd name="T8" fmla="*/ 0 w 254"/>
                <a:gd name="T9" fmla="*/ 122 h 276"/>
                <a:gd name="T10" fmla="*/ 81 w 254"/>
                <a:gd name="T11" fmla="*/ 276 h 276"/>
                <a:gd name="T12" fmla="*/ 254 w 254"/>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254" h="276">
                  <a:moveTo>
                    <a:pt x="254" y="0"/>
                  </a:moveTo>
                  <a:lnTo>
                    <a:pt x="186" y="36"/>
                  </a:lnTo>
                  <a:lnTo>
                    <a:pt x="86" y="194"/>
                  </a:lnTo>
                  <a:lnTo>
                    <a:pt x="41" y="104"/>
                  </a:lnTo>
                  <a:lnTo>
                    <a:pt x="0" y="122"/>
                  </a:lnTo>
                  <a:lnTo>
                    <a:pt x="81" y="276"/>
                  </a:lnTo>
                  <a:lnTo>
                    <a:pt x="25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7">
              <a:extLst>
                <a:ext uri="{FF2B5EF4-FFF2-40B4-BE49-F238E27FC236}">
                  <a16:creationId xmlns:a16="http://schemas.microsoft.com/office/drawing/2014/main" id="{FFB66F18-C27D-4C51-90A3-A3240A82B59C}"/>
                </a:ext>
              </a:extLst>
            </p:cNvPr>
            <p:cNvSpPr>
              <a:spLocks/>
            </p:cNvSpPr>
            <p:nvPr/>
          </p:nvSpPr>
          <p:spPr bwMode="auto">
            <a:xfrm>
              <a:off x="702" y="3115"/>
              <a:ext cx="254" cy="276"/>
            </a:xfrm>
            <a:custGeom>
              <a:avLst/>
              <a:gdLst>
                <a:gd name="T0" fmla="*/ 254 w 254"/>
                <a:gd name="T1" fmla="*/ 0 h 276"/>
                <a:gd name="T2" fmla="*/ 186 w 254"/>
                <a:gd name="T3" fmla="*/ 36 h 276"/>
                <a:gd name="T4" fmla="*/ 86 w 254"/>
                <a:gd name="T5" fmla="*/ 194 h 276"/>
                <a:gd name="T6" fmla="*/ 41 w 254"/>
                <a:gd name="T7" fmla="*/ 104 h 276"/>
                <a:gd name="T8" fmla="*/ 0 w 254"/>
                <a:gd name="T9" fmla="*/ 122 h 276"/>
                <a:gd name="T10" fmla="*/ 81 w 254"/>
                <a:gd name="T11" fmla="*/ 276 h 276"/>
                <a:gd name="T12" fmla="*/ 254 w 254"/>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254" h="276">
                  <a:moveTo>
                    <a:pt x="254" y="0"/>
                  </a:moveTo>
                  <a:lnTo>
                    <a:pt x="186" y="36"/>
                  </a:lnTo>
                  <a:lnTo>
                    <a:pt x="86" y="194"/>
                  </a:lnTo>
                  <a:lnTo>
                    <a:pt x="41" y="104"/>
                  </a:lnTo>
                  <a:lnTo>
                    <a:pt x="0" y="122"/>
                  </a:lnTo>
                  <a:lnTo>
                    <a:pt x="81" y="276"/>
                  </a:lnTo>
                  <a:lnTo>
                    <a:pt x="254" y="0"/>
                  </a:lnTo>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0">
            <a:extLst>
              <a:ext uri="{FF2B5EF4-FFF2-40B4-BE49-F238E27FC236}">
                <a16:creationId xmlns:a16="http://schemas.microsoft.com/office/drawing/2014/main" id="{8AA6C326-4FB7-4728-A398-CB74918746BC}"/>
              </a:ext>
            </a:extLst>
          </p:cNvPr>
          <p:cNvGrpSpPr>
            <a:grpSpLocks noChangeAspect="1"/>
          </p:cNvGrpSpPr>
          <p:nvPr/>
        </p:nvGrpSpPr>
        <p:grpSpPr bwMode="auto">
          <a:xfrm>
            <a:off x="10158413" y="1036638"/>
            <a:ext cx="952500" cy="1409700"/>
            <a:chOff x="6399" y="653"/>
            <a:chExt cx="600" cy="888"/>
          </a:xfrm>
          <a:solidFill>
            <a:schemeClr val="bg1"/>
          </a:solidFill>
        </p:grpSpPr>
        <p:sp>
          <p:nvSpPr>
            <p:cNvPr id="38" name="Freeform 31">
              <a:extLst>
                <a:ext uri="{FF2B5EF4-FFF2-40B4-BE49-F238E27FC236}">
                  <a16:creationId xmlns:a16="http://schemas.microsoft.com/office/drawing/2014/main" id="{AD7533DE-CBA5-47AF-AB84-523714B26403}"/>
                </a:ext>
              </a:extLst>
            </p:cNvPr>
            <p:cNvSpPr>
              <a:spLocks/>
            </p:cNvSpPr>
            <p:nvPr/>
          </p:nvSpPr>
          <p:spPr bwMode="auto">
            <a:xfrm>
              <a:off x="6399" y="653"/>
              <a:ext cx="431" cy="432"/>
            </a:xfrm>
            <a:custGeom>
              <a:avLst/>
              <a:gdLst>
                <a:gd name="T0" fmla="*/ 0 w 431"/>
                <a:gd name="T1" fmla="*/ 0 h 432"/>
                <a:gd name="T2" fmla="*/ 114 w 431"/>
                <a:gd name="T3" fmla="*/ 432 h 432"/>
                <a:gd name="T4" fmla="*/ 431 w 431"/>
                <a:gd name="T5" fmla="*/ 117 h 432"/>
                <a:gd name="T6" fmla="*/ 0 w 431"/>
                <a:gd name="T7" fmla="*/ 0 h 432"/>
              </a:gdLst>
              <a:ahLst/>
              <a:cxnLst>
                <a:cxn ang="0">
                  <a:pos x="T0" y="T1"/>
                </a:cxn>
                <a:cxn ang="0">
                  <a:pos x="T2" y="T3"/>
                </a:cxn>
                <a:cxn ang="0">
                  <a:pos x="T4" y="T5"/>
                </a:cxn>
                <a:cxn ang="0">
                  <a:pos x="T6" y="T7"/>
                </a:cxn>
              </a:cxnLst>
              <a:rect l="0" t="0" r="r" b="b"/>
              <a:pathLst>
                <a:path w="431" h="432">
                  <a:moveTo>
                    <a:pt x="0" y="0"/>
                  </a:moveTo>
                  <a:lnTo>
                    <a:pt x="114" y="432"/>
                  </a:lnTo>
                  <a:lnTo>
                    <a:pt x="431" y="117"/>
                  </a:lnTo>
                  <a:lnTo>
                    <a:pt x="0"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2">
              <a:extLst>
                <a:ext uri="{FF2B5EF4-FFF2-40B4-BE49-F238E27FC236}">
                  <a16:creationId xmlns:a16="http://schemas.microsoft.com/office/drawing/2014/main" id="{98ED34FA-3F37-4AB0-BD8A-B8A6C63855B2}"/>
                </a:ext>
              </a:extLst>
            </p:cNvPr>
            <p:cNvSpPr>
              <a:spLocks/>
            </p:cNvSpPr>
            <p:nvPr/>
          </p:nvSpPr>
          <p:spPr bwMode="auto">
            <a:xfrm>
              <a:off x="6399" y="653"/>
              <a:ext cx="431" cy="432"/>
            </a:xfrm>
            <a:custGeom>
              <a:avLst/>
              <a:gdLst>
                <a:gd name="T0" fmla="*/ 0 w 431"/>
                <a:gd name="T1" fmla="*/ 0 h 432"/>
                <a:gd name="T2" fmla="*/ 114 w 431"/>
                <a:gd name="T3" fmla="*/ 432 h 432"/>
                <a:gd name="T4" fmla="*/ 431 w 431"/>
                <a:gd name="T5" fmla="*/ 117 h 432"/>
                <a:gd name="T6" fmla="*/ 0 w 431"/>
                <a:gd name="T7" fmla="*/ 0 h 432"/>
              </a:gdLst>
              <a:ahLst/>
              <a:cxnLst>
                <a:cxn ang="0">
                  <a:pos x="T0" y="T1"/>
                </a:cxn>
                <a:cxn ang="0">
                  <a:pos x="T2" y="T3"/>
                </a:cxn>
                <a:cxn ang="0">
                  <a:pos x="T4" y="T5"/>
                </a:cxn>
                <a:cxn ang="0">
                  <a:pos x="T6" y="T7"/>
                </a:cxn>
              </a:cxnLst>
              <a:rect l="0" t="0" r="r" b="b"/>
              <a:pathLst>
                <a:path w="431" h="432">
                  <a:moveTo>
                    <a:pt x="0" y="0"/>
                  </a:moveTo>
                  <a:lnTo>
                    <a:pt x="114" y="432"/>
                  </a:lnTo>
                  <a:lnTo>
                    <a:pt x="431" y="117"/>
                  </a:lnTo>
                  <a:lnTo>
                    <a:pt x="0" y="0"/>
                  </a:lnTo>
                </a:path>
              </a:pathLst>
            </a:custGeom>
            <a:solidFill>
              <a:srgbClr val="FFC000"/>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3">
              <a:extLst>
                <a:ext uri="{FF2B5EF4-FFF2-40B4-BE49-F238E27FC236}">
                  <a16:creationId xmlns:a16="http://schemas.microsoft.com/office/drawing/2014/main" id="{943FBDC9-03E0-4152-BFD8-60F0734FE6D0}"/>
                </a:ext>
              </a:extLst>
            </p:cNvPr>
            <p:cNvSpPr>
              <a:spLocks noEditPoints="1"/>
            </p:cNvSpPr>
            <p:nvPr/>
          </p:nvSpPr>
          <p:spPr bwMode="auto">
            <a:xfrm>
              <a:off x="6513" y="1046"/>
              <a:ext cx="486" cy="495"/>
            </a:xfrm>
            <a:custGeom>
              <a:avLst/>
              <a:gdLst>
                <a:gd name="T0" fmla="*/ 486 w 486"/>
                <a:gd name="T1" fmla="*/ 0 h 495"/>
                <a:gd name="T2" fmla="*/ 372 w 486"/>
                <a:gd name="T3" fmla="*/ 495 h 495"/>
                <a:gd name="T4" fmla="*/ 0 w 486"/>
                <a:gd name="T5" fmla="*/ 148 h 495"/>
                <a:gd name="T6" fmla="*/ 486 w 486"/>
                <a:gd name="T7" fmla="*/ 0 h 495"/>
                <a:gd name="T8" fmla="*/ 349 w 486"/>
                <a:gd name="T9" fmla="*/ 425 h 495"/>
                <a:gd name="T10" fmla="*/ 439 w 486"/>
                <a:gd name="T11" fmla="*/ 51 h 495"/>
                <a:gd name="T12" fmla="*/ 66 w 486"/>
                <a:gd name="T13" fmla="*/ 164 h 495"/>
                <a:gd name="T14" fmla="*/ 349 w 486"/>
                <a:gd name="T15" fmla="*/ 425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495">
                  <a:moveTo>
                    <a:pt x="486" y="0"/>
                  </a:moveTo>
                  <a:lnTo>
                    <a:pt x="372" y="495"/>
                  </a:lnTo>
                  <a:lnTo>
                    <a:pt x="0" y="148"/>
                  </a:lnTo>
                  <a:lnTo>
                    <a:pt x="486" y="0"/>
                  </a:lnTo>
                  <a:close/>
                  <a:moveTo>
                    <a:pt x="349" y="425"/>
                  </a:moveTo>
                  <a:lnTo>
                    <a:pt x="439" y="51"/>
                  </a:lnTo>
                  <a:lnTo>
                    <a:pt x="66" y="164"/>
                  </a:lnTo>
                  <a:lnTo>
                    <a:pt x="349" y="42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2" name="Oval 171">
            <a:extLst>
              <a:ext uri="{FF2B5EF4-FFF2-40B4-BE49-F238E27FC236}">
                <a16:creationId xmlns:a16="http://schemas.microsoft.com/office/drawing/2014/main" id="{2CABCBBE-154B-4F20-BB60-4057E53F465D}"/>
              </a:ext>
            </a:extLst>
          </p:cNvPr>
          <p:cNvSpPr/>
          <p:nvPr/>
        </p:nvSpPr>
        <p:spPr>
          <a:xfrm>
            <a:off x="2298928" y="2500497"/>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73" name="Oval 172">
            <a:extLst>
              <a:ext uri="{FF2B5EF4-FFF2-40B4-BE49-F238E27FC236}">
                <a16:creationId xmlns:a16="http://schemas.microsoft.com/office/drawing/2014/main" id="{B7D1DB34-DFF0-4BF0-89EE-EE5141348938}"/>
              </a:ext>
            </a:extLst>
          </p:cNvPr>
          <p:cNvSpPr/>
          <p:nvPr/>
        </p:nvSpPr>
        <p:spPr>
          <a:xfrm>
            <a:off x="9389270" y="2319528"/>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74" name="Oval 173">
            <a:extLst>
              <a:ext uri="{FF2B5EF4-FFF2-40B4-BE49-F238E27FC236}">
                <a16:creationId xmlns:a16="http://schemas.microsoft.com/office/drawing/2014/main" id="{9E000439-0704-42B8-8500-58FE96C730F8}"/>
              </a:ext>
            </a:extLst>
          </p:cNvPr>
          <p:cNvSpPr/>
          <p:nvPr/>
        </p:nvSpPr>
        <p:spPr>
          <a:xfrm>
            <a:off x="4411378" y="6194427"/>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75" name="Oval 174">
            <a:extLst>
              <a:ext uri="{FF2B5EF4-FFF2-40B4-BE49-F238E27FC236}">
                <a16:creationId xmlns:a16="http://schemas.microsoft.com/office/drawing/2014/main" id="{6C628043-54F7-4414-B109-91A0CBAF7528}"/>
              </a:ext>
            </a:extLst>
          </p:cNvPr>
          <p:cNvSpPr/>
          <p:nvPr/>
        </p:nvSpPr>
        <p:spPr>
          <a:xfrm>
            <a:off x="11465154" y="896514"/>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76" name="Oval 175">
            <a:extLst>
              <a:ext uri="{FF2B5EF4-FFF2-40B4-BE49-F238E27FC236}">
                <a16:creationId xmlns:a16="http://schemas.microsoft.com/office/drawing/2014/main" id="{7A40C765-4816-4149-8454-64077BC30DF9}"/>
              </a:ext>
            </a:extLst>
          </p:cNvPr>
          <p:cNvSpPr/>
          <p:nvPr/>
        </p:nvSpPr>
        <p:spPr>
          <a:xfrm>
            <a:off x="10330090" y="3673928"/>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sp>
        <p:nvSpPr>
          <p:cNvPr id="177" name="Oval 176">
            <a:extLst>
              <a:ext uri="{FF2B5EF4-FFF2-40B4-BE49-F238E27FC236}">
                <a16:creationId xmlns:a16="http://schemas.microsoft.com/office/drawing/2014/main" id="{ED62382C-DAC5-4BA9-B865-FD8DD0318672}"/>
              </a:ext>
            </a:extLst>
          </p:cNvPr>
          <p:cNvSpPr/>
          <p:nvPr/>
        </p:nvSpPr>
        <p:spPr>
          <a:xfrm>
            <a:off x="639196" y="3344139"/>
            <a:ext cx="340858" cy="36193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rgbClr val="2EC3C7"/>
              </a:solidFill>
              <a:latin typeface="Montserrat ExtraBold" panose="00000900000000000000" pitchFamily="50" charset="0"/>
            </a:endParaRPr>
          </a:p>
        </p:txBody>
      </p:sp>
      <p:pic>
        <p:nvPicPr>
          <p:cNvPr id="43" name="Picture 42">
            <a:extLst>
              <a:ext uri="{FF2B5EF4-FFF2-40B4-BE49-F238E27FC236}">
                <a16:creationId xmlns:a16="http://schemas.microsoft.com/office/drawing/2014/main" id="{43E3E123-831F-479B-A1C9-2B6BDD6BD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100" y="1560507"/>
            <a:ext cx="6576882" cy="5360159"/>
          </a:xfrm>
          <a:prstGeom prst="rect">
            <a:avLst/>
          </a:prstGeom>
        </p:spPr>
      </p:pic>
      <p:sp>
        <p:nvSpPr>
          <p:cNvPr id="44" name="TextBox 43">
            <a:extLst>
              <a:ext uri="{FF2B5EF4-FFF2-40B4-BE49-F238E27FC236}">
                <a16:creationId xmlns:a16="http://schemas.microsoft.com/office/drawing/2014/main" id="{505C5A33-BAA5-46F9-82ED-59C798B36ECB}"/>
              </a:ext>
            </a:extLst>
          </p:cNvPr>
          <p:cNvSpPr txBox="1"/>
          <p:nvPr/>
        </p:nvSpPr>
        <p:spPr>
          <a:xfrm>
            <a:off x="2959004" y="678699"/>
            <a:ext cx="6576881" cy="1569660"/>
          </a:xfrm>
          <a:prstGeom prst="rect">
            <a:avLst/>
          </a:prstGeom>
          <a:noFill/>
        </p:spPr>
        <p:txBody>
          <a:bodyPr wrap="square" rtlCol="0">
            <a:spAutoFit/>
          </a:bodyPr>
          <a:lstStyle/>
          <a:p>
            <a:pPr algn="ctr"/>
            <a:r>
              <a:rPr lang="en-US" sz="3200" dirty="0">
                <a:solidFill>
                  <a:schemeClr val="bg1"/>
                </a:solidFill>
                <a:latin typeface="Montserrat ExtraBold" panose="00000900000000000000" pitchFamily="50" charset="0"/>
              </a:rPr>
              <a:t>E-LEARNING WITH INFOGRAPHICS </a:t>
            </a:r>
            <a:r>
              <a:rPr lang="en-US" sz="3200" dirty="0">
                <a:solidFill>
                  <a:srgbClr val="FFC000"/>
                </a:solidFill>
                <a:latin typeface="Montserrat ExtraBold" panose="00000900000000000000" pitchFamily="50" charset="0"/>
              </a:rPr>
              <a:t>POWERPOINT TEMPLATES</a:t>
            </a:r>
          </a:p>
        </p:txBody>
      </p:sp>
    </p:spTree>
    <p:extLst>
      <p:ext uri="{BB962C8B-B14F-4D97-AF65-F5344CB8AC3E}">
        <p14:creationId xmlns:p14="http://schemas.microsoft.com/office/powerpoint/2010/main" val="317552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04EFF89B-06A4-4C2D-A230-87F497A6B50C}"/>
              </a:ext>
            </a:extLst>
          </p:cNvPr>
          <p:cNvGrpSpPr>
            <a:grpSpLocks noChangeAspect="1"/>
          </p:cNvGrpSpPr>
          <p:nvPr/>
        </p:nvGrpSpPr>
        <p:grpSpPr bwMode="auto">
          <a:xfrm>
            <a:off x="674121" y="1804335"/>
            <a:ext cx="11053424" cy="3249330"/>
            <a:chOff x="248" y="914"/>
            <a:chExt cx="6977" cy="2051"/>
          </a:xfrm>
        </p:grpSpPr>
        <p:pic>
          <p:nvPicPr>
            <p:cNvPr id="2053" name="Picture 5">
              <a:extLst>
                <a:ext uri="{FF2B5EF4-FFF2-40B4-BE49-F238E27FC236}">
                  <a16:creationId xmlns:a16="http://schemas.microsoft.com/office/drawing/2014/main" id="{3B3F85F1-DE18-4878-A597-7FF8636CC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a:extLst>
                <a:ext uri="{FF2B5EF4-FFF2-40B4-BE49-F238E27FC236}">
                  <a16:creationId xmlns:a16="http://schemas.microsoft.com/office/drawing/2014/main" id="{8DB43F34-D64B-4A00-AA1E-F8799DB64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a:extLst>
                <a:ext uri="{FF2B5EF4-FFF2-40B4-BE49-F238E27FC236}">
                  <a16:creationId xmlns:a16="http://schemas.microsoft.com/office/drawing/2014/main" id="{322C0A42-CC35-45BC-A01A-CDE923E6F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a:extLst>
                <a:ext uri="{FF2B5EF4-FFF2-40B4-BE49-F238E27FC236}">
                  <a16:creationId xmlns:a16="http://schemas.microsoft.com/office/drawing/2014/main" id="{4824F8C4-0436-468B-81C3-2EBAF077B8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a:extLst>
                <a:ext uri="{FF2B5EF4-FFF2-40B4-BE49-F238E27FC236}">
                  <a16:creationId xmlns:a16="http://schemas.microsoft.com/office/drawing/2014/main" id="{A44DB1AC-2997-4263-96D9-60CA63CE67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a:extLst>
                <a:ext uri="{FF2B5EF4-FFF2-40B4-BE49-F238E27FC236}">
                  <a16:creationId xmlns:a16="http://schemas.microsoft.com/office/drawing/2014/main" id="{B48BAE2E-46BA-4674-A543-BDBB8E0A0D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a:extLst>
                <a:ext uri="{FF2B5EF4-FFF2-40B4-BE49-F238E27FC236}">
                  <a16:creationId xmlns:a16="http://schemas.microsoft.com/office/drawing/2014/main" id="{B258079F-AC8D-448C-901E-61D8FEBCE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2">
              <a:extLst>
                <a:ext uri="{FF2B5EF4-FFF2-40B4-BE49-F238E27FC236}">
                  <a16:creationId xmlns:a16="http://schemas.microsoft.com/office/drawing/2014/main" id="{93322594-FA06-4413-AFF4-D45AEE3D7A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75EAC826-3C3E-4778-B6BB-96B97542CE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a:extLst>
                <a:ext uri="{FF2B5EF4-FFF2-40B4-BE49-F238E27FC236}">
                  <a16:creationId xmlns:a16="http://schemas.microsoft.com/office/drawing/2014/main" id="{84FACC1B-567E-4A11-B860-3F10958820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a:extLst>
                <a:ext uri="{FF2B5EF4-FFF2-40B4-BE49-F238E27FC236}">
                  <a16:creationId xmlns:a16="http://schemas.microsoft.com/office/drawing/2014/main" id="{5B44F189-9951-4395-B1D3-06278B64DB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a:extLst>
                <a:ext uri="{FF2B5EF4-FFF2-40B4-BE49-F238E27FC236}">
                  <a16:creationId xmlns:a16="http://schemas.microsoft.com/office/drawing/2014/main" id="{783A1CCC-5ACE-4F21-8D0E-2F8E24DB537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8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7">
              <a:extLst>
                <a:ext uri="{FF2B5EF4-FFF2-40B4-BE49-F238E27FC236}">
                  <a16:creationId xmlns:a16="http://schemas.microsoft.com/office/drawing/2014/main" id="{067B95FD-8017-42D2-A72A-1883EEB827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6" name="Picture 18">
              <a:extLst>
                <a:ext uri="{FF2B5EF4-FFF2-40B4-BE49-F238E27FC236}">
                  <a16:creationId xmlns:a16="http://schemas.microsoft.com/office/drawing/2014/main" id="{3B9B15F1-2AA2-495A-B474-6062FD7AE9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Picture 19">
              <a:extLst>
                <a:ext uri="{FF2B5EF4-FFF2-40B4-BE49-F238E27FC236}">
                  <a16:creationId xmlns:a16="http://schemas.microsoft.com/office/drawing/2014/main" id="{D6BEF328-E336-42C7-BACA-3692C5430EE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0">
              <a:extLst>
                <a:ext uri="{FF2B5EF4-FFF2-40B4-BE49-F238E27FC236}">
                  <a16:creationId xmlns:a16="http://schemas.microsoft.com/office/drawing/2014/main" id="{48ED6A04-56EA-40C0-A661-494583493F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5"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a:extLst>
                <a:ext uri="{FF2B5EF4-FFF2-40B4-BE49-F238E27FC236}">
                  <a16:creationId xmlns:a16="http://schemas.microsoft.com/office/drawing/2014/main" id="{E65FAD09-8035-4A15-8180-92BCEB0B6F6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7"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2">
              <a:extLst>
                <a:ext uri="{FF2B5EF4-FFF2-40B4-BE49-F238E27FC236}">
                  <a16:creationId xmlns:a16="http://schemas.microsoft.com/office/drawing/2014/main" id="{D90A334C-EBA1-4B3F-BBB7-DDB0F75CA68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1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23">
              <a:extLst>
                <a:ext uri="{FF2B5EF4-FFF2-40B4-BE49-F238E27FC236}">
                  <a16:creationId xmlns:a16="http://schemas.microsoft.com/office/drawing/2014/main" id="{D23ECE53-0538-4E86-8A96-FB0AE7FA5C4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91"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24">
              <a:extLst>
                <a:ext uri="{FF2B5EF4-FFF2-40B4-BE49-F238E27FC236}">
                  <a16:creationId xmlns:a16="http://schemas.microsoft.com/office/drawing/2014/main" id="{FFA3D145-04E1-400F-B817-FB531E1B4EB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63"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25">
              <a:extLst>
                <a:ext uri="{FF2B5EF4-FFF2-40B4-BE49-F238E27FC236}">
                  <a16:creationId xmlns:a16="http://schemas.microsoft.com/office/drawing/2014/main" id="{08CB9FBE-A0E5-430F-8288-CCF7E4B01B1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3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6">
              <a:extLst>
                <a:ext uri="{FF2B5EF4-FFF2-40B4-BE49-F238E27FC236}">
                  <a16:creationId xmlns:a16="http://schemas.microsoft.com/office/drawing/2014/main" id="{E1C8F4BB-967B-4796-94B1-93F3C49B699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0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 name="Picture 27">
              <a:extLst>
                <a:ext uri="{FF2B5EF4-FFF2-40B4-BE49-F238E27FC236}">
                  <a16:creationId xmlns:a16="http://schemas.microsoft.com/office/drawing/2014/main" id="{C7265235-6FC2-4DF9-A5B6-8FDD8FAEB13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74"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6" name="Picture 28">
              <a:extLst>
                <a:ext uri="{FF2B5EF4-FFF2-40B4-BE49-F238E27FC236}">
                  <a16:creationId xmlns:a16="http://schemas.microsoft.com/office/drawing/2014/main" id="{71FFAE78-6BD5-4E3F-9A6E-5EAD5F53D45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4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7" name="Picture 29">
              <a:extLst>
                <a:ext uri="{FF2B5EF4-FFF2-40B4-BE49-F238E27FC236}">
                  <a16:creationId xmlns:a16="http://schemas.microsoft.com/office/drawing/2014/main" id="{3FD84D7E-0C54-4AD1-8869-6FDD8DC2D64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1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 name="Picture 30">
              <a:extLst>
                <a:ext uri="{FF2B5EF4-FFF2-40B4-BE49-F238E27FC236}">
                  <a16:creationId xmlns:a16="http://schemas.microsoft.com/office/drawing/2014/main" id="{3A03E8E9-8C48-481E-BD08-AF1486DDB6D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9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 name="Picture 31">
              <a:extLst>
                <a:ext uri="{FF2B5EF4-FFF2-40B4-BE49-F238E27FC236}">
                  <a16:creationId xmlns:a16="http://schemas.microsoft.com/office/drawing/2014/main" id="{EC3AB1EF-932F-4AD5-B19F-7AF4F289D55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65"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0" name="Picture 32">
              <a:extLst>
                <a:ext uri="{FF2B5EF4-FFF2-40B4-BE49-F238E27FC236}">
                  <a16:creationId xmlns:a16="http://schemas.microsoft.com/office/drawing/2014/main" id="{7BEEFF70-BFB0-4CB2-9C44-4E3BA4B8347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3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1" name="Picture 33">
              <a:extLst>
                <a:ext uri="{FF2B5EF4-FFF2-40B4-BE49-F238E27FC236}">
                  <a16:creationId xmlns:a16="http://schemas.microsoft.com/office/drawing/2014/main" id="{08235B24-130E-45E0-BB5C-B06B4E6249C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08"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a:extLst>
                <a:ext uri="{FF2B5EF4-FFF2-40B4-BE49-F238E27FC236}">
                  <a16:creationId xmlns:a16="http://schemas.microsoft.com/office/drawing/2014/main" id="{0DDD470A-E4F3-4FC9-8494-98E8D729DB5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81"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3" name="Picture 35">
              <a:extLst>
                <a:ext uri="{FF2B5EF4-FFF2-40B4-BE49-F238E27FC236}">
                  <a16:creationId xmlns:a16="http://schemas.microsoft.com/office/drawing/2014/main" id="{D5B5D44C-F1DD-4CFB-B290-4FA806A68BA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53"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4" name="Picture 36">
              <a:extLst>
                <a:ext uri="{FF2B5EF4-FFF2-40B4-BE49-F238E27FC236}">
                  <a16:creationId xmlns:a16="http://schemas.microsoft.com/office/drawing/2014/main" id="{FA825E90-182F-41A6-A276-503E5E6C39A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2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5" name="Picture 37">
              <a:extLst>
                <a:ext uri="{FF2B5EF4-FFF2-40B4-BE49-F238E27FC236}">
                  <a16:creationId xmlns:a16="http://schemas.microsoft.com/office/drawing/2014/main" id="{496B1C7B-3679-49CB-918F-0ADE8161D15C}"/>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9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6" name="Picture 38">
              <a:extLst>
                <a:ext uri="{FF2B5EF4-FFF2-40B4-BE49-F238E27FC236}">
                  <a16:creationId xmlns:a16="http://schemas.microsoft.com/office/drawing/2014/main" id="{E8B2FD6B-1E35-4103-A7E9-D0770E3957A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64"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7" name="Picture 39">
              <a:extLst>
                <a:ext uri="{FF2B5EF4-FFF2-40B4-BE49-F238E27FC236}">
                  <a16:creationId xmlns:a16="http://schemas.microsoft.com/office/drawing/2014/main" id="{B1B9073F-1D82-4271-ACC4-913877C7CDA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3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 name="Picture 40">
              <a:extLst>
                <a:ext uri="{FF2B5EF4-FFF2-40B4-BE49-F238E27FC236}">
                  <a16:creationId xmlns:a16="http://schemas.microsoft.com/office/drawing/2014/main" id="{0540FC9B-13CF-4C30-A1B9-74A9AB27FF74}"/>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0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 name="Picture 41">
              <a:extLst>
                <a:ext uri="{FF2B5EF4-FFF2-40B4-BE49-F238E27FC236}">
                  <a16:creationId xmlns:a16="http://schemas.microsoft.com/office/drawing/2014/main" id="{CD862A85-40BA-40A4-8D4F-64544BDDDCE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82"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0" name="Picture 42">
              <a:extLst>
                <a:ext uri="{FF2B5EF4-FFF2-40B4-BE49-F238E27FC236}">
                  <a16:creationId xmlns:a16="http://schemas.microsoft.com/office/drawing/2014/main" id="{7BF38C61-A57E-4B23-BDDD-9F59F9A746B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57"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 name="Picture 43">
              <a:extLst>
                <a:ext uri="{FF2B5EF4-FFF2-40B4-BE49-F238E27FC236}">
                  <a16:creationId xmlns:a16="http://schemas.microsoft.com/office/drawing/2014/main" id="{99491068-6EEC-4DFF-9A8E-BA487D6AA80E}"/>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92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2" name="Picture 44">
              <a:extLst>
                <a:ext uri="{FF2B5EF4-FFF2-40B4-BE49-F238E27FC236}">
                  <a16:creationId xmlns:a16="http://schemas.microsoft.com/office/drawing/2014/main" id="{C8205B0B-5230-46F4-A9A1-8F83688EBC7F}"/>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198"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5">
              <a:extLst>
                <a:ext uri="{FF2B5EF4-FFF2-40B4-BE49-F238E27FC236}">
                  <a16:creationId xmlns:a16="http://schemas.microsoft.com/office/drawing/2014/main" id="{7574F364-772D-482B-A493-966F8ADFB6D4}"/>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71"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4" name="Picture 46">
              <a:extLst>
                <a:ext uri="{FF2B5EF4-FFF2-40B4-BE49-F238E27FC236}">
                  <a16:creationId xmlns:a16="http://schemas.microsoft.com/office/drawing/2014/main" id="{7DF24D72-7FCD-4FA8-B976-8585B94EBC12}"/>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343"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 name="Picture 47">
              <a:extLst>
                <a:ext uri="{FF2B5EF4-FFF2-40B4-BE49-F238E27FC236}">
                  <a16:creationId xmlns:a16="http://schemas.microsoft.com/office/drawing/2014/main" id="{7DBFEABF-9ABD-4F2A-ACF1-A315DB82219F}"/>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1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6" name="Picture 48">
              <a:extLst>
                <a:ext uri="{FF2B5EF4-FFF2-40B4-BE49-F238E27FC236}">
                  <a16:creationId xmlns:a16="http://schemas.microsoft.com/office/drawing/2014/main" id="{42AC7D17-C6CA-4D0A-B2D4-D340E01AA66F}"/>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491"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 name="Picture 49">
              <a:extLst>
                <a:ext uri="{FF2B5EF4-FFF2-40B4-BE49-F238E27FC236}">
                  <a16:creationId xmlns:a16="http://schemas.microsoft.com/office/drawing/2014/main" id="{BE9D2AC3-7A9B-4CD6-988C-2FBB97A08052}"/>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754"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8" name="Picture 50">
              <a:extLst>
                <a:ext uri="{FF2B5EF4-FFF2-40B4-BE49-F238E27FC236}">
                  <a16:creationId xmlns:a16="http://schemas.microsoft.com/office/drawing/2014/main" id="{74335013-12FA-4A97-A303-8CDBBC1DA588}"/>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826"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 name="Picture 51">
              <a:extLst>
                <a:ext uri="{FF2B5EF4-FFF2-40B4-BE49-F238E27FC236}">
                  <a16:creationId xmlns:a16="http://schemas.microsoft.com/office/drawing/2014/main" id="{0F54EC43-FF12-49CF-B365-CF6EBB43160C}"/>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899"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0" name="Picture 52">
              <a:extLst>
                <a:ext uri="{FF2B5EF4-FFF2-40B4-BE49-F238E27FC236}">
                  <a16:creationId xmlns:a16="http://schemas.microsoft.com/office/drawing/2014/main" id="{6B105CF4-014E-4077-999D-92B041F39FF8}"/>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974"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53">
              <a:extLst>
                <a:ext uri="{FF2B5EF4-FFF2-40B4-BE49-F238E27FC236}">
                  <a16:creationId xmlns:a16="http://schemas.microsoft.com/office/drawing/2014/main" id="{F265C090-6051-4B05-ADA3-EE22B519BF63}"/>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047"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2" name="Picture 54">
              <a:extLst>
                <a:ext uri="{FF2B5EF4-FFF2-40B4-BE49-F238E27FC236}">
                  <a16:creationId xmlns:a16="http://schemas.microsoft.com/office/drawing/2014/main" id="{5E3E56D8-F954-49B1-9A68-832F2011D66F}"/>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120"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55">
              <a:extLst>
                <a:ext uri="{FF2B5EF4-FFF2-40B4-BE49-F238E27FC236}">
                  <a16:creationId xmlns:a16="http://schemas.microsoft.com/office/drawing/2014/main" id="{4E039939-57DF-4FE7-A430-DD3921E14395}"/>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388"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4" name="Picture 56">
              <a:extLst>
                <a:ext uri="{FF2B5EF4-FFF2-40B4-BE49-F238E27FC236}">
                  <a16:creationId xmlns:a16="http://schemas.microsoft.com/office/drawing/2014/main" id="{BC671B96-426A-4C6C-AE87-D3F969FF708E}"/>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461" y="2748"/>
              <a:ext cx="6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57">
              <a:extLst>
                <a:ext uri="{FF2B5EF4-FFF2-40B4-BE49-F238E27FC236}">
                  <a16:creationId xmlns:a16="http://schemas.microsoft.com/office/drawing/2014/main" id="{76FDD05F-C6ED-44FB-9485-5C54FB049310}"/>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533"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6" name="Picture 58">
              <a:extLst>
                <a:ext uri="{FF2B5EF4-FFF2-40B4-BE49-F238E27FC236}">
                  <a16:creationId xmlns:a16="http://schemas.microsoft.com/office/drawing/2014/main" id="{3A88CB0F-3997-4A96-BBB6-E82543D84EDB}"/>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608"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59">
              <a:extLst>
                <a:ext uri="{FF2B5EF4-FFF2-40B4-BE49-F238E27FC236}">
                  <a16:creationId xmlns:a16="http://schemas.microsoft.com/office/drawing/2014/main" id="{BC6FABFA-BBEA-407A-A150-AD126426F832}"/>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681" y="2748"/>
              <a:ext cx="65"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60">
              <a:extLst>
                <a:ext uri="{FF2B5EF4-FFF2-40B4-BE49-F238E27FC236}">
                  <a16:creationId xmlns:a16="http://schemas.microsoft.com/office/drawing/2014/main" id="{EF2106DC-2BE2-402A-8268-74E24E55C3C1}"/>
                </a:ext>
              </a:extLst>
            </p:cNvPr>
            <p:cNvSpPr>
              <a:spLocks/>
            </p:cNvSpPr>
            <p:nvPr/>
          </p:nvSpPr>
          <p:spPr bwMode="auto">
            <a:xfrm>
              <a:off x="248" y="914"/>
              <a:ext cx="1023" cy="1430"/>
            </a:xfrm>
            <a:custGeom>
              <a:avLst/>
              <a:gdLst>
                <a:gd name="T0" fmla="*/ 31 w 520"/>
                <a:gd name="T1" fmla="*/ 0 h 726"/>
                <a:gd name="T2" fmla="*/ 0 w 520"/>
                <a:gd name="T3" fmla="*/ 31 h 726"/>
                <a:gd name="T4" fmla="*/ 0 w 520"/>
                <a:gd name="T5" fmla="*/ 562 h 726"/>
                <a:gd name="T6" fmla="*/ 0 w 520"/>
                <a:gd name="T7" fmla="*/ 685 h 726"/>
                <a:gd name="T8" fmla="*/ 53 w 520"/>
                <a:gd name="T9" fmla="*/ 707 h 726"/>
                <a:gd name="T10" fmla="*/ 188 w 520"/>
                <a:gd name="T11" fmla="*/ 572 h 726"/>
                <a:gd name="T12" fmla="*/ 210 w 520"/>
                <a:gd name="T13" fmla="*/ 562 h 726"/>
                <a:gd name="T14" fmla="*/ 489 w 520"/>
                <a:gd name="T15" fmla="*/ 562 h 726"/>
                <a:gd name="T16" fmla="*/ 520 w 520"/>
                <a:gd name="T17" fmla="*/ 531 h 726"/>
                <a:gd name="T18" fmla="*/ 520 w 520"/>
                <a:gd name="T19" fmla="*/ 31 h 726"/>
                <a:gd name="T20" fmla="*/ 489 w 520"/>
                <a:gd name="T21" fmla="*/ 0 h 726"/>
                <a:gd name="T22" fmla="*/ 31 w 520"/>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0" h="726">
                  <a:moveTo>
                    <a:pt x="31" y="0"/>
                  </a:moveTo>
                  <a:cubicBezTo>
                    <a:pt x="14" y="0"/>
                    <a:pt x="0" y="13"/>
                    <a:pt x="0" y="31"/>
                  </a:cubicBezTo>
                  <a:cubicBezTo>
                    <a:pt x="0" y="562"/>
                    <a:pt x="0" y="562"/>
                    <a:pt x="0" y="562"/>
                  </a:cubicBezTo>
                  <a:cubicBezTo>
                    <a:pt x="0" y="685"/>
                    <a:pt x="0" y="685"/>
                    <a:pt x="0" y="685"/>
                  </a:cubicBezTo>
                  <a:cubicBezTo>
                    <a:pt x="0" y="712"/>
                    <a:pt x="33" y="726"/>
                    <a:pt x="53" y="707"/>
                  </a:cubicBezTo>
                  <a:cubicBezTo>
                    <a:pt x="188" y="572"/>
                    <a:pt x="188" y="572"/>
                    <a:pt x="188" y="572"/>
                  </a:cubicBezTo>
                  <a:cubicBezTo>
                    <a:pt x="194" y="566"/>
                    <a:pt x="202" y="562"/>
                    <a:pt x="210" y="562"/>
                  </a:cubicBezTo>
                  <a:cubicBezTo>
                    <a:pt x="489" y="562"/>
                    <a:pt x="489" y="562"/>
                    <a:pt x="489" y="562"/>
                  </a:cubicBezTo>
                  <a:cubicBezTo>
                    <a:pt x="506" y="562"/>
                    <a:pt x="520" y="549"/>
                    <a:pt x="520" y="531"/>
                  </a:cubicBezTo>
                  <a:cubicBezTo>
                    <a:pt x="520" y="31"/>
                    <a:pt x="520" y="31"/>
                    <a:pt x="520" y="31"/>
                  </a:cubicBezTo>
                  <a:cubicBezTo>
                    <a:pt x="520" y="13"/>
                    <a:pt x="506" y="0"/>
                    <a:pt x="489"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1">
              <a:extLst>
                <a:ext uri="{FF2B5EF4-FFF2-40B4-BE49-F238E27FC236}">
                  <a16:creationId xmlns:a16="http://schemas.microsoft.com/office/drawing/2014/main" id="{3F085666-7FC6-417C-9B6D-DCEF0CFB9981}"/>
                </a:ext>
              </a:extLst>
            </p:cNvPr>
            <p:cNvSpPr>
              <a:spLocks/>
            </p:cNvSpPr>
            <p:nvPr/>
          </p:nvSpPr>
          <p:spPr bwMode="auto">
            <a:xfrm>
              <a:off x="248" y="1767"/>
              <a:ext cx="1023" cy="577"/>
            </a:xfrm>
            <a:custGeom>
              <a:avLst/>
              <a:gdLst>
                <a:gd name="T0" fmla="*/ 0 w 520"/>
                <a:gd name="T1" fmla="*/ 0 h 293"/>
                <a:gd name="T2" fmla="*/ 0 w 520"/>
                <a:gd name="T3" fmla="*/ 129 h 293"/>
                <a:gd name="T4" fmla="*/ 0 w 520"/>
                <a:gd name="T5" fmla="*/ 252 h 293"/>
                <a:gd name="T6" fmla="*/ 53 w 520"/>
                <a:gd name="T7" fmla="*/ 274 h 293"/>
                <a:gd name="T8" fmla="*/ 188 w 520"/>
                <a:gd name="T9" fmla="*/ 139 h 293"/>
                <a:gd name="T10" fmla="*/ 210 w 520"/>
                <a:gd name="T11" fmla="*/ 129 h 293"/>
                <a:gd name="T12" fmla="*/ 489 w 520"/>
                <a:gd name="T13" fmla="*/ 129 h 293"/>
                <a:gd name="T14" fmla="*/ 520 w 520"/>
                <a:gd name="T15" fmla="*/ 98 h 293"/>
                <a:gd name="T16" fmla="*/ 520 w 520"/>
                <a:gd name="T17" fmla="*/ 0 h 293"/>
                <a:gd name="T18" fmla="*/ 0 w 520"/>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0" h="293">
                  <a:moveTo>
                    <a:pt x="0" y="0"/>
                  </a:moveTo>
                  <a:cubicBezTo>
                    <a:pt x="0" y="129"/>
                    <a:pt x="0" y="129"/>
                    <a:pt x="0" y="129"/>
                  </a:cubicBezTo>
                  <a:cubicBezTo>
                    <a:pt x="0" y="252"/>
                    <a:pt x="0" y="252"/>
                    <a:pt x="0" y="252"/>
                  </a:cubicBezTo>
                  <a:cubicBezTo>
                    <a:pt x="0" y="279"/>
                    <a:pt x="33" y="293"/>
                    <a:pt x="53" y="274"/>
                  </a:cubicBezTo>
                  <a:cubicBezTo>
                    <a:pt x="188" y="139"/>
                    <a:pt x="188" y="139"/>
                    <a:pt x="188" y="139"/>
                  </a:cubicBezTo>
                  <a:cubicBezTo>
                    <a:pt x="194" y="133"/>
                    <a:pt x="202" y="129"/>
                    <a:pt x="210" y="129"/>
                  </a:cubicBezTo>
                  <a:cubicBezTo>
                    <a:pt x="489" y="129"/>
                    <a:pt x="489" y="129"/>
                    <a:pt x="489" y="129"/>
                  </a:cubicBezTo>
                  <a:cubicBezTo>
                    <a:pt x="506" y="129"/>
                    <a:pt x="520" y="116"/>
                    <a:pt x="520" y="98"/>
                  </a:cubicBezTo>
                  <a:cubicBezTo>
                    <a:pt x="520" y="0"/>
                    <a:pt x="520" y="0"/>
                    <a:pt x="520" y="0"/>
                  </a:cubicBezTo>
                  <a:lnTo>
                    <a:pt x="0" y="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62">
              <a:extLst>
                <a:ext uri="{FF2B5EF4-FFF2-40B4-BE49-F238E27FC236}">
                  <a16:creationId xmlns:a16="http://schemas.microsoft.com/office/drawing/2014/main" id="{ACFDB2EB-43C8-469C-8D26-8A422BA33E40}"/>
                </a:ext>
              </a:extLst>
            </p:cNvPr>
            <p:cNvSpPr>
              <a:spLocks noChangeArrowheads="1"/>
            </p:cNvSpPr>
            <p:nvPr/>
          </p:nvSpPr>
          <p:spPr bwMode="auto">
            <a:xfrm>
              <a:off x="248" y="2358"/>
              <a:ext cx="98" cy="99"/>
            </a:xfrm>
            <a:prstGeom prst="ellipse">
              <a:avLst/>
            </a:pr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63">
              <a:extLst>
                <a:ext uri="{FF2B5EF4-FFF2-40B4-BE49-F238E27FC236}">
                  <a16:creationId xmlns:a16="http://schemas.microsoft.com/office/drawing/2014/main" id="{9A3E3A5B-4979-4AF8-A682-4C00716EFC1C}"/>
                </a:ext>
              </a:extLst>
            </p:cNvPr>
            <p:cNvSpPr>
              <a:spLocks noChangeArrowheads="1"/>
            </p:cNvSpPr>
            <p:nvPr/>
          </p:nvSpPr>
          <p:spPr bwMode="auto">
            <a:xfrm>
              <a:off x="248" y="2490"/>
              <a:ext cx="98" cy="99"/>
            </a:xfrm>
            <a:prstGeom prst="ellipse">
              <a:avLst/>
            </a:pr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64">
              <a:extLst>
                <a:ext uri="{FF2B5EF4-FFF2-40B4-BE49-F238E27FC236}">
                  <a16:creationId xmlns:a16="http://schemas.microsoft.com/office/drawing/2014/main" id="{0A2E585C-764E-4009-BF4E-43BD1C04B819}"/>
                </a:ext>
              </a:extLst>
            </p:cNvPr>
            <p:cNvSpPr>
              <a:spLocks noChangeArrowheads="1"/>
            </p:cNvSpPr>
            <p:nvPr/>
          </p:nvSpPr>
          <p:spPr bwMode="auto">
            <a:xfrm>
              <a:off x="248" y="2599"/>
              <a:ext cx="364" cy="366"/>
            </a:xfrm>
            <a:prstGeom prst="ellipse">
              <a:avLst/>
            </a:pr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1</a:t>
              </a:r>
            </a:p>
          </p:txBody>
        </p:sp>
        <p:sp>
          <p:nvSpPr>
            <p:cNvPr id="15" name="Oval 65">
              <a:extLst>
                <a:ext uri="{FF2B5EF4-FFF2-40B4-BE49-F238E27FC236}">
                  <a16:creationId xmlns:a16="http://schemas.microsoft.com/office/drawing/2014/main" id="{228C8C06-3A5E-456C-89BF-46D2CC031016}"/>
                </a:ext>
              </a:extLst>
            </p:cNvPr>
            <p:cNvSpPr>
              <a:spLocks noChangeArrowheads="1"/>
            </p:cNvSpPr>
            <p:nvPr/>
          </p:nvSpPr>
          <p:spPr bwMode="auto">
            <a:xfrm>
              <a:off x="1438" y="2599"/>
              <a:ext cx="364" cy="366"/>
            </a:xfrm>
            <a:prstGeom prst="ellipse">
              <a:avLst/>
            </a:pr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2</a:t>
              </a:r>
            </a:p>
          </p:txBody>
        </p:sp>
        <p:sp>
          <p:nvSpPr>
            <p:cNvPr id="16" name="Freeform 66">
              <a:extLst>
                <a:ext uri="{FF2B5EF4-FFF2-40B4-BE49-F238E27FC236}">
                  <a16:creationId xmlns:a16="http://schemas.microsoft.com/office/drawing/2014/main" id="{6CEC05C7-1803-43E7-A28E-E02DC26CB09F}"/>
                </a:ext>
              </a:extLst>
            </p:cNvPr>
            <p:cNvSpPr>
              <a:spLocks/>
            </p:cNvSpPr>
            <p:nvPr/>
          </p:nvSpPr>
          <p:spPr bwMode="auto">
            <a:xfrm>
              <a:off x="1438" y="914"/>
              <a:ext cx="1025" cy="1430"/>
            </a:xfrm>
            <a:custGeom>
              <a:avLst/>
              <a:gdLst>
                <a:gd name="T0" fmla="*/ 31 w 521"/>
                <a:gd name="T1" fmla="*/ 0 h 726"/>
                <a:gd name="T2" fmla="*/ 0 w 521"/>
                <a:gd name="T3" fmla="*/ 31 h 726"/>
                <a:gd name="T4" fmla="*/ 0 w 521"/>
                <a:gd name="T5" fmla="*/ 562 h 726"/>
                <a:gd name="T6" fmla="*/ 0 w 521"/>
                <a:gd name="T7" fmla="*/ 685 h 726"/>
                <a:gd name="T8" fmla="*/ 53 w 521"/>
                <a:gd name="T9" fmla="*/ 707 h 726"/>
                <a:gd name="T10" fmla="*/ 188 w 521"/>
                <a:gd name="T11" fmla="*/ 572 h 726"/>
                <a:gd name="T12" fmla="*/ 210 w 521"/>
                <a:gd name="T13" fmla="*/ 562 h 726"/>
                <a:gd name="T14" fmla="*/ 490 w 521"/>
                <a:gd name="T15" fmla="*/ 562 h 726"/>
                <a:gd name="T16" fmla="*/ 521 w 521"/>
                <a:gd name="T17" fmla="*/ 531 h 726"/>
                <a:gd name="T18" fmla="*/ 521 w 521"/>
                <a:gd name="T19" fmla="*/ 31 h 726"/>
                <a:gd name="T20" fmla="*/ 490 w 521"/>
                <a:gd name="T21" fmla="*/ 0 h 726"/>
                <a:gd name="T22" fmla="*/ 31 w 521"/>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1" h="726">
                  <a:moveTo>
                    <a:pt x="31" y="0"/>
                  </a:moveTo>
                  <a:cubicBezTo>
                    <a:pt x="14" y="0"/>
                    <a:pt x="0" y="13"/>
                    <a:pt x="0" y="31"/>
                  </a:cubicBezTo>
                  <a:cubicBezTo>
                    <a:pt x="0" y="562"/>
                    <a:pt x="0" y="562"/>
                    <a:pt x="0" y="562"/>
                  </a:cubicBezTo>
                  <a:cubicBezTo>
                    <a:pt x="0" y="685"/>
                    <a:pt x="0" y="685"/>
                    <a:pt x="0" y="685"/>
                  </a:cubicBezTo>
                  <a:cubicBezTo>
                    <a:pt x="0" y="712"/>
                    <a:pt x="33" y="726"/>
                    <a:pt x="53" y="707"/>
                  </a:cubicBezTo>
                  <a:cubicBezTo>
                    <a:pt x="188" y="572"/>
                    <a:pt x="188" y="572"/>
                    <a:pt x="188" y="572"/>
                  </a:cubicBezTo>
                  <a:cubicBezTo>
                    <a:pt x="194" y="566"/>
                    <a:pt x="202" y="562"/>
                    <a:pt x="210" y="562"/>
                  </a:cubicBezTo>
                  <a:cubicBezTo>
                    <a:pt x="490" y="562"/>
                    <a:pt x="490" y="562"/>
                    <a:pt x="490" y="562"/>
                  </a:cubicBezTo>
                  <a:cubicBezTo>
                    <a:pt x="507" y="562"/>
                    <a:pt x="521" y="549"/>
                    <a:pt x="521" y="531"/>
                  </a:cubicBezTo>
                  <a:cubicBezTo>
                    <a:pt x="521" y="31"/>
                    <a:pt x="521" y="31"/>
                    <a:pt x="521" y="31"/>
                  </a:cubicBezTo>
                  <a:cubicBezTo>
                    <a:pt x="521" y="13"/>
                    <a:pt x="507" y="0"/>
                    <a:pt x="490"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7">
              <a:extLst>
                <a:ext uri="{FF2B5EF4-FFF2-40B4-BE49-F238E27FC236}">
                  <a16:creationId xmlns:a16="http://schemas.microsoft.com/office/drawing/2014/main" id="{C08B39C1-58AB-449B-A6BB-27519F3826CE}"/>
                </a:ext>
              </a:extLst>
            </p:cNvPr>
            <p:cNvSpPr>
              <a:spLocks/>
            </p:cNvSpPr>
            <p:nvPr/>
          </p:nvSpPr>
          <p:spPr bwMode="auto">
            <a:xfrm>
              <a:off x="1438" y="1767"/>
              <a:ext cx="1025" cy="577"/>
            </a:xfrm>
            <a:custGeom>
              <a:avLst/>
              <a:gdLst>
                <a:gd name="T0" fmla="*/ 0 w 521"/>
                <a:gd name="T1" fmla="*/ 0 h 293"/>
                <a:gd name="T2" fmla="*/ 0 w 521"/>
                <a:gd name="T3" fmla="*/ 129 h 293"/>
                <a:gd name="T4" fmla="*/ 0 w 521"/>
                <a:gd name="T5" fmla="*/ 252 h 293"/>
                <a:gd name="T6" fmla="*/ 53 w 521"/>
                <a:gd name="T7" fmla="*/ 274 h 293"/>
                <a:gd name="T8" fmla="*/ 188 w 521"/>
                <a:gd name="T9" fmla="*/ 139 h 293"/>
                <a:gd name="T10" fmla="*/ 210 w 521"/>
                <a:gd name="T11" fmla="*/ 129 h 293"/>
                <a:gd name="T12" fmla="*/ 490 w 521"/>
                <a:gd name="T13" fmla="*/ 129 h 293"/>
                <a:gd name="T14" fmla="*/ 521 w 521"/>
                <a:gd name="T15" fmla="*/ 98 h 293"/>
                <a:gd name="T16" fmla="*/ 521 w 521"/>
                <a:gd name="T17" fmla="*/ 0 h 293"/>
                <a:gd name="T18" fmla="*/ 0 w 521"/>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1" h="293">
                  <a:moveTo>
                    <a:pt x="0" y="0"/>
                  </a:moveTo>
                  <a:cubicBezTo>
                    <a:pt x="0" y="129"/>
                    <a:pt x="0" y="129"/>
                    <a:pt x="0" y="129"/>
                  </a:cubicBezTo>
                  <a:cubicBezTo>
                    <a:pt x="0" y="252"/>
                    <a:pt x="0" y="252"/>
                    <a:pt x="0" y="252"/>
                  </a:cubicBezTo>
                  <a:cubicBezTo>
                    <a:pt x="0" y="279"/>
                    <a:pt x="33" y="293"/>
                    <a:pt x="53" y="274"/>
                  </a:cubicBezTo>
                  <a:cubicBezTo>
                    <a:pt x="188" y="139"/>
                    <a:pt x="188" y="139"/>
                    <a:pt x="188" y="139"/>
                  </a:cubicBezTo>
                  <a:cubicBezTo>
                    <a:pt x="194" y="133"/>
                    <a:pt x="202" y="129"/>
                    <a:pt x="210" y="129"/>
                  </a:cubicBezTo>
                  <a:cubicBezTo>
                    <a:pt x="490" y="129"/>
                    <a:pt x="490" y="129"/>
                    <a:pt x="490" y="129"/>
                  </a:cubicBezTo>
                  <a:cubicBezTo>
                    <a:pt x="507" y="129"/>
                    <a:pt x="521" y="116"/>
                    <a:pt x="521" y="98"/>
                  </a:cubicBezTo>
                  <a:cubicBezTo>
                    <a:pt x="521" y="0"/>
                    <a:pt x="521" y="0"/>
                    <a:pt x="521" y="0"/>
                  </a:cubicBezTo>
                  <a:lnTo>
                    <a:pt x="0" y="0"/>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68">
              <a:extLst>
                <a:ext uri="{FF2B5EF4-FFF2-40B4-BE49-F238E27FC236}">
                  <a16:creationId xmlns:a16="http://schemas.microsoft.com/office/drawing/2014/main" id="{C5F0A4DD-D5E6-42B7-94B5-4DA83713FE64}"/>
                </a:ext>
              </a:extLst>
            </p:cNvPr>
            <p:cNvSpPr>
              <a:spLocks noChangeArrowheads="1"/>
            </p:cNvSpPr>
            <p:nvPr/>
          </p:nvSpPr>
          <p:spPr bwMode="auto">
            <a:xfrm>
              <a:off x="1438" y="2358"/>
              <a:ext cx="98" cy="99"/>
            </a:xfrm>
            <a:prstGeom prst="ellipse">
              <a:avLst/>
            </a:pr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69">
              <a:extLst>
                <a:ext uri="{FF2B5EF4-FFF2-40B4-BE49-F238E27FC236}">
                  <a16:creationId xmlns:a16="http://schemas.microsoft.com/office/drawing/2014/main" id="{66F1507A-D277-4094-B26C-FE3A06731904}"/>
                </a:ext>
              </a:extLst>
            </p:cNvPr>
            <p:cNvSpPr>
              <a:spLocks noChangeArrowheads="1"/>
            </p:cNvSpPr>
            <p:nvPr/>
          </p:nvSpPr>
          <p:spPr bwMode="auto">
            <a:xfrm>
              <a:off x="1438" y="2490"/>
              <a:ext cx="98" cy="99"/>
            </a:xfrm>
            <a:prstGeom prst="ellipse">
              <a:avLst/>
            </a:pr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0">
              <a:extLst>
                <a:ext uri="{FF2B5EF4-FFF2-40B4-BE49-F238E27FC236}">
                  <a16:creationId xmlns:a16="http://schemas.microsoft.com/office/drawing/2014/main" id="{790A29CF-96B8-4DDF-805C-CD8E960733EE}"/>
                </a:ext>
              </a:extLst>
            </p:cNvPr>
            <p:cNvSpPr>
              <a:spLocks noChangeArrowheads="1"/>
            </p:cNvSpPr>
            <p:nvPr/>
          </p:nvSpPr>
          <p:spPr bwMode="auto">
            <a:xfrm>
              <a:off x="2628" y="2599"/>
              <a:ext cx="364" cy="366"/>
            </a:xfrm>
            <a:prstGeom prst="ellipse">
              <a:avLst/>
            </a:pr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3</a:t>
              </a:r>
            </a:p>
          </p:txBody>
        </p:sp>
        <p:sp>
          <p:nvSpPr>
            <p:cNvPr id="22" name="Freeform 71">
              <a:extLst>
                <a:ext uri="{FF2B5EF4-FFF2-40B4-BE49-F238E27FC236}">
                  <a16:creationId xmlns:a16="http://schemas.microsoft.com/office/drawing/2014/main" id="{9B90F982-00AE-4617-878E-76916AE8F9DD}"/>
                </a:ext>
              </a:extLst>
            </p:cNvPr>
            <p:cNvSpPr>
              <a:spLocks/>
            </p:cNvSpPr>
            <p:nvPr/>
          </p:nvSpPr>
          <p:spPr bwMode="auto">
            <a:xfrm>
              <a:off x="2628" y="914"/>
              <a:ext cx="1025" cy="1430"/>
            </a:xfrm>
            <a:custGeom>
              <a:avLst/>
              <a:gdLst>
                <a:gd name="T0" fmla="*/ 31 w 521"/>
                <a:gd name="T1" fmla="*/ 0 h 726"/>
                <a:gd name="T2" fmla="*/ 0 w 521"/>
                <a:gd name="T3" fmla="*/ 31 h 726"/>
                <a:gd name="T4" fmla="*/ 0 w 521"/>
                <a:gd name="T5" fmla="*/ 562 h 726"/>
                <a:gd name="T6" fmla="*/ 0 w 521"/>
                <a:gd name="T7" fmla="*/ 685 h 726"/>
                <a:gd name="T8" fmla="*/ 53 w 521"/>
                <a:gd name="T9" fmla="*/ 707 h 726"/>
                <a:gd name="T10" fmla="*/ 188 w 521"/>
                <a:gd name="T11" fmla="*/ 572 h 726"/>
                <a:gd name="T12" fmla="*/ 210 w 521"/>
                <a:gd name="T13" fmla="*/ 562 h 726"/>
                <a:gd name="T14" fmla="*/ 490 w 521"/>
                <a:gd name="T15" fmla="*/ 562 h 726"/>
                <a:gd name="T16" fmla="*/ 521 w 521"/>
                <a:gd name="T17" fmla="*/ 531 h 726"/>
                <a:gd name="T18" fmla="*/ 521 w 521"/>
                <a:gd name="T19" fmla="*/ 31 h 726"/>
                <a:gd name="T20" fmla="*/ 490 w 521"/>
                <a:gd name="T21" fmla="*/ 0 h 726"/>
                <a:gd name="T22" fmla="*/ 31 w 521"/>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1" h="726">
                  <a:moveTo>
                    <a:pt x="31" y="0"/>
                  </a:moveTo>
                  <a:cubicBezTo>
                    <a:pt x="14" y="0"/>
                    <a:pt x="0" y="13"/>
                    <a:pt x="0" y="31"/>
                  </a:cubicBezTo>
                  <a:cubicBezTo>
                    <a:pt x="0" y="562"/>
                    <a:pt x="0" y="562"/>
                    <a:pt x="0" y="562"/>
                  </a:cubicBezTo>
                  <a:cubicBezTo>
                    <a:pt x="0" y="685"/>
                    <a:pt x="0" y="685"/>
                    <a:pt x="0" y="685"/>
                  </a:cubicBezTo>
                  <a:cubicBezTo>
                    <a:pt x="0" y="712"/>
                    <a:pt x="34" y="726"/>
                    <a:pt x="53" y="707"/>
                  </a:cubicBezTo>
                  <a:cubicBezTo>
                    <a:pt x="188" y="572"/>
                    <a:pt x="188" y="572"/>
                    <a:pt x="188" y="572"/>
                  </a:cubicBezTo>
                  <a:cubicBezTo>
                    <a:pt x="194" y="566"/>
                    <a:pt x="202" y="562"/>
                    <a:pt x="210" y="562"/>
                  </a:cubicBezTo>
                  <a:cubicBezTo>
                    <a:pt x="490" y="562"/>
                    <a:pt x="490" y="562"/>
                    <a:pt x="490" y="562"/>
                  </a:cubicBezTo>
                  <a:cubicBezTo>
                    <a:pt x="507" y="562"/>
                    <a:pt x="521" y="549"/>
                    <a:pt x="521" y="531"/>
                  </a:cubicBezTo>
                  <a:cubicBezTo>
                    <a:pt x="521" y="31"/>
                    <a:pt x="521" y="31"/>
                    <a:pt x="521" y="31"/>
                  </a:cubicBezTo>
                  <a:cubicBezTo>
                    <a:pt x="521" y="13"/>
                    <a:pt x="507" y="0"/>
                    <a:pt x="490"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2">
              <a:extLst>
                <a:ext uri="{FF2B5EF4-FFF2-40B4-BE49-F238E27FC236}">
                  <a16:creationId xmlns:a16="http://schemas.microsoft.com/office/drawing/2014/main" id="{4E3CE0F6-B986-4A48-A1C7-35370D4FDC5F}"/>
                </a:ext>
              </a:extLst>
            </p:cNvPr>
            <p:cNvSpPr>
              <a:spLocks/>
            </p:cNvSpPr>
            <p:nvPr/>
          </p:nvSpPr>
          <p:spPr bwMode="auto">
            <a:xfrm>
              <a:off x="2628" y="1767"/>
              <a:ext cx="1025" cy="577"/>
            </a:xfrm>
            <a:custGeom>
              <a:avLst/>
              <a:gdLst>
                <a:gd name="T0" fmla="*/ 0 w 521"/>
                <a:gd name="T1" fmla="*/ 0 h 293"/>
                <a:gd name="T2" fmla="*/ 0 w 521"/>
                <a:gd name="T3" fmla="*/ 129 h 293"/>
                <a:gd name="T4" fmla="*/ 0 w 521"/>
                <a:gd name="T5" fmla="*/ 252 h 293"/>
                <a:gd name="T6" fmla="*/ 53 w 521"/>
                <a:gd name="T7" fmla="*/ 274 h 293"/>
                <a:gd name="T8" fmla="*/ 188 w 521"/>
                <a:gd name="T9" fmla="*/ 139 h 293"/>
                <a:gd name="T10" fmla="*/ 210 w 521"/>
                <a:gd name="T11" fmla="*/ 129 h 293"/>
                <a:gd name="T12" fmla="*/ 490 w 521"/>
                <a:gd name="T13" fmla="*/ 129 h 293"/>
                <a:gd name="T14" fmla="*/ 521 w 521"/>
                <a:gd name="T15" fmla="*/ 98 h 293"/>
                <a:gd name="T16" fmla="*/ 521 w 521"/>
                <a:gd name="T17" fmla="*/ 0 h 293"/>
                <a:gd name="T18" fmla="*/ 0 w 521"/>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1" h="293">
                  <a:moveTo>
                    <a:pt x="0" y="0"/>
                  </a:moveTo>
                  <a:cubicBezTo>
                    <a:pt x="0" y="129"/>
                    <a:pt x="0" y="129"/>
                    <a:pt x="0" y="129"/>
                  </a:cubicBezTo>
                  <a:cubicBezTo>
                    <a:pt x="0" y="252"/>
                    <a:pt x="0" y="252"/>
                    <a:pt x="0" y="252"/>
                  </a:cubicBezTo>
                  <a:cubicBezTo>
                    <a:pt x="0" y="279"/>
                    <a:pt x="34" y="293"/>
                    <a:pt x="53" y="274"/>
                  </a:cubicBezTo>
                  <a:cubicBezTo>
                    <a:pt x="188" y="139"/>
                    <a:pt x="188" y="139"/>
                    <a:pt x="188" y="139"/>
                  </a:cubicBezTo>
                  <a:cubicBezTo>
                    <a:pt x="194" y="133"/>
                    <a:pt x="202" y="129"/>
                    <a:pt x="210" y="129"/>
                  </a:cubicBezTo>
                  <a:cubicBezTo>
                    <a:pt x="490" y="129"/>
                    <a:pt x="490" y="129"/>
                    <a:pt x="490" y="129"/>
                  </a:cubicBezTo>
                  <a:cubicBezTo>
                    <a:pt x="507" y="129"/>
                    <a:pt x="521" y="116"/>
                    <a:pt x="521" y="98"/>
                  </a:cubicBezTo>
                  <a:cubicBezTo>
                    <a:pt x="521" y="0"/>
                    <a:pt x="521" y="0"/>
                    <a:pt x="521" y="0"/>
                  </a:cubicBezTo>
                  <a:lnTo>
                    <a:pt x="0" y="0"/>
                  </a:ln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73">
              <a:extLst>
                <a:ext uri="{FF2B5EF4-FFF2-40B4-BE49-F238E27FC236}">
                  <a16:creationId xmlns:a16="http://schemas.microsoft.com/office/drawing/2014/main" id="{6EEF19C9-369A-46ED-92F0-B07E02E6C197}"/>
                </a:ext>
              </a:extLst>
            </p:cNvPr>
            <p:cNvSpPr>
              <a:spLocks noChangeArrowheads="1"/>
            </p:cNvSpPr>
            <p:nvPr/>
          </p:nvSpPr>
          <p:spPr bwMode="auto">
            <a:xfrm>
              <a:off x="2628" y="2358"/>
              <a:ext cx="98" cy="99"/>
            </a:xfrm>
            <a:prstGeom prst="ellipse">
              <a:avLst/>
            </a:pr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74">
              <a:extLst>
                <a:ext uri="{FF2B5EF4-FFF2-40B4-BE49-F238E27FC236}">
                  <a16:creationId xmlns:a16="http://schemas.microsoft.com/office/drawing/2014/main" id="{7E69F8BE-43B5-4A1E-8847-D352AD37B385}"/>
                </a:ext>
              </a:extLst>
            </p:cNvPr>
            <p:cNvSpPr>
              <a:spLocks noChangeArrowheads="1"/>
            </p:cNvSpPr>
            <p:nvPr/>
          </p:nvSpPr>
          <p:spPr bwMode="auto">
            <a:xfrm>
              <a:off x="2628" y="2490"/>
              <a:ext cx="98" cy="99"/>
            </a:xfrm>
            <a:prstGeom prst="ellipse">
              <a:avLst/>
            </a:pr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75">
              <a:extLst>
                <a:ext uri="{FF2B5EF4-FFF2-40B4-BE49-F238E27FC236}">
                  <a16:creationId xmlns:a16="http://schemas.microsoft.com/office/drawing/2014/main" id="{74A7E691-7021-4DCE-A01F-1EE6043BB808}"/>
                </a:ext>
              </a:extLst>
            </p:cNvPr>
            <p:cNvSpPr>
              <a:spLocks noChangeArrowheads="1"/>
            </p:cNvSpPr>
            <p:nvPr/>
          </p:nvSpPr>
          <p:spPr bwMode="auto">
            <a:xfrm>
              <a:off x="3820" y="2599"/>
              <a:ext cx="364" cy="366"/>
            </a:xfrm>
            <a:prstGeom prst="ellipse">
              <a:avLst/>
            </a:pr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4</a:t>
              </a:r>
            </a:p>
          </p:txBody>
        </p:sp>
        <p:sp>
          <p:nvSpPr>
            <p:cNvPr id="41" name="Freeform 76">
              <a:extLst>
                <a:ext uri="{FF2B5EF4-FFF2-40B4-BE49-F238E27FC236}">
                  <a16:creationId xmlns:a16="http://schemas.microsoft.com/office/drawing/2014/main" id="{ACC2FFFE-BD2B-4D26-BEA2-C59B6C0320B8}"/>
                </a:ext>
              </a:extLst>
            </p:cNvPr>
            <p:cNvSpPr>
              <a:spLocks/>
            </p:cNvSpPr>
            <p:nvPr/>
          </p:nvSpPr>
          <p:spPr bwMode="auto">
            <a:xfrm>
              <a:off x="3820" y="914"/>
              <a:ext cx="1023" cy="1430"/>
            </a:xfrm>
            <a:custGeom>
              <a:avLst/>
              <a:gdLst>
                <a:gd name="T0" fmla="*/ 31 w 520"/>
                <a:gd name="T1" fmla="*/ 0 h 726"/>
                <a:gd name="T2" fmla="*/ 0 w 520"/>
                <a:gd name="T3" fmla="*/ 31 h 726"/>
                <a:gd name="T4" fmla="*/ 0 w 520"/>
                <a:gd name="T5" fmla="*/ 562 h 726"/>
                <a:gd name="T6" fmla="*/ 0 w 520"/>
                <a:gd name="T7" fmla="*/ 685 h 726"/>
                <a:gd name="T8" fmla="*/ 52 w 520"/>
                <a:gd name="T9" fmla="*/ 707 h 726"/>
                <a:gd name="T10" fmla="*/ 188 w 520"/>
                <a:gd name="T11" fmla="*/ 572 h 726"/>
                <a:gd name="T12" fmla="*/ 210 w 520"/>
                <a:gd name="T13" fmla="*/ 562 h 726"/>
                <a:gd name="T14" fmla="*/ 489 w 520"/>
                <a:gd name="T15" fmla="*/ 562 h 726"/>
                <a:gd name="T16" fmla="*/ 520 w 520"/>
                <a:gd name="T17" fmla="*/ 531 h 726"/>
                <a:gd name="T18" fmla="*/ 520 w 520"/>
                <a:gd name="T19" fmla="*/ 31 h 726"/>
                <a:gd name="T20" fmla="*/ 489 w 520"/>
                <a:gd name="T21" fmla="*/ 0 h 726"/>
                <a:gd name="T22" fmla="*/ 31 w 520"/>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0" h="726">
                  <a:moveTo>
                    <a:pt x="31" y="0"/>
                  </a:moveTo>
                  <a:cubicBezTo>
                    <a:pt x="13" y="0"/>
                    <a:pt x="0" y="13"/>
                    <a:pt x="0" y="31"/>
                  </a:cubicBezTo>
                  <a:cubicBezTo>
                    <a:pt x="0" y="562"/>
                    <a:pt x="0" y="562"/>
                    <a:pt x="0" y="562"/>
                  </a:cubicBezTo>
                  <a:cubicBezTo>
                    <a:pt x="0" y="685"/>
                    <a:pt x="0" y="685"/>
                    <a:pt x="0" y="685"/>
                  </a:cubicBezTo>
                  <a:cubicBezTo>
                    <a:pt x="0" y="712"/>
                    <a:pt x="33" y="726"/>
                    <a:pt x="52" y="707"/>
                  </a:cubicBezTo>
                  <a:cubicBezTo>
                    <a:pt x="188" y="572"/>
                    <a:pt x="188" y="572"/>
                    <a:pt x="188" y="572"/>
                  </a:cubicBezTo>
                  <a:cubicBezTo>
                    <a:pt x="193" y="566"/>
                    <a:pt x="201" y="562"/>
                    <a:pt x="210" y="562"/>
                  </a:cubicBezTo>
                  <a:cubicBezTo>
                    <a:pt x="489" y="562"/>
                    <a:pt x="489" y="562"/>
                    <a:pt x="489" y="562"/>
                  </a:cubicBezTo>
                  <a:cubicBezTo>
                    <a:pt x="506" y="562"/>
                    <a:pt x="520" y="549"/>
                    <a:pt x="520" y="531"/>
                  </a:cubicBezTo>
                  <a:cubicBezTo>
                    <a:pt x="520" y="31"/>
                    <a:pt x="520" y="31"/>
                    <a:pt x="520" y="31"/>
                  </a:cubicBezTo>
                  <a:cubicBezTo>
                    <a:pt x="520" y="13"/>
                    <a:pt x="506" y="0"/>
                    <a:pt x="489"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7">
              <a:extLst>
                <a:ext uri="{FF2B5EF4-FFF2-40B4-BE49-F238E27FC236}">
                  <a16:creationId xmlns:a16="http://schemas.microsoft.com/office/drawing/2014/main" id="{45D895C3-47C8-40A8-8FBB-891B8E114EB1}"/>
                </a:ext>
              </a:extLst>
            </p:cNvPr>
            <p:cNvSpPr>
              <a:spLocks/>
            </p:cNvSpPr>
            <p:nvPr/>
          </p:nvSpPr>
          <p:spPr bwMode="auto">
            <a:xfrm>
              <a:off x="3820" y="1767"/>
              <a:ext cx="1023" cy="577"/>
            </a:xfrm>
            <a:custGeom>
              <a:avLst/>
              <a:gdLst>
                <a:gd name="T0" fmla="*/ 0 w 520"/>
                <a:gd name="T1" fmla="*/ 0 h 293"/>
                <a:gd name="T2" fmla="*/ 0 w 520"/>
                <a:gd name="T3" fmla="*/ 129 h 293"/>
                <a:gd name="T4" fmla="*/ 0 w 520"/>
                <a:gd name="T5" fmla="*/ 252 h 293"/>
                <a:gd name="T6" fmla="*/ 52 w 520"/>
                <a:gd name="T7" fmla="*/ 274 h 293"/>
                <a:gd name="T8" fmla="*/ 188 w 520"/>
                <a:gd name="T9" fmla="*/ 139 h 293"/>
                <a:gd name="T10" fmla="*/ 210 w 520"/>
                <a:gd name="T11" fmla="*/ 129 h 293"/>
                <a:gd name="T12" fmla="*/ 489 w 520"/>
                <a:gd name="T13" fmla="*/ 129 h 293"/>
                <a:gd name="T14" fmla="*/ 520 w 520"/>
                <a:gd name="T15" fmla="*/ 98 h 293"/>
                <a:gd name="T16" fmla="*/ 520 w 520"/>
                <a:gd name="T17" fmla="*/ 0 h 293"/>
                <a:gd name="T18" fmla="*/ 0 w 520"/>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0" h="293">
                  <a:moveTo>
                    <a:pt x="0" y="0"/>
                  </a:moveTo>
                  <a:cubicBezTo>
                    <a:pt x="0" y="129"/>
                    <a:pt x="0" y="129"/>
                    <a:pt x="0" y="129"/>
                  </a:cubicBezTo>
                  <a:cubicBezTo>
                    <a:pt x="0" y="252"/>
                    <a:pt x="0" y="252"/>
                    <a:pt x="0" y="252"/>
                  </a:cubicBezTo>
                  <a:cubicBezTo>
                    <a:pt x="0" y="279"/>
                    <a:pt x="33" y="293"/>
                    <a:pt x="52" y="274"/>
                  </a:cubicBezTo>
                  <a:cubicBezTo>
                    <a:pt x="188" y="139"/>
                    <a:pt x="188" y="139"/>
                    <a:pt x="188" y="139"/>
                  </a:cubicBezTo>
                  <a:cubicBezTo>
                    <a:pt x="193" y="133"/>
                    <a:pt x="201" y="129"/>
                    <a:pt x="210" y="129"/>
                  </a:cubicBezTo>
                  <a:cubicBezTo>
                    <a:pt x="489" y="129"/>
                    <a:pt x="489" y="129"/>
                    <a:pt x="489" y="129"/>
                  </a:cubicBezTo>
                  <a:cubicBezTo>
                    <a:pt x="506" y="129"/>
                    <a:pt x="520" y="116"/>
                    <a:pt x="520" y="98"/>
                  </a:cubicBezTo>
                  <a:cubicBezTo>
                    <a:pt x="520" y="0"/>
                    <a:pt x="520" y="0"/>
                    <a:pt x="520" y="0"/>
                  </a:cubicBezTo>
                  <a:lnTo>
                    <a:pt x="0" y="0"/>
                  </a:ln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78">
              <a:extLst>
                <a:ext uri="{FF2B5EF4-FFF2-40B4-BE49-F238E27FC236}">
                  <a16:creationId xmlns:a16="http://schemas.microsoft.com/office/drawing/2014/main" id="{5F41478D-3E38-400D-9C0E-65F9EE26A43E}"/>
                </a:ext>
              </a:extLst>
            </p:cNvPr>
            <p:cNvSpPr>
              <a:spLocks noChangeArrowheads="1"/>
            </p:cNvSpPr>
            <p:nvPr/>
          </p:nvSpPr>
          <p:spPr bwMode="auto">
            <a:xfrm>
              <a:off x="3820" y="2358"/>
              <a:ext cx="97" cy="99"/>
            </a:xfrm>
            <a:prstGeom prst="ellipse">
              <a:avLst/>
            </a:pr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79">
              <a:extLst>
                <a:ext uri="{FF2B5EF4-FFF2-40B4-BE49-F238E27FC236}">
                  <a16:creationId xmlns:a16="http://schemas.microsoft.com/office/drawing/2014/main" id="{C22E6A24-9663-4B54-9818-AE8231D75F69}"/>
                </a:ext>
              </a:extLst>
            </p:cNvPr>
            <p:cNvSpPr>
              <a:spLocks noChangeArrowheads="1"/>
            </p:cNvSpPr>
            <p:nvPr/>
          </p:nvSpPr>
          <p:spPr bwMode="auto">
            <a:xfrm>
              <a:off x="3820" y="2490"/>
              <a:ext cx="97" cy="99"/>
            </a:xfrm>
            <a:prstGeom prst="ellipse">
              <a:avLst/>
            </a:pr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80">
              <a:extLst>
                <a:ext uri="{FF2B5EF4-FFF2-40B4-BE49-F238E27FC236}">
                  <a16:creationId xmlns:a16="http://schemas.microsoft.com/office/drawing/2014/main" id="{411E65E3-B477-4F43-B0F3-928AEC90403E}"/>
                </a:ext>
              </a:extLst>
            </p:cNvPr>
            <p:cNvSpPr>
              <a:spLocks noChangeArrowheads="1"/>
            </p:cNvSpPr>
            <p:nvPr/>
          </p:nvSpPr>
          <p:spPr bwMode="auto">
            <a:xfrm>
              <a:off x="5010" y="2599"/>
              <a:ext cx="364" cy="366"/>
            </a:xfrm>
            <a:prstGeom prst="ellipse">
              <a:avLst/>
            </a:pr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5</a:t>
              </a:r>
            </a:p>
          </p:txBody>
        </p:sp>
        <p:sp>
          <p:nvSpPr>
            <p:cNvPr id="46" name="Freeform 81">
              <a:extLst>
                <a:ext uri="{FF2B5EF4-FFF2-40B4-BE49-F238E27FC236}">
                  <a16:creationId xmlns:a16="http://schemas.microsoft.com/office/drawing/2014/main" id="{7C812A4C-8336-4A7B-8566-C7F46ECF4062}"/>
                </a:ext>
              </a:extLst>
            </p:cNvPr>
            <p:cNvSpPr>
              <a:spLocks/>
            </p:cNvSpPr>
            <p:nvPr/>
          </p:nvSpPr>
          <p:spPr bwMode="auto">
            <a:xfrm>
              <a:off x="5010" y="914"/>
              <a:ext cx="1023" cy="1430"/>
            </a:xfrm>
            <a:custGeom>
              <a:avLst/>
              <a:gdLst>
                <a:gd name="T0" fmla="*/ 31 w 520"/>
                <a:gd name="T1" fmla="*/ 0 h 726"/>
                <a:gd name="T2" fmla="*/ 0 w 520"/>
                <a:gd name="T3" fmla="*/ 31 h 726"/>
                <a:gd name="T4" fmla="*/ 0 w 520"/>
                <a:gd name="T5" fmla="*/ 562 h 726"/>
                <a:gd name="T6" fmla="*/ 0 w 520"/>
                <a:gd name="T7" fmla="*/ 685 h 726"/>
                <a:gd name="T8" fmla="*/ 53 w 520"/>
                <a:gd name="T9" fmla="*/ 707 h 726"/>
                <a:gd name="T10" fmla="*/ 188 w 520"/>
                <a:gd name="T11" fmla="*/ 572 h 726"/>
                <a:gd name="T12" fmla="*/ 210 w 520"/>
                <a:gd name="T13" fmla="*/ 562 h 726"/>
                <a:gd name="T14" fmla="*/ 489 w 520"/>
                <a:gd name="T15" fmla="*/ 562 h 726"/>
                <a:gd name="T16" fmla="*/ 520 w 520"/>
                <a:gd name="T17" fmla="*/ 531 h 726"/>
                <a:gd name="T18" fmla="*/ 520 w 520"/>
                <a:gd name="T19" fmla="*/ 31 h 726"/>
                <a:gd name="T20" fmla="*/ 489 w 520"/>
                <a:gd name="T21" fmla="*/ 0 h 726"/>
                <a:gd name="T22" fmla="*/ 31 w 520"/>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0" h="726">
                  <a:moveTo>
                    <a:pt x="31" y="0"/>
                  </a:moveTo>
                  <a:cubicBezTo>
                    <a:pt x="14" y="0"/>
                    <a:pt x="0" y="13"/>
                    <a:pt x="0" y="31"/>
                  </a:cubicBezTo>
                  <a:cubicBezTo>
                    <a:pt x="0" y="562"/>
                    <a:pt x="0" y="562"/>
                    <a:pt x="0" y="562"/>
                  </a:cubicBezTo>
                  <a:cubicBezTo>
                    <a:pt x="0" y="685"/>
                    <a:pt x="0" y="685"/>
                    <a:pt x="0" y="685"/>
                  </a:cubicBezTo>
                  <a:cubicBezTo>
                    <a:pt x="0" y="712"/>
                    <a:pt x="33" y="726"/>
                    <a:pt x="53" y="707"/>
                  </a:cubicBezTo>
                  <a:cubicBezTo>
                    <a:pt x="188" y="572"/>
                    <a:pt x="188" y="572"/>
                    <a:pt x="188" y="572"/>
                  </a:cubicBezTo>
                  <a:cubicBezTo>
                    <a:pt x="194" y="566"/>
                    <a:pt x="202" y="562"/>
                    <a:pt x="210" y="562"/>
                  </a:cubicBezTo>
                  <a:cubicBezTo>
                    <a:pt x="489" y="562"/>
                    <a:pt x="489" y="562"/>
                    <a:pt x="489" y="562"/>
                  </a:cubicBezTo>
                  <a:cubicBezTo>
                    <a:pt x="506" y="562"/>
                    <a:pt x="520" y="549"/>
                    <a:pt x="520" y="531"/>
                  </a:cubicBezTo>
                  <a:cubicBezTo>
                    <a:pt x="520" y="31"/>
                    <a:pt x="520" y="31"/>
                    <a:pt x="520" y="31"/>
                  </a:cubicBezTo>
                  <a:cubicBezTo>
                    <a:pt x="520" y="13"/>
                    <a:pt x="506" y="0"/>
                    <a:pt x="489"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2">
              <a:extLst>
                <a:ext uri="{FF2B5EF4-FFF2-40B4-BE49-F238E27FC236}">
                  <a16:creationId xmlns:a16="http://schemas.microsoft.com/office/drawing/2014/main" id="{6A03D168-FECE-4215-A1B0-F66F548E9125}"/>
                </a:ext>
              </a:extLst>
            </p:cNvPr>
            <p:cNvSpPr>
              <a:spLocks/>
            </p:cNvSpPr>
            <p:nvPr/>
          </p:nvSpPr>
          <p:spPr bwMode="auto">
            <a:xfrm>
              <a:off x="5010" y="1767"/>
              <a:ext cx="1023" cy="577"/>
            </a:xfrm>
            <a:custGeom>
              <a:avLst/>
              <a:gdLst>
                <a:gd name="T0" fmla="*/ 0 w 520"/>
                <a:gd name="T1" fmla="*/ 0 h 293"/>
                <a:gd name="T2" fmla="*/ 0 w 520"/>
                <a:gd name="T3" fmla="*/ 129 h 293"/>
                <a:gd name="T4" fmla="*/ 0 w 520"/>
                <a:gd name="T5" fmla="*/ 252 h 293"/>
                <a:gd name="T6" fmla="*/ 53 w 520"/>
                <a:gd name="T7" fmla="*/ 274 h 293"/>
                <a:gd name="T8" fmla="*/ 188 w 520"/>
                <a:gd name="T9" fmla="*/ 139 h 293"/>
                <a:gd name="T10" fmla="*/ 210 w 520"/>
                <a:gd name="T11" fmla="*/ 129 h 293"/>
                <a:gd name="T12" fmla="*/ 489 w 520"/>
                <a:gd name="T13" fmla="*/ 129 h 293"/>
                <a:gd name="T14" fmla="*/ 520 w 520"/>
                <a:gd name="T15" fmla="*/ 98 h 293"/>
                <a:gd name="T16" fmla="*/ 520 w 520"/>
                <a:gd name="T17" fmla="*/ 0 h 293"/>
                <a:gd name="T18" fmla="*/ 0 w 520"/>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0" h="293">
                  <a:moveTo>
                    <a:pt x="0" y="0"/>
                  </a:moveTo>
                  <a:cubicBezTo>
                    <a:pt x="0" y="129"/>
                    <a:pt x="0" y="129"/>
                    <a:pt x="0" y="129"/>
                  </a:cubicBezTo>
                  <a:cubicBezTo>
                    <a:pt x="0" y="252"/>
                    <a:pt x="0" y="252"/>
                    <a:pt x="0" y="252"/>
                  </a:cubicBezTo>
                  <a:cubicBezTo>
                    <a:pt x="0" y="279"/>
                    <a:pt x="33" y="293"/>
                    <a:pt x="53" y="274"/>
                  </a:cubicBezTo>
                  <a:cubicBezTo>
                    <a:pt x="188" y="139"/>
                    <a:pt x="188" y="139"/>
                    <a:pt x="188" y="139"/>
                  </a:cubicBezTo>
                  <a:cubicBezTo>
                    <a:pt x="194" y="133"/>
                    <a:pt x="202" y="129"/>
                    <a:pt x="210" y="129"/>
                  </a:cubicBezTo>
                  <a:cubicBezTo>
                    <a:pt x="489" y="129"/>
                    <a:pt x="489" y="129"/>
                    <a:pt x="489" y="129"/>
                  </a:cubicBezTo>
                  <a:cubicBezTo>
                    <a:pt x="506" y="129"/>
                    <a:pt x="520" y="116"/>
                    <a:pt x="520" y="98"/>
                  </a:cubicBezTo>
                  <a:cubicBezTo>
                    <a:pt x="520" y="0"/>
                    <a:pt x="520" y="0"/>
                    <a:pt x="520" y="0"/>
                  </a:cubicBezTo>
                  <a:lnTo>
                    <a:pt x="0" y="0"/>
                  </a:ln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83">
              <a:extLst>
                <a:ext uri="{FF2B5EF4-FFF2-40B4-BE49-F238E27FC236}">
                  <a16:creationId xmlns:a16="http://schemas.microsoft.com/office/drawing/2014/main" id="{5CD557B2-5705-4FB4-B3BF-209BE4589240}"/>
                </a:ext>
              </a:extLst>
            </p:cNvPr>
            <p:cNvSpPr>
              <a:spLocks noChangeArrowheads="1"/>
            </p:cNvSpPr>
            <p:nvPr/>
          </p:nvSpPr>
          <p:spPr bwMode="auto">
            <a:xfrm>
              <a:off x="5010" y="2358"/>
              <a:ext cx="98" cy="99"/>
            </a:xfrm>
            <a:prstGeom prst="ellipse">
              <a:avLst/>
            </a:pr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84">
              <a:extLst>
                <a:ext uri="{FF2B5EF4-FFF2-40B4-BE49-F238E27FC236}">
                  <a16:creationId xmlns:a16="http://schemas.microsoft.com/office/drawing/2014/main" id="{5EC7ADAC-3F53-43A2-8F2D-B0A2D8104A44}"/>
                </a:ext>
              </a:extLst>
            </p:cNvPr>
            <p:cNvSpPr>
              <a:spLocks noChangeArrowheads="1"/>
            </p:cNvSpPr>
            <p:nvPr/>
          </p:nvSpPr>
          <p:spPr bwMode="auto">
            <a:xfrm>
              <a:off x="5010" y="2490"/>
              <a:ext cx="98" cy="99"/>
            </a:xfrm>
            <a:prstGeom prst="ellipse">
              <a:avLst/>
            </a:pr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85">
              <a:extLst>
                <a:ext uri="{FF2B5EF4-FFF2-40B4-BE49-F238E27FC236}">
                  <a16:creationId xmlns:a16="http://schemas.microsoft.com/office/drawing/2014/main" id="{E1AC5A32-2D89-41F7-A27C-DC88F075E960}"/>
                </a:ext>
              </a:extLst>
            </p:cNvPr>
            <p:cNvSpPr>
              <a:spLocks noChangeArrowheads="1"/>
            </p:cNvSpPr>
            <p:nvPr/>
          </p:nvSpPr>
          <p:spPr bwMode="auto">
            <a:xfrm>
              <a:off x="6200" y="2599"/>
              <a:ext cx="364" cy="366"/>
            </a:xfrm>
            <a:prstGeom prst="ellipse">
              <a:avLst/>
            </a:pr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sz="2000" b="1" dirty="0">
                  <a:solidFill>
                    <a:schemeClr val="bg1"/>
                  </a:solidFill>
                </a:rPr>
                <a:t>6</a:t>
              </a:r>
            </a:p>
          </p:txBody>
        </p:sp>
        <p:sp>
          <p:nvSpPr>
            <p:cNvPr id="51" name="Freeform 86">
              <a:extLst>
                <a:ext uri="{FF2B5EF4-FFF2-40B4-BE49-F238E27FC236}">
                  <a16:creationId xmlns:a16="http://schemas.microsoft.com/office/drawing/2014/main" id="{FD8FDB76-7620-4913-83A2-CB15FE98A5F0}"/>
                </a:ext>
              </a:extLst>
            </p:cNvPr>
            <p:cNvSpPr>
              <a:spLocks/>
            </p:cNvSpPr>
            <p:nvPr/>
          </p:nvSpPr>
          <p:spPr bwMode="auto">
            <a:xfrm>
              <a:off x="6200" y="914"/>
              <a:ext cx="1025" cy="1430"/>
            </a:xfrm>
            <a:custGeom>
              <a:avLst/>
              <a:gdLst>
                <a:gd name="T0" fmla="*/ 31 w 521"/>
                <a:gd name="T1" fmla="*/ 0 h 726"/>
                <a:gd name="T2" fmla="*/ 0 w 521"/>
                <a:gd name="T3" fmla="*/ 31 h 726"/>
                <a:gd name="T4" fmla="*/ 0 w 521"/>
                <a:gd name="T5" fmla="*/ 562 h 726"/>
                <a:gd name="T6" fmla="*/ 0 w 521"/>
                <a:gd name="T7" fmla="*/ 685 h 726"/>
                <a:gd name="T8" fmla="*/ 53 w 521"/>
                <a:gd name="T9" fmla="*/ 707 h 726"/>
                <a:gd name="T10" fmla="*/ 188 w 521"/>
                <a:gd name="T11" fmla="*/ 572 h 726"/>
                <a:gd name="T12" fmla="*/ 210 w 521"/>
                <a:gd name="T13" fmla="*/ 562 h 726"/>
                <a:gd name="T14" fmla="*/ 490 w 521"/>
                <a:gd name="T15" fmla="*/ 562 h 726"/>
                <a:gd name="T16" fmla="*/ 521 w 521"/>
                <a:gd name="T17" fmla="*/ 531 h 726"/>
                <a:gd name="T18" fmla="*/ 521 w 521"/>
                <a:gd name="T19" fmla="*/ 31 h 726"/>
                <a:gd name="T20" fmla="*/ 490 w 521"/>
                <a:gd name="T21" fmla="*/ 0 h 726"/>
                <a:gd name="T22" fmla="*/ 31 w 521"/>
                <a:gd name="T23" fmla="*/ 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1" h="726">
                  <a:moveTo>
                    <a:pt x="31" y="0"/>
                  </a:moveTo>
                  <a:cubicBezTo>
                    <a:pt x="14" y="0"/>
                    <a:pt x="0" y="13"/>
                    <a:pt x="0" y="31"/>
                  </a:cubicBezTo>
                  <a:cubicBezTo>
                    <a:pt x="0" y="562"/>
                    <a:pt x="0" y="562"/>
                    <a:pt x="0" y="562"/>
                  </a:cubicBezTo>
                  <a:cubicBezTo>
                    <a:pt x="0" y="685"/>
                    <a:pt x="0" y="685"/>
                    <a:pt x="0" y="685"/>
                  </a:cubicBezTo>
                  <a:cubicBezTo>
                    <a:pt x="0" y="712"/>
                    <a:pt x="33" y="726"/>
                    <a:pt x="53" y="707"/>
                  </a:cubicBezTo>
                  <a:cubicBezTo>
                    <a:pt x="188" y="572"/>
                    <a:pt x="188" y="572"/>
                    <a:pt x="188" y="572"/>
                  </a:cubicBezTo>
                  <a:cubicBezTo>
                    <a:pt x="194" y="566"/>
                    <a:pt x="202" y="562"/>
                    <a:pt x="210" y="562"/>
                  </a:cubicBezTo>
                  <a:cubicBezTo>
                    <a:pt x="490" y="562"/>
                    <a:pt x="490" y="562"/>
                    <a:pt x="490" y="562"/>
                  </a:cubicBezTo>
                  <a:cubicBezTo>
                    <a:pt x="507" y="562"/>
                    <a:pt x="521" y="549"/>
                    <a:pt x="521" y="531"/>
                  </a:cubicBezTo>
                  <a:cubicBezTo>
                    <a:pt x="521" y="31"/>
                    <a:pt x="521" y="31"/>
                    <a:pt x="521" y="31"/>
                  </a:cubicBezTo>
                  <a:cubicBezTo>
                    <a:pt x="521" y="13"/>
                    <a:pt x="507" y="0"/>
                    <a:pt x="490" y="0"/>
                  </a:cubicBezTo>
                  <a:lnTo>
                    <a:pt x="31" y="0"/>
                  </a:lnTo>
                  <a:close/>
                </a:path>
              </a:pathLst>
            </a:custGeom>
            <a:solidFill>
              <a:srgbClr val="E8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7D8A4266-2621-4820-ADC1-85ADC138D4FC}"/>
                </a:ext>
              </a:extLst>
            </p:cNvPr>
            <p:cNvSpPr>
              <a:spLocks/>
            </p:cNvSpPr>
            <p:nvPr/>
          </p:nvSpPr>
          <p:spPr bwMode="auto">
            <a:xfrm>
              <a:off x="6200" y="1767"/>
              <a:ext cx="1025" cy="577"/>
            </a:xfrm>
            <a:custGeom>
              <a:avLst/>
              <a:gdLst>
                <a:gd name="T0" fmla="*/ 0 w 521"/>
                <a:gd name="T1" fmla="*/ 0 h 293"/>
                <a:gd name="T2" fmla="*/ 0 w 521"/>
                <a:gd name="T3" fmla="*/ 129 h 293"/>
                <a:gd name="T4" fmla="*/ 0 w 521"/>
                <a:gd name="T5" fmla="*/ 252 h 293"/>
                <a:gd name="T6" fmla="*/ 53 w 521"/>
                <a:gd name="T7" fmla="*/ 274 h 293"/>
                <a:gd name="T8" fmla="*/ 188 w 521"/>
                <a:gd name="T9" fmla="*/ 139 h 293"/>
                <a:gd name="T10" fmla="*/ 210 w 521"/>
                <a:gd name="T11" fmla="*/ 129 h 293"/>
                <a:gd name="T12" fmla="*/ 490 w 521"/>
                <a:gd name="T13" fmla="*/ 129 h 293"/>
                <a:gd name="T14" fmla="*/ 521 w 521"/>
                <a:gd name="T15" fmla="*/ 98 h 293"/>
                <a:gd name="T16" fmla="*/ 521 w 521"/>
                <a:gd name="T17" fmla="*/ 0 h 293"/>
                <a:gd name="T18" fmla="*/ 0 w 521"/>
                <a:gd name="T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1" h="293">
                  <a:moveTo>
                    <a:pt x="0" y="0"/>
                  </a:moveTo>
                  <a:cubicBezTo>
                    <a:pt x="0" y="129"/>
                    <a:pt x="0" y="129"/>
                    <a:pt x="0" y="129"/>
                  </a:cubicBezTo>
                  <a:cubicBezTo>
                    <a:pt x="0" y="252"/>
                    <a:pt x="0" y="252"/>
                    <a:pt x="0" y="252"/>
                  </a:cubicBezTo>
                  <a:cubicBezTo>
                    <a:pt x="0" y="279"/>
                    <a:pt x="33" y="293"/>
                    <a:pt x="53" y="274"/>
                  </a:cubicBezTo>
                  <a:cubicBezTo>
                    <a:pt x="188" y="139"/>
                    <a:pt x="188" y="139"/>
                    <a:pt x="188" y="139"/>
                  </a:cubicBezTo>
                  <a:cubicBezTo>
                    <a:pt x="194" y="133"/>
                    <a:pt x="202" y="129"/>
                    <a:pt x="210" y="129"/>
                  </a:cubicBezTo>
                  <a:cubicBezTo>
                    <a:pt x="490" y="129"/>
                    <a:pt x="490" y="129"/>
                    <a:pt x="490" y="129"/>
                  </a:cubicBezTo>
                  <a:cubicBezTo>
                    <a:pt x="507" y="129"/>
                    <a:pt x="521" y="116"/>
                    <a:pt x="521" y="98"/>
                  </a:cubicBezTo>
                  <a:cubicBezTo>
                    <a:pt x="521" y="0"/>
                    <a:pt x="521" y="0"/>
                    <a:pt x="521" y="0"/>
                  </a:cubicBezTo>
                  <a:lnTo>
                    <a:pt x="0" y="0"/>
                  </a:ln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88">
              <a:extLst>
                <a:ext uri="{FF2B5EF4-FFF2-40B4-BE49-F238E27FC236}">
                  <a16:creationId xmlns:a16="http://schemas.microsoft.com/office/drawing/2014/main" id="{D94E34C3-C15B-428A-B067-E8346BBFEFF3}"/>
                </a:ext>
              </a:extLst>
            </p:cNvPr>
            <p:cNvSpPr>
              <a:spLocks noChangeArrowheads="1"/>
            </p:cNvSpPr>
            <p:nvPr/>
          </p:nvSpPr>
          <p:spPr bwMode="auto">
            <a:xfrm>
              <a:off x="6200" y="2358"/>
              <a:ext cx="99" cy="99"/>
            </a:xfrm>
            <a:prstGeom prst="ellipse">
              <a:avLst/>
            </a:pr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89">
              <a:extLst>
                <a:ext uri="{FF2B5EF4-FFF2-40B4-BE49-F238E27FC236}">
                  <a16:creationId xmlns:a16="http://schemas.microsoft.com/office/drawing/2014/main" id="{D2D97489-09EB-4DA1-B992-47494DCC4565}"/>
                </a:ext>
              </a:extLst>
            </p:cNvPr>
            <p:cNvSpPr>
              <a:spLocks noChangeArrowheads="1"/>
            </p:cNvSpPr>
            <p:nvPr/>
          </p:nvSpPr>
          <p:spPr bwMode="auto">
            <a:xfrm>
              <a:off x="6200" y="2490"/>
              <a:ext cx="99" cy="99"/>
            </a:xfrm>
            <a:prstGeom prst="ellipse">
              <a:avLst/>
            </a:pr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Title 54">
            <a:extLst>
              <a:ext uri="{FF2B5EF4-FFF2-40B4-BE49-F238E27FC236}">
                <a16:creationId xmlns:a16="http://schemas.microsoft.com/office/drawing/2014/main" id="{AC4F1783-8BFB-4187-9169-2D64A497E8E7}"/>
              </a:ext>
            </a:extLst>
          </p:cNvPr>
          <p:cNvSpPr>
            <a:spLocks noGrp="1"/>
          </p:cNvSpPr>
          <p:nvPr>
            <p:ph type="title"/>
          </p:nvPr>
        </p:nvSpPr>
        <p:spPr/>
        <p:txBody>
          <a:bodyPr/>
          <a:lstStyle/>
          <a:p>
            <a:r>
              <a:rPr lang="en-US" dirty="0"/>
              <a:t>Click to add title </a:t>
            </a:r>
          </a:p>
        </p:txBody>
      </p:sp>
      <p:sp>
        <p:nvSpPr>
          <p:cNvPr id="129" name="TextBox 10">
            <a:extLst>
              <a:ext uri="{FF2B5EF4-FFF2-40B4-BE49-F238E27FC236}">
                <a16:creationId xmlns:a16="http://schemas.microsoft.com/office/drawing/2014/main" id="{70BDDE73-6D8E-4DB3-A7E2-7DE8B4A6E77B}"/>
              </a:ext>
            </a:extLst>
          </p:cNvPr>
          <p:cNvSpPr txBox="1">
            <a:spLocks noChangeArrowheads="1"/>
          </p:cNvSpPr>
          <p:nvPr/>
        </p:nvSpPr>
        <p:spPr bwMode="auto">
          <a:xfrm>
            <a:off x="538925" y="5278632"/>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130" name="TextBox 10">
            <a:extLst>
              <a:ext uri="{FF2B5EF4-FFF2-40B4-BE49-F238E27FC236}">
                <a16:creationId xmlns:a16="http://schemas.microsoft.com/office/drawing/2014/main" id="{CC207F97-2B24-43B7-8EC7-D7897C6C94C2}"/>
              </a:ext>
            </a:extLst>
          </p:cNvPr>
          <p:cNvSpPr txBox="1">
            <a:spLocks noChangeArrowheads="1"/>
          </p:cNvSpPr>
          <p:nvPr/>
        </p:nvSpPr>
        <p:spPr bwMode="auto">
          <a:xfrm>
            <a:off x="2479582" y="5278631"/>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131" name="TextBox 10">
            <a:extLst>
              <a:ext uri="{FF2B5EF4-FFF2-40B4-BE49-F238E27FC236}">
                <a16:creationId xmlns:a16="http://schemas.microsoft.com/office/drawing/2014/main" id="{41E6041E-F5DD-4171-8AF1-4F7E9B67B700}"/>
              </a:ext>
            </a:extLst>
          </p:cNvPr>
          <p:cNvSpPr txBox="1">
            <a:spLocks noChangeArrowheads="1"/>
          </p:cNvSpPr>
          <p:nvPr/>
        </p:nvSpPr>
        <p:spPr bwMode="auto">
          <a:xfrm>
            <a:off x="8138652" y="5278630"/>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132" name="TextBox 10">
            <a:extLst>
              <a:ext uri="{FF2B5EF4-FFF2-40B4-BE49-F238E27FC236}">
                <a16:creationId xmlns:a16="http://schemas.microsoft.com/office/drawing/2014/main" id="{9ABC59E7-0B3C-40B4-A19F-5DE4766DFC93}"/>
              </a:ext>
            </a:extLst>
          </p:cNvPr>
          <p:cNvSpPr txBox="1">
            <a:spLocks noChangeArrowheads="1"/>
          </p:cNvSpPr>
          <p:nvPr/>
        </p:nvSpPr>
        <p:spPr bwMode="auto">
          <a:xfrm>
            <a:off x="4341668" y="5278630"/>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133" name="TextBox 10">
            <a:extLst>
              <a:ext uri="{FF2B5EF4-FFF2-40B4-BE49-F238E27FC236}">
                <a16:creationId xmlns:a16="http://schemas.microsoft.com/office/drawing/2014/main" id="{50A91942-4EBB-4B01-BD80-6B09454DFED1}"/>
              </a:ext>
            </a:extLst>
          </p:cNvPr>
          <p:cNvSpPr txBox="1">
            <a:spLocks noChangeArrowheads="1"/>
          </p:cNvSpPr>
          <p:nvPr/>
        </p:nvSpPr>
        <p:spPr bwMode="auto">
          <a:xfrm>
            <a:off x="6319176" y="5278630"/>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134" name="TextBox 10">
            <a:extLst>
              <a:ext uri="{FF2B5EF4-FFF2-40B4-BE49-F238E27FC236}">
                <a16:creationId xmlns:a16="http://schemas.microsoft.com/office/drawing/2014/main" id="{F5E6BDEF-DB42-4360-B485-A8245BF9228B}"/>
              </a:ext>
            </a:extLst>
          </p:cNvPr>
          <p:cNvSpPr txBox="1">
            <a:spLocks noChangeArrowheads="1"/>
          </p:cNvSpPr>
          <p:nvPr/>
        </p:nvSpPr>
        <p:spPr bwMode="auto">
          <a:xfrm>
            <a:off x="10023990" y="5278629"/>
            <a:ext cx="1755900" cy="6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200" b="1" dirty="0">
                <a:latin typeface="+mn-lt"/>
                <a:cs typeface="Arial" panose="020B0604020202020204" pitchFamily="34" charset="0"/>
              </a:rPr>
              <a:t>Lorem ipsum </a:t>
            </a:r>
            <a:r>
              <a:rPr lang="es-CO" sz="1200" dirty="0">
                <a:latin typeface="+mn-lt"/>
                <a:cs typeface="Arial" panose="020B0604020202020204" pitchFamily="34" charset="0"/>
              </a:rPr>
              <a:t>dolor sit amet, consectetur adipiscing elit.  </a:t>
            </a:r>
          </a:p>
        </p:txBody>
      </p:sp>
      <p:sp>
        <p:nvSpPr>
          <p:cNvPr id="56" name="TextBox 55">
            <a:extLst>
              <a:ext uri="{FF2B5EF4-FFF2-40B4-BE49-F238E27FC236}">
                <a16:creationId xmlns:a16="http://schemas.microsoft.com/office/drawing/2014/main" id="{5E5CF4ED-B77B-4D25-983D-4C65970D8132}"/>
              </a:ext>
            </a:extLst>
          </p:cNvPr>
          <p:cNvSpPr txBox="1"/>
          <p:nvPr/>
        </p:nvSpPr>
        <p:spPr>
          <a:xfrm>
            <a:off x="674121" y="3155714"/>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136" name="TextBox 135">
            <a:extLst>
              <a:ext uri="{FF2B5EF4-FFF2-40B4-BE49-F238E27FC236}">
                <a16:creationId xmlns:a16="http://schemas.microsoft.com/office/drawing/2014/main" id="{0F243FFB-5C09-4423-A100-D3105E13292A}"/>
              </a:ext>
            </a:extLst>
          </p:cNvPr>
          <p:cNvSpPr txBox="1"/>
          <p:nvPr/>
        </p:nvSpPr>
        <p:spPr>
          <a:xfrm>
            <a:off x="2572072" y="3167603"/>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137" name="TextBox 136">
            <a:extLst>
              <a:ext uri="{FF2B5EF4-FFF2-40B4-BE49-F238E27FC236}">
                <a16:creationId xmlns:a16="http://schemas.microsoft.com/office/drawing/2014/main" id="{96128D71-AA49-489D-98DC-737370767207}"/>
              </a:ext>
            </a:extLst>
          </p:cNvPr>
          <p:cNvSpPr txBox="1"/>
          <p:nvPr/>
        </p:nvSpPr>
        <p:spPr>
          <a:xfrm>
            <a:off x="4489309" y="3190325"/>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138" name="TextBox 137">
            <a:extLst>
              <a:ext uri="{FF2B5EF4-FFF2-40B4-BE49-F238E27FC236}">
                <a16:creationId xmlns:a16="http://schemas.microsoft.com/office/drawing/2014/main" id="{2A1CB2A7-D6F2-434C-896B-657852C16A8A}"/>
              </a:ext>
            </a:extLst>
          </p:cNvPr>
          <p:cNvSpPr txBox="1"/>
          <p:nvPr/>
        </p:nvSpPr>
        <p:spPr>
          <a:xfrm>
            <a:off x="6386192" y="3149408"/>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139" name="TextBox 138">
            <a:extLst>
              <a:ext uri="{FF2B5EF4-FFF2-40B4-BE49-F238E27FC236}">
                <a16:creationId xmlns:a16="http://schemas.microsoft.com/office/drawing/2014/main" id="{D6D79F9A-E150-4F10-8894-923CBFD94E93}"/>
              </a:ext>
            </a:extLst>
          </p:cNvPr>
          <p:cNvSpPr txBox="1"/>
          <p:nvPr/>
        </p:nvSpPr>
        <p:spPr>
          <a:xfrm>
            <a:off x="8271469" y="3149408"/>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140" name="TextBox 139">
            <a:extLst>
              <a:ext uri="{FF2B5EF4-FFF2-40B4-BE49-F238E27FC236}">
                <a16:creationId xmlns:a16="http://schemas.microsoft.com/office/drawing/2014/main" id="{EDB82640-3D11-4C88-8601-52CC8EB682E1}"/>
              </a:ext>
            </a:extLst>
          </p:cNvPr>
          <p:cNvSpPr txBox="1"/>
          <p:nvPr/>
        </p:nvSpPr>
        <p:spPr>
          <a:xfrm>
            <a:off x="10144661" y="3163391"/>
            <a:ext cx="1514558" cy="369332"/>
          </a:xfrm>
          <a:prstGeom prst="rect">
            <a:avLst/>
          </a:prstGeom>
          <a:noFill/>
        </p:spPr>
        <p:txBody>
          <a:bodyPr wrap="square" rtlCol="0">
            <a:spAutoFit/>
          </a:bodyPr>
          <a:lstStyle/>
          <a:p>
            <a:pPr algn="ctr"/>
            <a:r>
              <a:rPr lang="en-US" b="1" dirty="0">
                <a:solidFill>
                  <a:schemeClr val="bg1"/>
                </a:solidFill>
              </a:rPr>
              <a:t>Title</a:t>
            </a:r>
          </a:p>
        </p:txBody>
      </p:sp>
      <p:sp>
        <p:nvSpPr>
          <p:cNvPr id="61" name="Freeform 93">
            <a:extLst>
              <a:ext uri="{FF2B5EF4-FFF2-40B4-BE49-F238E27FC236}">
                <a16:creationId xmlns:a16="http://schemas.microsoft.com/office/drawing/2014/main" id="{4974238E-9090-4CF8-B7D7-CA0E4E97A894}"/>
              </a:ext>
            </a:extLst>
          </p:cNvPr>
          <p:cNvSpPr>
            <a:spLocks noEditPoints="1"/>
          </p:cNvSpPr>
          <p:nvPr/>
        </p:nvSpPr>
        <p:spPr bwMode="auto">
          <a:xfrm>
            <a:off x="10545763" y="2230440"/>
            <a:ext cx="733425" cy="633413"/>
          </a:xfrm>
          <a:custGeom>
            <a:avLst/>
            <a:gdLst>
              <a:gd name="T0" fmla="*/ 77 w 106"/>
              <a:gd name="T1" fmla="*/ 73 h 91"/>
              <a:gd name="T2" fmla="*/ 76 w 106"/>
              <a:gd name="T3" fmla="*/ 72 h 91"/>
              <a:gd name="T4" fmla="*/ 75 w 106"/>
              <a:gd name="T5" fmla="*/ 72 h 91"/>
              <a:gd name="T6" fmla="*/ 74 w 106"/>
              <a:gd name="T7" fmla="*/ 72 h 91"/>
              <a:gd name="T8" fmla="*/ 73 w 106"/>
              <a:gd name="T9" fmla="*/ 72 h 91"/>
              <a:gd name="T10" fmla="*/ 73 w 106"/>
              <a:gd name="T11" fmla="*/ 71 h 91"/>
              <a:gd name="T12" fmla="*/ 72 w 106"/>
              <a:gd name="T13" fmla="*/ 71 h 91"/>
              <a:gd name="T14" fmla="*/ 72 w 106"/>
              <a:gd name="T15" fmla="*/ 71 h 91"/>
              <a:gd name="T16" fmla="*/ 71 w 106"/>
              <a:gd name="T17" fmla="*/ 70 h 91"/>
              <a:gd name="T18" fmla="*/ 71 w 106"/>
              <a:gd name="T19" fmla="*/ 70 h 91"/>
              <a:gd name="T20" fmla="*/ 70 w 106"/>
              <a:gd name="T21" fmla="*/ 69 h 91"/>
              <a:gd name="T22" fmla="*/ 70 w 106"/>
              <a:gd name="T23" fmla="*/ 69 h 91"/>
              <a:gd name="T24" fmla="*/ 69 w 106"/>
              <a:gd name="T25" fmla="*/ 68 h 91"/>
              <a:gd name="T26" fmla="*/ 68 w 106"/>
              <a:gd name="T27" fmla="*/ 67 h 91"/>
              <a:gd name="T28" fmla="*/ 68 w 106"/>
              <a:gd name="T29" fmla="*/ 66 h 91"/>
              <a:gd name="T30" fmla="*/ 68 w 106"/>
              <a:gd name="T31" fmla="*/ 66 h 91"/>
              <a:gd name="T32" fmla="*/ 67 w 106"/>
              <a:gd name="T33" fmla="*/ 65 h 91"/>
              <a:gd name="T34" fmla="*/ 7 w 106"/>
              <a:gd name="T35" fmla="*/ 74 h 91"/>
              <a:gd name="T36" fmla="*/ 104 w 106"/>
              <a:gd name="T37" fmla="*/ 70 h 91"/>
              <a:gd name="T38" fmla="*/ 91 w 106"/>
              <a:gd name="T39" fmla="*/ 65 h 91"/>
              <a:gd name="T40" fmla="*/ 90 w 106"/>
              <a:gd name="T41" fmla="*/ 66 h 91"/>
              <a:gd name="T42" fmla="*/ 90 w 106"/>
              <a:gd name="T43" fmla="*/ 66 h 91"/>
              <a:gd name="T44" fmla="*/ 90 w 106"/>
              <a:gd name="T45" fmla="*/ 67 h 91"/>
              <a:gd name="T46" fmla="*/ 89 w 106"/>
              <a:gd name="T47" fmla="*/ 67 h 91"/>
              <a:gd name="T48" fmla="*/ 89 w 106"/>
              <a:gd name="T49" fmla="*/ 68 h 91"/>
              <a:gd name="T50" fmla="*/ 89 w 106"/>
              <a:gd name="T51" fmla="*/ 68 h 91"/>
              <a:gd name="T52" fmla="*/ 88 w 106"/>
              <a:gd name="T53" fmla="*/ 69 h 91"/>
              <a:gd name="T54" fmla="*/ 88 w 106"/>
              <a:gd name="T55" fmla="*/ 69 h 91"/>
              <a:gd name="T56" fmla="*/ 97 w 106"/>
              <a:gd name="T57" fmla="*/ 76 h 91"/>
              <a:gd name="T58" fmla="*/ 89 w 106"/>
              <a:gd name="T59" fmla="*/ 62 h 91"/>
              <a:gd name="T60" fmla="*/ 89 w 106"/>
              <a:gd name="T61" fmla="*/ 63 h 91"/>
              <a:gd name="T62" fmla="*/ 80 w 106"/>
              <a:gd name="T63" fmla="*/ 70 h 91"/>
              <a:gd name="T64" fmla="*/ 80 w 106"/>
              <a:gd name="T65" fmla="*/ 70 h 91"/>
              <a:gd name="T66" fmla="*/ 79 w 106"/>
              <a:gd name="T67" fmla="*/ 70 h 91"/>
              <a:gd name="T68" fmla="*/ 78 w 106"/>
              <a:gd name="T69" fmla="*/ 70 h 91"/>
              <a:gd name="T70" fmla="*/ 78 w 106"/>
              <a:gd name="T71" fmla="*/ 70 h 91"/>
              <a:gd name="T72" fmla="*/ 77 w 106"/>
              <a:gd name="T73" fmla="*/ 70 h 91"/>
              <a:gd name="T74" fmla="*/ 77 w 106"/>
              <a:gd name="T75" fmla="*/ 70 h 91"/>
              <a:gd name="T76" fmla="*/ 76 w 106"/>
              <a:gd name="T77" fmla="*/ 70 h 91"/>
              <a:gd name="T78" fmla="*/ 75 w 106"/>
              <a:gd name="T79" fmla="*/ 70 h 91"/>
              <a:gd name="T80" fmla="*/ 75 w 106"/>
              <a:gd name="T81" fmla="*/ 69 h 91"/>
              <a:gd name="T82" fmla="*/ 74 w 106"/>
              <a:gd name="T83" fmla="*/ 69 h 91"/>
              <a:gd name="T84" fmla="*/ 74 w 106"/>
              <a:gd name="T85" fmla="*/ 69 h 91"/>
              <a:gd name="T86" fmla="*/ 73 w 106"/>
              <a:gd name="T87" fmla="*/ 68 h 91"/>
              <a:gd name="T88" fmla="*/ 73 w 106"/>
              <a:gd name="T89" fmla="*/ 68 h 91"/>
              <a:gd name="T90" fmla="*/ 72 w 106"/>
              <a:gd name="T91" fmla="*/ 68 h 91"/>
              <a:gd name="T92" fmla="*/ 72 w 106"/>
              <a:gd name="T93" fmla="*/ 67 h 91"/>
              <a:gd name="T94" fmla="*/ 70 w 106"/>
              <a:gd name="T95" fmla="*/ 64 h 91"/>
              <a:gd name="T96" fmla="*/ 69 w 106"/>
              <a:gd name="T97" fmla="*/ 63 h 91"/>
              <a:gd name="T98" fmla="*/ 69 w 106"/>
              <a:gd name="T99" fmla="*/ 63 h 91"/>
              <a:gd name="T100" fmla="*/ 69 w 106"/>
              <a:gd name="T101" fmla="*/ 62 h 91"/>
              <a:gd name="T102" fmla="*/ 79 w 106"/>
              <a:gd name="T103" fmla="*/ 50 h 91"/>
              <a:gd name="T104" fmla="*/ 2 w 106"/>
              <a:gd name="T105" fmla="*/ 3 h 91"/>
              <a:gd name="T106" fmla="*/ 103 w 106"/>
              <a:gd name="T107" fmla="*/ 82 h 91"/>
              <a:gd name="T108" fmla="*/ 68 w 106"/>
              <a:gd name="T109" fmla="*/ 91 h 91"/>
              <a:gd name="T110" fmla="*/ 55 w 106"/>
              <a:gd name="T111" fmla="*/ 82 h 91"/>
              <a:gd name="T112" fmla="*/ 19 w 106"/>
              <a:gd name="T113" fmla="*/ 45 h 91"/>
              <a:gd name="T114" fmla="*/ 19 w 106"/>
              <a:gd name="T115"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 h="91">
                <a:moveTo>
                  <a:pt x="61" y="76"/>
                </a:moveTo>
                <a:cubicBezTo>
                  <a:pt x="61" y="76"/>
                  <a:pt x="61" y="76"/>
                  <a:pt x="61" y="76"/>
                </a:cubicBezTo>
                <a:cubicBezTo>
                  <a:pt x="58" y="81"/>
                  <a:pt x="58" y="81"/>
                  <a:pt x="58" y="81"/>
                </a:cubicBezTo>
                <a:cubicBezTo>
                  <a:pt x="65" y="79"/>
                  <a:pt x="65" y="79"/>
                  <a:pt x="65" y="79"/>
                </a:cubicBezTo>
                <a:cubicBezTo>
                  <a:pt x="66" y="79"/>
                  <a:pt x="67" y="79"/>
                  <a:pt x="67" y="80"/>
                </a:cubicBezTo>
                <a:cubicBezTo>
                  <a:pt x="69" y="87"/>
                  <a:pt x="69" y="87"/>
                  <a:pt x="69" y="87"/>
                </a:cubicBezTo>
                <a:cubicBezTo>
                  <a:pt x="77" y="73"/>
                  <a:pt x="77" y="73"/>
                  <a:pt x="77" y="73"/>
                </a:cubicBezTo>
                <a:cubicBezTo>
                  <a:pt x="77" y="73"/>
                  <a:pt x="77" y="73"/>
                  <a:pt x="77" y="73"/>
                </a:cubicBezTo>
                <a:cubicBezTo>
                  <a:pt x="77" y="73"/>
                  <a:pt x="77" y="73"/>
                  <a:pt x="77" y="73"/>
                </a:cubicBezTo>
                <a:cubicBezTo>
                  <a:pt x="77" y="73"/>
                  <a:pt x="77" y="73"/>
                  <a:pt x="77" y="73"/>
                </a:cubicBezTo>
                <a:cubicBezTo>
                  <a:pt x="77" y="73"/>
                  <a:pt x="77" y="73"/>
                  <a:pt x="77" y="73"/>
                </a:cubicBezTo>
                <a:cubicBezTo>
                  <a:pt x="76" y="73"/>
                  <a:pt x="76" y="73"/>
                  <a:pt x="76" y="73"/>
                </a:cubicBezTo>
                <a:cubicBezTo>
                  <a:pt x="76" y="73"/>
                  <a:pt x="76" y="73"/>
                  <a:pt x="76" y="73"/>
                </a:cubicBezTo>
                <a:cubicBezTo>
                  <a:pt x="76" y="73"/>
                  <a:pt x="76" y="73"/>
                  <a:pt x="76" y="73"/>
                </a:cubicBezTo>
                <a:cubicBezTo>
                  <a:pt x="76" y="72"/>
                  <a:pt x="76" y="72"/>
                  <a:pt x="76" y="72"/>
                </a:cubicBezTo>
                <a:cubicBezTo>
                  <a:pt x="76" y="72"/>
                  <a:pt x="76" y="72"/>
                  <a:pt x="76" y="72"/>
                </a:cubicBezTo>
                <a:cubicBezTo>
                  <a:pt x="76" y="72"/>
                  <a:pt x="76" y="72"/>
                  <a:pt x="76" y="72"/>
                </a:cubicBezTo>
                <a:cubicBezTo>
                  <a:pt x="76" y="72"/>
                  <a:pt x="76" y="72"/>
                  <a:pt x="76" y="72"/>
                </a:cubicBezTo>
                <a:cubicBezTo>
                  <a:pt x="76" y="72"/>
                  <a:pt x="76" y="72"/>
                  <a:pt x="76" y="72"/>
                </a:cubicBezTo>
                <a:cubicBezTo>
                  <a:pt x="76" y="72"/>
                  <a:pt x="76" y="72"/>
                  <a:pt x="76" y="72"/>
                </a:cubicBezTo>
                <a:cubicBezTo>
                  <a:pt x="76" y="72"/>
                  <a:pt x="76" y="72"/>
                  <a:pt x="76" y="72"/>
                </a:cubicBezTo>
                <a:cubicBezTo>
                  <a:pt x="76" y="72"/>
                  <a:pt x="76" y="72"/>
                  <a:pt x="76"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5" y="72"/>
                  <a:pt x="75" y="72"/>
                  <a:pt x="75"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4" y="72"/>
                  <a:pt x="74" y="72"/>
                  <a:pt x="74" y="72"/>
                </a:cubicBezTo>
                <a:cubicBezTo>
                  <a:pt x="73" y="72"/>
                  <a:pt x="73" y="72"/>
                  <a:pt x="73" y="72"/>
                </a:cubicBezTo>
                <a:cubicBezTo>
                  <a:pt x="73" y="72"/>
                  <a:pt x="73" y="72"/>
                  <a:pt x="73" y="72"/>
                </a:cubicBezTo>
                <a:cubicBezTo>
                  <a:pt x="73" y="72"/>
                  <a:pt x="73" y="72"/>
                  <a:pt x="73" y="72"/>
                </a:cubicBezTo>
                <a:cubicBezTo>
                  <a:pt x="73" y="72"/>
                  <a:pt x="73" y="72"/>
                  <a:pt x="73" y="72"/>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3" y="71"/>
                  <a:pt x="73" y="71"/>
                  <a:pt x="73"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1"/>
                  <a:pt x="72" y="71"/>
                  <a:pt x="72" y="71"/>
                </a:cubicBezTo>
                <a:cubicBezTo>
                  <a:pt x="72" y="70"/>
                  <a:pt x="72" y="70"/>
                  <a:pt x="72" y="70"/>
                </a:cubicBezTo>
                <a:cubicBezTo>
                  <a:pt x="72" y="70"/>
                  <a:pt x="72" y="70"/>
                  <a:pt x="72" y="70"/>
                </a:cubicBezTo>
                <a:cubicBezTo>
                  <a:pt x="72" y="70"/>
                  <a:pt x="72" y="70"/>
                  <a:pt x="72"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1" y="70"/>
                  <a:pt x="71" y="70"/>
                  <a:pt x="71" y="70"/>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70" y="69"/>
                  <a:pt x="70" y="69"/>
                  <a:pt x="70" y="69"/>
                </a:cubicBezTo>
                <a:cubicBezTo>
                  <a:pt x="69" y="69"/>
                  <a:pt x="69" y="69"/>
                  <a:pt x="69" y="69"/>
                </a:cubicBezTo>
                <a:cubicBezTo>
                  <a:pt x="69" y="68"/>
                  <a:pt x="69" y="68"/>
                  <a:pt x="69" y="68"/>
                </a:cubicBezTo>
                <a:cubicBezTo>
                  <a:pt x="69" y="68"/>
                  <a:pt x="69" y="68"/>
                  <a:pt x="69" y="68"/>
                </a:cubicBezTo>
                <a:cubicBezTo>
                  <a:pt x="69" y="68"/>
                  <a:pt x="69" y="68"/>
                  <a:pt x="69" y="68"/>
                </a:cubicBezTo>
                <a:cubicBezTo>
                  <a:pt x="69" y="68"/>
                  <a:pt x="69" y="68"/>
                  <a:pt x="69" y="68"/>
                </a:cubicBezTo>
                <a:cubicBezTo>
                  <a:pt x="69" y="68"/>
                  <a:pt x="69" y="68"/>
                  <a:pt x="69" y="68"/>
                </a:cubicBezTo>
                <a:cubicBezTo>
                  <a:pt x="69" y="68"/>
                  <a:pt x="69" y="68"/>
                  <a:pt x="69" y="68"/>
                </a:cubicBezTo>
                <a:cubicBezTo>
                  <a:pt x="69" y="68"/>
                  <a:pt x="69" y="68"/>
                  <a:pt x="69" y="68"/>
                </a:cubicBezTo>
                <a:cubicBezTo>
                  <a:pt x="69" y="68"/>
                  <a:pt x="69" y="68"/>
                  <a:pt x="69" y="68"/>
                </a:cubicBezTo>
                <a:cubicBezTo>
                  <a:pt x="69" y="67"/>
                  <a:pt x="69" y="67"/>
                  <a:pt x="69" y="67"/>
                </a:cubicBezTo>
                <a:cubicBezTo>
                  <a:pt x="69" y="67"/>
                  <a:pt x="69" y="67"/>
                  <a:pt x="69" y="67"/>
                </a:cubicBezTo>
                <a:cubicBezTo>
                  <a:pt x="69" y="67"/>
                  <a:pt x="69" y="67"/>
                  <a:pt x="69"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7"/>
                  <a:pt x="68" y="67"/>
                  <a:pt x="68" y="67"/>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1" y="76"/>
                  <a:pt x="61" y="76"/>
                  <a:pt x="61" y="76"/>
                </a:cubicBezTo>
                <a:close/>
                <a:moveTo>
                  <a:pt x="79" y="48"/>
                </a:moveTo>
                <a:cubicBezTo>
                  <a:pt x="76" y="48"/>
                  <a:pt x="72" y="49"/>
                  <a:pt x="70" y="51"/>
                </a:cubicBezTo>
                <a:cubicBezTo>
                  <a:pt x="70" y="51"/>
                  <a:pt x="70" y="51"/>
                  <a:pt x="70" y="51"/>
                </a:cubicBezTo>
                <a:cubicBezTo>
                  <a:pt x="68" y="54"/>
                  <a:pt x="66" y="57"/>
                  <a:pt x="66" y="60"/>
                </a:cubicBezTo>
                <a:cubicBezTo>
                  <a:pt x="66" y="61"/>
                  <a:pt x="66" y="61"/>
                  <a:pt x="66" y="62"/>
                </a:cubicBezTo>
                <a:cubicBezTo>
                  <a:pt x="59" y="74"/>
                  <a:pt x="59" y="74"/>
                  <a:pt x="59" y="74"/>
                </a:cubicBezTo>
                <a:cubicBezTo>
                  <a:pt x="7" y="74"/>
                  <a:pt x="7" y="74"/>
                  <a:pt x="7" y="74"/>
                </a:cubicBezTo>
                <a:cubicBezTo>
                  <a:pt x="6" y="74"/>
                  <a:pt x="4" y="74"/>
                  <a:pt x="4" y="73"/>
                </a:cubicBezTo>
                <a:cubicBezTo>
                  <a:pt x="3" y="72"/>
                  <a:pt x="2" y="71"/>
                  <a:pt x="2" y="70"/>
                </a:cubicBezTo>
                <a:cubicBezTo>
                  <a:pt x="2" y="8"/>
                  <a:pt x="2" y="8"/>
                  <a:pt x="2" y="8"/>
                </a:cubicBezTo>
                <a:cubicBezTo>
                  <a:pt x="2" y="6"/>
                  <a:pt x="3" y="5"/>
                  <a:pt x="4" y="4"/>
                </a:cubicBezTo>
                <a:cubicBezTo>
                  <a:pt x="4" y="4"/>
                  <a:pt x="4" y="4"/>
                  <a:pt x="4" y="4"/>
                </a:cubicBezTo>
                <a:cubicBezTo>
                  <a:pt x="4" y="3"/>
                  <a:pt x="6" y="3"/>
                  <a:pt x="7" y="3"/>
                </a:cubicBezTo>
                <a:cubicBezTo>
                  <a:pt x="99" y="3"/>
                  <a:pt x="99" y="3"/>
                  <a:pt x="99" y="3"/>
                </a:cubicBezTo>
                <a:cubicBezTo>
                  <a:pt x="100" y="3"/>
                  <a:pt x="101" y="3"/>
                  <a:pt x="102" y="4"/>
                </a:cubicBezTo>
                <a:cubicBezTo>
                  <a:pt x="103" y="5"/>
                  <a:pt x="104" y="6"/>
                  <a:pt x="104" y="8"/>
                </a:cubicBezTo>
                <a:cubicBezTo>
                  <a:pt x="104" y="70"/>
                  <a:pt x="104" y="70"/>
                  <a:pt x="104" y="70"/>
                </a:cubicBezTo>
                <a:cubicBezTo>
                  <a:pt x="104" y="71"/>
                  <a:pt x="103" y="72"/>
                  <a:pt x="102" y="73"/>
                </a:cubicBezTo>
                <a:cubicBezTo>
                  <a:pt x="102" y="73"/>
                  <a:pt x="102" y="73"/>
                  <a:pt x="102" y="73"/>
                </a:cubicBezTo>
                <a:cubicBezTo>
                  <a:pt x="101" y="74"/>
                  <a:pt x="100" y="74"/>
                  <a:pt x="99" y="74"/>
                </a:cubicBezTo>
                <a:cubicBezTo>
                  <a:pt x="92" y="62"/>
                  <a:pt x="92" y="62"/>
                  <a:pt x="92" y="62"/>
                </a:cubicBezTo>
                <a:cubicBezTo>
                  <a:pt x="92" y="61"/>
                  <a:pt x="92" y="61"/>
                  <a:pt x="92" y="60"/>
                </a:cubicBezTo>
                <a:cubicBezTo>
                  <a:pt x="92" y="57"/>
                  <a:pt x="90" y="54"/>
                  <a:pt x="88" y="51"/>
                </a:cubicBezTo>
                <a:cubicBezTo>
                  <a:pt x="86" y="49"/>
                  <a:pt x="82" y="48"/>
                  <a:pt x="79" y="48"/>
                </a:cubicBezTo>
                <a:close/>
                <a:moveTo>
                  <a:pt x="91" y="65"/>
                </a:moveTo>
                <a:cubicBezTo>
                  <a:pt x="91" y="65"/>
                  <a:pt x="91" y="65"/>
                  <a:pt x="91" y="65"/>
                </a:cubicBezTo>
                <a:cubicBezTo>
                  <a:pt x="91" y="65"/>
                  <a:pt x="91" y="65"/>
                  <a:pt x="91" y="65"/>
                </a:cubicBezTo>
                <a:cubicBezTo>
                  <a:pt x="91" y="65"/>
                  <a:pt x="91" y="65"/>
                  <a:pt x="91" y="65"/>
                </a:cubicBezTo>
                <a:cubicBezTo>
                  <a:pt x="91" y="65"/>
                  <a:pt x="91" y="65"/>
                  <a:pt x="91" y="65"/>
                </a:cubicBezTo>
                <a:cubicBezTo>
                  <a:pt x="90" y="65"/>
                  <a:pt x="90" y="65"/>
                  <a:pt x="90" y="65"/>
                </a:cubicBezTo>
                <a:cubicBezTo>
                  <a:pt x="90" y="65"/>
                  <a:pt x="90" y="65"/>
                  <a:pt x="90" y="65"/>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7"/>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6" y="71"/>
                  <a:pt x="84" y="72"/>
                  <a:pt x="81" y="73"/>
                </a:cubicBezTo>
                <a:cubicBezTo>
                  <a:pt x="81" y="73"/>
                  <a:pt x="81" y="73"/>
                  <a:pt x="81" y="73"/>
                </a:cubicBezTo>
                <a:cubicBezTo>
                  <a:pt x="81" y="73"/>
                  <a:pt x="81" y="73"/>
                  <a:pt x="81" y="73"/>
                </a:cubicBezTo>
                <a:cubicBezTo>
                  <a:pt x="89" y="87"/>
                  <a:pt x="89" y="87"/>
                  <a:pt x="89" y="87"/>
                </a:cubicBezTo>
                <a:cubicBezTo>
                  <a:pt x="91" y="80"/>
                  <a:pt x="91" y="80"/>
                  <a:pt x="91" y="80"/>
                </a:cubicBezTo>
                <a:cubicBezTo>
                  <a:pt x="91" y="79"/>
                  <a:pt x="92" y="79"/>
                  <a:pt x="93" y="79"/>
                </a:cubicBezTo>
                <a:cubicBezTo>
                  <a:pt x="100" y="81"/>
                  <a:pt x="100" y="81"/>
                  <a:pt x="100" y="81"/>
                </a:cubicBezTo>
                <a:cubicBezTo>
                  <a:pt x="97" y="76"/>
                  <a:pt x="97" y="76"/>
                  <a:pt x="97" y="76"/>
                </a:cubicBezTo>
                <a:cubicBezTo>
                  <a:pt x="97" y="76"/>
                  <a:pt x="97" y="76"/>
                  <a:pt x="97" y="76"/>
                </a:cubicBezTo>
                <a:cubicBezTo>
                  <a:pt x="91" y="65"/>
                  <a:pt x="91" y="65"/>
                  <a:pt x="91" y="65"/>
                </a:cubicBezTo>
                <a:close/>
                <a:moveTo>
                  <a:pt x="86" y="53"/>
                </a:moveTo>
                <a:cubicBezTo>
                  <a:pt x="88" y="55"/>
                  <a:pt x="89" y="57"/>
                  <a:pt x="89" y="60"/>
                </a:cubicBezTo>
                <a:cubicBezTo>
                  <a:pt x="89" y="61"/>
                  <a:pt x="89" y="61"/>
                  <a:pt x="89" y="62"/>
                </a:cubicBezTo>
                <a:cubicBezTo>
                  <a:pt x="89" y="62"/>
                  <a:pt x="89" y="62"/>
                  <a:pt x="89" y="62"/>
                </a:cubicBezTo>
                <a:cubicBezTo>
                  <a:pt x="89" y="62"/>
                  <a:pt x="89" y="62"/>
                  <a:pt x="89" y="62"/>
                </a:cubicBezTo>
                <a:cubicBezTo>
                  <a:pt x="89" y="62"/>
                  <a:pt x="89" y="62"/>
                  <a:pt x="89" y="62"/>
                </a:cubicBezTo>
                <a:cubicBezTo>
                  <a:pt x="89" y="62"/>
                  <a:pt x="89" y="62"/>
                  <a:pt x="89" y="62"/>
                </a:cubicBezTo>
                <a:cubicBezTo>
                  <a:pt x="89" y="62"/>
                  <a:pt x="89" y="62"/>
                  <a:pt x="89" y="62"/>
                </a:cubicBezTo>
                <a:cubicBezTo>
                  <a:pt x="89" y="62"/>
                  <a:pt x="89" y="62"/>
                  <a:pt x="89" y="62"/>
                </a:cubicBezTo>
                <a:cubicBezTo>
                  <a:pt x="89" y="62"/>
                  <a:pt x="89" y="62"/>
                  <a:pt x="89" y="62"/>
                </a:cubicBezTo>
                <a:cubicBezTo>
                  <a:pt x="89" y="62"/>
                  <a:pt x="89" y="62"/>
                  <a:pt x="89" y="62"/>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8" y="65"/>
                  <a:pt x="87" y="66"/>
                  <a:pt x="86" y="67"/>
                </a:cubicBezTo>
                <a:cubicBezTo>
                  <a:pt x="86" y="67"/>
                  <a:pt x="86" y="67"/>
                  <a:pt x="86" y="67"/>
                </a:cubicBezTo>
                <a:cubicBezTo>
                  <a:pt x="85" y="69"/>
                  <a:pt x="83" y="70"/>
                  <a:pt x="81" y="70"/>
                </a:cubicBezTo>
                <a:cubicBezTo>
                  <a:pt x="81" y="70"/>
                  <a:pt x="81" y="70"/>
                  <a:pt x="81" y="70"/>
                </a:cubicBezTo>
                <a:cubicBezTo>
                  <a:pt x="81" y="70"/>
                  <a:pt x="81" y="70"/>
                  <a:pt x="81"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80" y="70"/>
                  <a:pt x="80" y="70"/>
                  <a:pt x="80"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9" y="70"/>
                  <a:pt x="79" y="70"/>
                  <a:pt x="79"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8" y="70"/>
                  <a:pt x="78" y="70"/>
                  <a:pt x="78"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7" y="70"/>
                  <a:pt x="77" y="70"/>
                  <a:pt x="77"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6" y="70"/>
                  <a:pt x="76" y="70"/>
                  <a:pt x="76"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69"/>
                  <a:pt x="75" y="69"/>
                  <a:pt x="75" y="69"/>
                </a:cubicBezTo>
                <a:cubicBezTo>
                  <a:pt x="75" y="69"/>
                  <a:pt x="75" y="69"/>
                  <a:pt x="75" y="69"/>
                </a:cubicBezTo>
                <a:cubicBezTo>
                  <a:pt x="75" y="69"/>
                  <a:pt x="75" y="69"/>
                  <a:pt x="75" y="69"/>
                </a:cubicBezTo>
                <a:cubicBezTo>
                  <a:pt x="75" y="69"/>
                  <a:pt x="75" y="69"/>
                  <a:pt x="75" y="69"/>
                </a:cubicBezTo>
                <a:cubicBezTo>
                  <a:pt x="75" y="69"/>
                  <a:pt x="75" y="69"/>
                  <a:pt x="75" y="69"/>
                </a:cubicBezTo>
                <a:cubicBezTo>
                  <a:pt x="75" y="69"/>
                  <a:pt x="75" y="69"/>
                  <a:pt x="75"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4" y="69"/>
                  <a:pt x="74" y="69"/>
                  <a:pt x="74" y="69"/>
                </a:cubicBezTo>
                <a:cubicBezTo>
                  <a:pt x="73" y="69"/>
                  <a:pt x="73" y="69"/>
                  <a:pt x="73" y="69"/>
                </a:cubicBezTo>
                <a:cubicBezTo>
                  <a:pt x="73" y="69"/>
                  <a:pt x="73" y="69"/>
                  <a:pt x="73" y="69"/>
                </a:cubicBezTo>
                <a:cubicBezTo>
                  <a:pt x="73" y="69"/>
                  <a:pt x="73" y="69"/>
                  <a:pt x="73" y="69"/>
                </a:cubicBezTo>
                <a:cubicBezTo>
                  <a:pt x="73" y="69"/>
                  <a:pt x="73" y="69"/>
                  <a:pt x="73" y="69"/>
                </a:cubicBezTo>
                <a:cubicBezTo>
                  <a:pt x="73" y="69"/>
                  <a:pt x="73" y="69"/>
                  <a:pt x="73" y="69"/>
                </a:cubicBezTo>
                <a:cubicBezTo>
                  <a:pt x="73" y="69"/>
                  <a:pt x="73" y="69"/>
                  <a:pt x="73" y="69"/>
                </a:cubicBezTo>
                <a:cubicBezTo>
                  <a:pt x="73" y="69"/>
                  <a:pt x="73" y="69"/>
                  <a:pt x="73" y="69"/>
                </a:cubicBezTo>
                <a:cubicBezTo>
                  <a:pt x="73" y="69"/>
                  <a:pt x="73" y="69"/>
                  <a:pt x="73" y="69"/>
                </a:cubicBezTo>
                <a:cubicBezTo>
                  <a:pt x="73" y="69"/>
                  <a:pt x="73" y="69"/>
                  <a:pt x="73" y="69"/>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3" y="68"/>
                  <a:pt x="73" y="68"/>
                  <a:pt x="73"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8"/>
                  <a:pt x="72" y="68"/>
                  <a:pt x="72" y="68"/>
                </a:cubicBezTo>
                <a:cubicBezTo>
                  <a:pt x="72" y="67"/>
                  <a:pt x="72" y="67"/>
                  <a:pt x="72" y="67"/>
                </a:cubicBezTo>
                <a:cubicBezTo>
                  <a:pt x="72" y="67"/>
                  <a:pt x="72" y="67"/>
                  <a:pt x="72" y="67"/>
                </a:cubicBezTo>
                <a:cubicBezTo>
                  <a:pt x="72" y="67"/>
                  <a:pt x="72" y="67"/>
                  <a:pt x="72" y="67"/>
                </a:cubicBezTo>
                <a:cubicBezTo>
                  <a:pt x="72" y="67"/>
                  <a:pt x="72" y="67"/>
                  <a:pt x="72" y="67"/>
                </a:cubicBezTo>
                <a:cubicBezTo>
                  <a:pt x="72" y="67"/>
                  <a:pt x="72" y="67"/>
                  <a:pt x="72" y="67"/>
                </a:cubicBezTo>
                <a:cubicBezTo>
                  <a:pt x="72" y="67"/>
                  <a:pt x="72" y="67"/>
                  <a:pt x="72" y="67"/>
                </a:cubicBezTo>
                <a:cubicBezTo>
                  <a:pt x="72" y="67"/>
                  <a:pt x="72" y="67"/>
                  <a:pt x="72" y="67"/>
                </a:cubicBezTo>
                <a:cubicBezTo>
                  <a:pt x="72" y="67"/>
                  <a:pt x="72" y="67"/>
                  <a:pt x="72" y="67"/>
                </a:cubicBezTo>
                <a:cubicBezTo>
                  <a:pt x="71" y="67"/>
                  <a:pt x="70" y="66"/>
                  <a:pt x="70" y="65"/>
                </a:cubicBezTo>
                <a:cubicBezTo>
                  <a:pt x="70" y="65"/>
                  <a:pt x="70" y="65"/>
                  <a:pt x="70" y="65"/>
                </a:cubicBezTo>
                <a:cubicBezTo>
                  <a:pt x="70" y="65"/>
                  <a:pt x="70" y="64"/>
                  <a:pt x="70" y="64"/>
                </a:cubicBezTo>
                <a:cubicBezTo>
                  <a:pt x="70" y="64"/>
                  <a:pt x="70" y="64"/>
                  <a:pt x="70" y="64"/>
                </a:cubicBezTo>
                <a:cubicBezTo>
                  <a:pt x="70" y="64"/>
                  <a:pt x="70" y="64"/>
                  <a:pt x="70" y="64"/>
                </a:cubicBezTo>
                <a:cubicBezTo>
                  <a:pt x="70" y="64"/>
                  <a:pt x="70" y="64"/>
                  <a:pt x="70" y="64"/>
                </a:cubicBezTo>
                <a:cubicBezTo>
                  <a:pt x="70" y="64"/>
                  <a:pt x="70" y="64"/>
                  <a:pt x="70" y="64"/>
                </a:cubicBezTo>
                <a:cubicBezTo>
                  <a:pt x="70" y="64"/>
                  <a:pt x="70" y="64"/>
                  <a:pt x="70" y="64"/>
                </a:cubicBezTo>
                <a:cubicBezTo>
                  <a:pt x="70" y="64"/>
                  <a:pt x="70" y="64"/>
                  <a:pt x="70" y="64"/>
                </a:cubicBezTo>
                <a:cubicBezTo>
                  <a:pt x="69" y="64"/>
                  <a:pt x="69" y="64"/>
                  <a:pt x="69" y="64"/>
                </a:cubicBezTo>
                <a:cubicBezTo>
                  <a:pt x="69" y="64"/>
                  <a:pt x="69" y="64"/>
                  <a:pt x="69" y="64"/>
                </a:cubicBezTo>
                <a:cubicBezTo>
                  <a:pt x="69" y="64"/>
                  <a:pt x="69" y="64"/>
                  <a:pt x="69" y="64"/>
                </a:cubicBezTo>
                <a:cubicBezTo>
                  <a:pt x="69" y="64"/>
                  <a:pt x="69" y="64"/>
                  <a:pt x="69" y="64"/>
                </a:cubicBezTo>
                <a:cubicBezTo>
                  <a:pt x="69" y="64"/>
                  <a:pt x="69" y="64"/>
                  <a:pt x="69" y="64"/>
                </a:cubicBezTo>
                <a:cubicBezTo>
                  <a:pt x="69" y="64"/>
                  <a:pt x="69" y="64"/>
                  <a:pt x="69" y="64"/>
                </a:cubicBezTo>
                <a:cubicBezTo>
                  <a:pt x="69" y="64"/>
                  <a:pt x="69" y="64"/>
                  <a:pt x="69" y="64"/>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2"/>
                  <a:pt x="69" y="62"/>
                  <a:pt x="69" y="62"/>
                </a:cubicBezTo>
                <a:cubicBezTo>
                  <a:pt x="69" y="61"/>
                  <a:pt x="69" y="61"/>
                  <a:pt x="69" y="60"/>
                </a:cubicBezTo>
                <a:cubicBezTo>
                  <a:pt x="69" y="57"/>
                  <a:pt x="70" y="55"/>
                  <a:pt x="72" y="53"/>
                </a:cubicBezTo>
                <a:cubicBezTo>
                  <a:pt x="72" y="53"/>
                  <a:pt x="72" y="53"/>
                  <a:pt x="72" y="53"/>
                </a:cubicBezTo>
                <a:cubicBezTo>
                  <a:pt x="74" y="51"/>
                  <a:pt x="76" y="50"/>
                  <a:pt x="79" y="50"/>
                </a:cubicBezTo>
                <a:cubicBezTo>
                  <a:pt x="82" y="50"/>
                  <a:pt x="84" y="51"/>
                  <a:pt x="86" y="53"/>
                </a:cubicBezTo>
                <a:close/>
                <a:moveTo>
                  <a:pt x="58" y="77"/>
                </a:moveTo>
                <a:cubicBezTo>
                  <a:pt x="7" y="77"/>
                  <a:pt x="7" y="77"/>
                  <a:pt x="7" y="77"/>
                </a:cubicBezTo>
                <a:cubicBezTo>
                  <a:pt x="5" y="77"/>
                  <a:pt x="3" y="76"/>
                  <a:pt x="2" y="75"/>
                </a:cubicBezTo>
                <a:cubicBezTo>
                  <a:pt x="0" y="73"/>
                  <a:pt x="0" y="72"/>
                  <a:pt x="0" y="70"/>
                </a:cubicBezTo>
                <a:cubicBezTo>
                  <a:pt x="0" y="8"/>
                  <a:pt x="0" y="8"/>
                  <a:pt x="0" y="8"/>
                </a:cubicBezTo>
                <a:cubicBezTo>
                  <a:pt x="0" y="6"/>
                  <a:pt x="0" y="4"/>
                  <a:pt x="2" y="3"/>
                </a:cubicBezTo>
                <a:cubicBezTo>
                  <a:pt x="2" y="3"/>
                  <a:pt x="2" y="3"/>
                  <a:pt x="2" y="3"/>
                </a:cubicBezTo>
                <a:cubicBezTo>
                  <a:pt x="2" y="3"/>
                  <a:pt x="2" y="3"/>
                  <a:pt x="2" y="3"/>
                </a:cubicBezTo>
                <a:cubicBezTo>
                  <a:pt x="2" y="3"/>
                  <a:pt x="2" y="3"/>
                  <a:pt x="2" y="3"/>
                </a:cubicBezTo>
                <a:cubicBezTo>
                  <a:pt x="3" y="1"/>
                  <a:pt x="5" y="0"/>
                  <a:pt x="7" y="0"/>
                </a:cubicBezTo>
                <a:cubicBezTo>
                  <a:pt x="99" y="0"/>
                  <a:pt x="99" y="0"/>
                  <a:pt x="99" y="0"/>
                </a:cubicBezTo>
                <a:cubicBezTo>
                  <a:pt x="101" y="0"/>
                  <a:pt x="103" y="1"/>
                  <a:pt x="104" y="3"/>
                </a:cubicBezTo>
                <a:cubicBezTo>
                  <a:pt x="105" y="4"/>
                  <a:pt x="106" y="6"/>
                  <a:pt x="106" y="8"/>
                </a:cubicBezTo>
                <a:cubicBezTo>
                  <a:pt x="106" y="70"/>
                  <a:pt x="106" y="70"/>
                  <a:pt x="106" y="70"/>
                </a:cubicBezTo>
                <a:cubicBezTo>
                  <a:pt x="106" y="72"/>
                  <a:pt x="105" y="73"/>
                  <a:pt x="104" y="75"/>
                </a:cubicBezTo>
                <a:cubicBezTo>
                  <a:pt x="104" y="75"/>
                  <a:pt x="104" y="75"/>
                  <a:pt x="104" y="75"/>
                </a:cubicBezTo>
                <a:cubicBezTo>
                  <a:pt x="103" y="76"/>
                  <a:pt x="102" y="76"/>
                  <a:pt x="100" y="77"/>
                </a:cubicBezTo>
                <a:cubicBezTo>
                  <a:pt x="103" y="82"/>
                  <a:pt x="103" y="82"/>
                  <a:pt x="103" y="82"/>
                </a:cubicBezTo>
                <a:cubicBezTo>
                  <a:pt x="103" y="82"/>
                  <a:pt x="103" y="82"/>
                  <a:pt x="103" y="82"/>
                </a:cubicBezTo>
                <a:cubicBezTo>
                  <a:pt x="103" y="82"/>
                  <a:pt x="103" y="82"/>
                  <a:pt x="103" y="83"/>
                </a:cubicBezTo>
                <a:cubicBezTo>
                  <a:pt x="103" y="83"/>
                  <a:pt x="103" y="84"/>
                  <a:pt x="102" y="84"/>
                </a:cubicBezTo>
                <a:cubicBezTo>
                  <a:pt x="93" y="82"/>
                  <a:pt x="93" y="82"/>
                  <a:pt x="93" y="82"/>
                </a:cubicBezTo>
                <a:cubicBezTo>
                  <a:pt x="90" y="90"/>
                  <a:pt x="90" y="90"/>
                  <a:pt x="90" y="90"/>
                </a:cubicBezTo>
                <a:cubicBezTo>
                  <a:pt x="90" y="90"/>
                  <a:pt x="90" y="90"/>
                  <a:pt x="90" y="90"/>
                </a:cubicBezTo>
                <a:cubicBezTo>
                  <a:pt x="90" y="91"/>
                  <a:pt x="90" y="91"/>
                  <a:pt x="90" y="91"/>
                </a:cubicBezTo>
                <a:cubicBezTo>
                  <a:pt x="89" y="91"/>
                  <a:pt x="88" y="91"/>
                  <a:pt x="88" y="91"/>
                </a:cubicBezTo>
                <a:cubicBezTo>
                  <a:pt x="79" y="75"/>
                  <a:pt x="79" y="75"/>
                  <a:pt x="79" y="75"/>
                </a:cubicBezTo>
                <a:cubicBezTo>
                  <a:pt x="70" y="91"/>
                  <a:pt x="70" y="91"/>
                  <a:pt x="70" y="91"/>
                </a:cubicBezTo>
                <a:cubicBezTo>
                  <a:pt x="69" y="91"/>
                  <a:pt x="69" y="91"/>
                  <a:pt x="68" y="91"/>
                </a:cubicBezTo>
                <a:cubicBezTo>
                  <a:pt x="68" y="91"/>
                  <a:pt x="68" y="91"/>
                  <a:pt x="68" y="90"/>
                </a:cubicBezTo>
                <a:cubicBezTo>
                  <a:pt x="68" y="90"/>
                  <a:pt x="68" y="90"/>
                  <a:pt x="68" y="90"/>
                </a:cubicBezTo>
                <a:cubicBezTo>
                  <a:pt x="65" y="82"/>
                  <a:pt x="65" y="82"/>
                  <a:pt x="65" y="82"/>
                </a:cubicBezTo>
                <a:cubicBezTo>
                  <a:pt x="56" y="84"/>
                  <a:pt x="56" y="84"/>
                  <a:pt x="56" y="84"/>
                </a:cubicBezTo>
                <a:cubicBezTo>
                  <a:pt x="55" y="84"/>
                  <a:pt x="55" y="83"/>
                  <a:pt x="55" y="83"/>
                </a:cubicBezTo>
                <a:cubicBezTo>
                  <a:pt x="55" y="82"/>
                  <a:pt x="55" y="82"/>
                  <a:pt x="55" y="82"/>
                </a:cubicBezTo>
                <a:cubicBezTo>
                  <a:pt x="58" y="77"/>
                  <a:pt x="58" y="77"/>
                  <a:pt x="58" y="77"/>
                </a:cubicBezTo>
                <a:close/>
                <a:moveTo>
                  <a:pt x="55" y="82"/>
                </a:moveTo>
                <a:cubicBezTo>
                  <a:pt x="56" y="81"/>
                  <a:pt x="56" y="81"/>
                  <a:pt x="56" y="81"/>
                </a:cubicBezTo>
                <a:cubicBezTo>
                  <a:pt x="55" y="81"/>
                  <a:pt x="55" y="81"/>
                  <a:pt x="55" y="82"/>
                </a:cubicBezTo>
                <a:close/>
                <a:moveTo>
                  <a:pt x="20" y="56"/>
                </a:moveTo>
                <a:cubicBezTo>
                  <a:pt x="53" y="56"/>
                  <a:pt x="53" y="56"/>
                  <a:pt x="53" y="56"/>
                </a:cubicBezTo>
                <a:cubicBezTo>
                  <a:pt x="54" y="56"/>
                  <a:pt x="54" y="55"/>
                  <a:pt x="54" y="55"/>
                </a:cubicBezTo>
                <a:cubicBezTo>
                  <a:pt x="54" y="54"/>
                  <a:pt x="54" y="53"/>
                  <a:pt x="53" y="53"/>
                </a:cubicBezTo>
                <a:cubicBezTo>
                  <a:pt x="20" y="53"/>
                  <a:pt x="20" y="53"/>
                  <a:pt x="20" y="53"/>
                </a:cubicBezTo>
                <a:cubicBezTo>
                  <a:pt x="19" y="53"/>
                  <a:pt x="19" y="54"/>
                  <a:pt x="19" y="55"/>
                </a:cubicBezTo>
                <a:cubicBezTo>
                  <a:pt x="19" y="55"/>
                  <a:pt x="19" y="56"/>
                  <a:pt x="20" y="56"/>
                </a:cubicBezTo>
                <a:close/>
                <a:moveTo>
                  <a:pt x="53" y="43"/>
                </a:moveTo>
                <a:cubicBezTo>
                  <a:pt x="20" y="43"/>
                  <a:pt x="20" y="43"/>
                  <a:pt x="20" y="43"/>
                </a:cubicBezTo>
                <a:cubicBezTo>
                  <a:pt x="19" y="43"/>
                  <a:pt x="19" y="44"/>
                  <a:pt x="19" y="45"/>
                </a:cubicBezTo>
                <a:cubicBezTo>
                  <a:pt x="19" y="45"/>
                  <a:pt x="19" y="46"/>
                  <a:pt x="20" y="46"/>
                </a:cubicBezTo>
                <a:cubicBezTo>
                  <a:pt x="53" y="46"/>
                  <a:pt x="53" y="46"/>
                  <a:pt x="53" y="46"/>
                </a:cubicBezTo>
                <a:cubicBezTo>
                  <a:pt x="54" y="46"/>
                  <a:pt x="54" y="45"/>
                  <a:pt x="54" y="45"/>
                </a:cubicBezTo>
                <a:cubicBezTo>
                  <a:pt x="54" y="44"/>
                  <a:pt x="54" y="43"/>
                  <a:pt x="53" y="43"/>
                </a:cubicBezTo>
                <a:close/>
                <a:moveTo>
                  <a:pt x="20" y="21"/>
                </a:moveTo>
                <a:cubicBezTo>
                  <a:pt x="86" y="21"/>
                  <a:pt x="86" y="21"/>
                  <a:pt x="86" y="21"/>
                </a:cubicBezTo>
                <a:cubicBezTo>
                  <a:pt x="86" y="21"/>
                  <a:pt x="87" y="21"/>
                  <a:pt x="87" y="20"/>
                </a:cubicBezTo>
                <a:cubicBezTo>
                  <a:pt x="87" y="19"/>
                  <a:pt x="86" y="19"/>
                  <a:pt x="86" y="19"/>
                </a:cubicBezTo>
                <a:cubicBezTo>
                  <a:pt x="20" y="19"/>
                  <a:pt x="20" y="19"/>
                  <a:pt x="20" y="19"/>
                </a:cubicBezTo>
                <a:cubicBezTo>
                  <a:pt x="19" y="19"/>
                  <a:pt x="19" y="19"/>
                  <a:pt x="19" y="20"/>
                </a:cubicBezTo>
                <a:cubicBezTo>
                  <a:pt x="19" y="21"/>
                  <a:pt x="19" y="21"/>
                  <a:pt x="20" y="21"/>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7">
            <a:extLst>
              <a:ext uri="{FF2B5EF4-FFF2-40B4-BE49-F238E27FC236}">
                <a16:creationId xmlns:a16="http://schemas.microsoft.com/office/drawing/2014/main" id="{6458D218-F4C8-4282-9C5A-0C029E65ADFF}"/>
              </a:ext>
            </a:extLst>
          </p:cNvPr>
          <p:cNvSpPr>
            <a:spLocks noEditPoints="1"/>
          </p:cNvSpPr>
          <p:nvPr/>
        </p:nvSpPr>
        <p:spPr bwMode="auto">
          <a:xfrm>
            <a:off x="1143252" y="2147602"/>
            <a:ext cx="595313" cy="565150"/>
          </a:xfrm>
          <a:custGeom>
            <a:avLst/>
            <a:gdLst>
              <a:gd name="T0" fmla="*/ 24 w 155"/>
              <a:gd name="T1" fmla="*/ 143 h 147"/>
              <a:gd name="T2" fmla="*/ 15 w 155"/>
              <a:gd name="T3" fmla="*/ 96 h 147"/>
              <a:gd name="T4" fmla="*/ 14 w 155"/>
              <a:gd name="T5" fmla="*/ 4 h 147"/>
              <a:gd name="T6" fmla="*/ 4 w 155"/>
              <a:gd name="T7" fmla="*/ 143 h 147"/>
              <a:gd name="T8" fmla="*/ 26 w 155"/>
              <a:gd name="T9" fmla="*/ 92 h 147"/>
              <a:gd name="T10" fmla="*/ 17 w 155"/>
              <a:gd name="T11" fmla="*/ 4 h 147"/>
              <a:gd name="T12" fmla="*/ 35 w 155"/>
              <a:gd name="T13" fmla="*/ 92 h 147"/>
              <a:gd name="T14" fmla="*/ 37 w 155"/>
              <a:gd name="T15" fmla="*/ 96 h 147"/>
              <a:gd name="T16" fmla="*/ 28 w 155"/>
              <a:gd name="T17" fmla="*/ 143 h 147"/>
              <a:gd name="T18" fmla="*/ 59 w 155"/>
              <a:gd name="T19" fmla="*/ 4 h 147"/>
              <a:gd name="T20" fmla="*/ 39 w 155"/>
              <a:gd name="T21" fmla="*/ 94 h 147"/>
              <a:gd name="T22" fmla="*/ 86 w 155"/>
              <a:gd name="T23" fmla="*/ 92 h 147"/>
              <a:gd name="T24" fmla="*/ 95 w 155"/>
              <a:gd name="T25" fmla="*/ 92 h 147"/>
              <a:gd name="T26" fmla="*/ 104 w 155"/>
              <a:gd name="T27" fmla="*/ 4 h 147"/>
              <a:gd name="T28" fmla="*/ 86 w 155"/>
              <a:gd name="T29" fmla="*/ 92 h 147"/>
              <a:gd name="T30" fmla="*/ 105 w 155"/>
              <a:gd name="T31" fmla="*/ 0 h 147"/>
              <a:gd name="T32" fmla="*/ 118 w 155"/>
              <a:gd name="T33" fmla="*/ 0 h 147"/>
              <a:gd name="T34" fmla="*/ 140 w 155"/>
              <a:gd name="T35" fmla="*/ 0 h 147"/>
              <a:gd name="T36" fmla="*/ 153 w 155"/>
              <a:gd name="T37" fmla="*/ 0 h 147"/>
              <a:gd name="T38" fmla="*/ 155 w 155"/>
              <a:gd name="T39" fmla="*/ 145 h 147"/>
              <a:gd name="T40" fmla="*/ 27 w 155"/>
              <a:gd name="T41" fmla="*/ 147 h 147"/>
              <a:gd name="T42" fmla="*/ 2 w 155"/>
              <a:gd name="T43" fmla="*/ 147 h 147"/>
              <a:gd name="T44" fmla="*/ 0 w 155"/>
              <a:gd name="T45" fmla="*/ 145 h 147"/>
              <a:gd name="T46" fmla="*/ 0 w 155"/>
              <a:gd name="T47" fmla="*/ 145 h 147"/>
              <a:gd name="T48" fmla="*/ 2 w 155"/>
              <a:gd name="T49" fmla="*/ 0 h 147"/>
              <a:gd name="T50" fmla="*/ 84 w 155"/>
              <a:gd name="T51" fmla="*/ 0 h 147"/>
              <a:gd name="T52" fmla="*/ 138 w 155"/>
              <a:gd name="T53" fmla="*/ 92 h 147"/>
              <a:gd name="T54" fmla="*/ 120 w 155"/>
              <a:gd name="T55" fmla="*/ 4 h 147"/>
              <a:gd name="T56" fmla="*/ 129 w 155"/>
              <a:gd name="T57" fmla="*/ 92 h 147"/>
              <a:gd name="T58" fmla="*/ 140 w 155"/>
              <a:gd name="T59" fmla="*/ 96 h 147"/>
              <a:gd name="T60" fmla="*/ 131 w 155"/>
              <a:gd name="T61" fmla="*/ 143 h 147"/>
              <a:gd name="T62" fmla="*/ 151 w 155"/>
              <a:gd name="T63" fmla="*/ 4 h 147"/>
              <a:gd name="T64" fmla="*/ 142 w 155"/>
              <a:gd name="T65" fmla="*/ 94 h 147"/>
              <a:gd name="T66" fmla="*/ 96 w 155"/>
              <a:gd name="T67" fmla="*/ 143 h 147"/>
              <a:gd name="T68" fmla="*/ 105 w 155"/>
              <a:gd name="T69" fmla="*/ 96 h 147"/>
              <a:gd name="T70" fmla="*/ 107 w 155"/>
              <a:gd name="T71" fmla="*/ 4 h 147"/>
              <a:gd name="T72" fmla="*/ 116 w 155"/>
              <a:gd name="T73" fmla="*/ 94 h 147"/>
              <a:gd name="T74" fmla="*/ 127 w 155"/>
              <a:gd name="T75" fmla="*/ 96 h 147"/>
              <a:gd name="T76" fmla="*/ 96 w 155"/>
              <a:gd name="T77" fmla="*/ 143 h 147"/>
              <a:gd name="T78" fmla="*/ 62 w 155"/>
              <a:gd name="T79" fmla="*/ 143 h 147"/>
              <a:gd name="T80" fmla="*/ 82 w 155"/>
              <a:gd name="T81" fmla="*/ 4 h 147"/>
              <a:gd name="T82" fmla="*/ 84 w 155"/>
              <a:gd name="T83" fmla="*/ 96 h 147"/>
              <a:gd name="T84" fmla="*/ 93 w 155"/>
              <a:gd name="T85"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5" h="147">
                <a:moveTo>
                  <a:pt x="4" y="143"/>
                </a:moveTo>
                <a:cubicBezTo>
                  <a:pt x="24" y="143"/>
                  <a:pt x="24" y="143"/>
                  <a:pt x="24" y="143"/>
                </a:cubicBezTo>
                <a:cubicBezTo>
                  <a:pt x="24" y="96"/>
                  <a:pt x="24" y="96"/>
                  <a:pt x="24" y="96"/>
                </a:cubicBezTo>
                <a:cubicBezTo>
                  <a:pt x="15" y="96"/>
                  <a:pt x="15" y="96"/>
                  <a:pt x="15" y="96"/>
                </a:cubicBezTo>
                <a:cubicBezTo>
                  <a:pt x="14" y="96"/>
                  <a:pt x="13" y="95"/>
                  <a:pt x="13" y="94"/>
                </a:cubicBezTo>
                <a:cubicBezTo>
                  <a:pt x="14" y="4"/>
                  <a:pt x="14" y="4"/>
                  <a:pt x="14" y="4"/>
                </a:cubicBezTo>
                <a:cubicBezTo>
                  <a:pt x="4" y="4"/>
                  <a:pt x="4" y="4"/>
                  <a:pt x="4" y="4"/>
                </a:cubicBezTo>
                <a:cubicBezTo>
                  <a:pt x="4" y="143"/>
                  <a:pt x="4" y="143"/>
                  <a:pt x="4" y="143"/>
                </a:cubicBezTo>
                <a:close/>
                <a:moveTo>
                  <a:pt x="26" y="92"/>
                </a:moveTo>
                <a:cubicBezTo>
                  <a:pt x="26" y="92"/>
                  <a:pt x="26" y="92"/>
                  <a:pt x="26" y="92"/>
                </a:cubicBezTo>
                <a:cubicBezTo>
                  <a:pt x="17" y="92"/>
                  <a:pt x="17" y="92"/>
                  <a:pt x="17" y="92"/>
                </a:cubicBezTo>
                <a:cubicBezTo>
                  <a:pt x="17" y="4"/>
                  <a:pt x="17" y="4"/>
                  <a:pt x="17" y="4"/>
                </a:cubicBezTo>
                <a:cubicBezTo>
                  <a:pt x="35" y="4"/>
                  <a:pt x="35" y="4"/>
                  <a:pt x="35" y="4"/>
                </a:cubicBezTo>
                <a:cubicBezTo>
                  <a:pt x="35" y="92"/>
                  <a:pt x="35" y="92"/>
                  <a:pt x="35" y="92"/>
                </a:cubicBezTo>
                <a:cubicBezTo>
                  <a:pt x="26" y="92"/>
                  <a:pt x="26" y="92"/>
                  <a:pt x="26" y="92"/>
                </a:cubicBezTo>
                <a:close/>
                <a:moveTo>
                  <a:pt x="37" y="96"/>
                </a:moveTo>
                <a:cubicBezTo>
                  <a:pt x="28" y="96"/>
                  <a:pt x="28" y="96"/>
                  <a:pt x="28" y="96"/>
                </a:cubicBezTo>
                <a:cubicBezTo>
                  <a:pt x="28" y="143"/>
                  <a:pt x="28" y="143"/>
                  <a:pt x="28" y="143"/>
                </a:cubicBezTo>
                <a:cubicBezTo>
                  <a:pt x="58" y="143"/>
                  <a:pt x="58" y="143"/>
                  <a:pt x="58" y="143"/>
                </a:cubicBezTo>
                <a:cubicBezTo>
                  <a:pt x="59" y="4"/>
                  <a:pt x="59" y="4"/>
                  <a:pt x="59" y="4"/>
                </a:cubicBezTo>
                <a:cubicBezTo>
                  <a:pt x="39" y="4"/>
                  <a:pt x="39" y="4"/>
                  <a:pt x="39" y="4"/>
                </a:cubicBezTo>
                <a:cubicBezTo>
                  <a:pt x="39" y="94"/>
                  <a:pt x="39" y="94"/>
                  <a:pt x="39" y="94"/>
                </a:cubicBezTo>
                <a:cubicBezTo>
                  <a:pt x="39" y="95"/>
                  <a:pt x="38" y="96"/>
                  <a:pt x="37" y="96"/>
                </a:cubicBezTo>
                <a:close/>
                <a:moveTo>
                  <a:pt x="86" y="92"/>
                </a:moveTo>
                <a:cubicBezTo>
                  <a:pt x="95" y="92"/>
                  <a:pt x="95" y="92"/>
                  <a:pt x="95" y="92"/>
                </a:cubicBezTo>
                <a:cubicBezTo>
                  <a:pt x="95" y="92"/>
                  <a:pt x="95" y="92"/>
                  <a:pt x="95" y="92"/>
                </a:cubicBezTo>
                <a:cubicBezTo>
                  <a:pt x="103" y="92"/>
                  <a:pt x="103" y="92"/>
                  <a:pt x="103" y="92"/>
                </a:cubicBezTo>
                <a:cubicBezTo>
                  <a:pt x="104" y="4"/>
                  <a:pt x="104" y="4"/>
                  <a:pt x="104" y="4"/>
                </a:cubicBezTo>
                <a:cubicBezTo>
                  <a:pt x="86" y="4"/>
                  <a:pt x="86" y="4"/>
                  <a:pt x="86" y="4"/>
                </a:cubicBezTo>
                <a:cubicBezTo>
                  <a:pt x="86" y="92"/>
                  <a:pt x="86" y="92"/>
                  <a:pt x="86" y="92"/>
                </a:cubicBezTo>
                <a:close/>
                <a:moveTo>
                  <a:pt x="84" y="0"/>
                </a:moveTo>
                <a:cubicBezTo>
                  <a:pt x="105" y="0"/>
                  <a:pt x="105" y="0"/>
                  <a:pt x="105" y="0"/>
                </a:cubicBezTo>
                <a:cubicBezTo>
                  <a:pt x="106" y="0"/>
                  <a:pt x="106" y="0"/>
                  <a:pt x="106" y="0"/>
                </a:cubicBezTo>
                <a:cubicBezTo>
                  <a:pt x="118" y="0"/>
                  <a:pt x="118" y="0"/>
                  <a:pt x="118" y="0"/>
                </a:cubicBezTo>
                <a:cubicBezTo>
                  <a:pt x="118" y="0"/>
                  <a:pt x="118" y="0"/>
                  <a:pt x="118" y="0"/>
                </a:cubicBezTo>
                <a:cubicBezTo>
                  <a:pt x="140" y="0"/>
                  <a:pt x="140" y="0"/>
                  <a:pt x="140" y="0"/>
                </a:cubicBezTo>
                <a:cubicBezTo>
                  <a:pt x="140" y="0"/>
                  <a:pt x="140" y="0"/>
                  <a:pt x="140" y="0"/>
                </a:cubicBezTo>
                <a:cubicBezTo>
                  <a:pt x="153" y="0"/>
                  <a:pt x="153" y="0"/>
                  <a:pt x="153" y="0"/>
                </a:cubicBezTo>
                <a:cubicBezTo>
                  <a:pt x="154" y="0"/>
                  <a:pt x="155" y="1"/>
                  <a:pt x="155" y="2"/>
                </a:cubicBezTo>
                <a:cubicBezTo>
                  <a:pt x="155" y="145"/>
                  <a:pt x="155" y="145"/>
                  <a:pt x="155" y="145"/>
                </a:cubicBezTo>
                <a:cubicBezTo>
                  <a:pt x="155" y="146"/>
                  <a:pt x="154" y="147"/>
                  <a:pt x="153" y="147"/>
                </a:cubicBezTo>
                <a:cubicBezTo>
                  <a:pt x="27" y="147"/>
                  <a:pt x="27" y="147"/>
                  <a:pt x="27" y="147"/>
                </a:cubicBezTo>
                <a:cubicBezTo>
                  <a:pt x="27" y="147"/>
                  <a:pt x="26" y="147"/>
                  <a:pt x="26" y="147"/>
                </a:cubicBezTo>
                <a:cubicBezTo>
                  <a:pt x="2" y="147"/>
                  <a:pt x="2" y="147"/>
                  <a:pt x="2" y="147"/>
                </a:cubicBezTo>
                <a:cubicBezTo>
                  <a:pt x="1" y="147"/>
                  <a:pt x="0" y="146"/>
                  <a:pt x="0" y="145"/>
                </a:cubicBezTo>
                <a:cubicBezTo>
                  <a:pt x="0" y="145"/>
                  <a:pt x="0" y="145"/>
                  <a:pt x="0" y="145"/>
                </a:cubicBezTo>
                <a:cubicBezTo>
                  <a:pt x="0" y="145"/>
                  <a:pt x="0" y="145"/>
                  <a:pt x="0" y="145"/>
                </a:cubicBezTo>
                <a:cubicBezTo>
                  <a:pt x="0" y="145"/>
                  <a:pt x="0" y="145"/>
                  <a:pt x="0" y="145"/>
                </a:cubicBezTo>
                <a:cubicBezTo>
                  <a:pt x="0" y="2"/>
                  <a:pt x="0" y="2"/>
                  <a:pt x="0" y="2"/>
                </a:cubicBezTo>
                <a:cubicBezTo>
                  <a:pt x="0" y="1"/>
                  <a:pt x="1" y="0"/>
                  <a:pt x="2" y="0"/>
                </a:cubicBezTo>
                <a:cubicBezTo>
                  <a:pt x="84" y="0"/>
                  <a:pt x="84" y="0"/>
                  <a:pt x="84" y="0"/>
                </a:cubicBezTo>
                <a:cubicBezTo>
                  <a:pt x="84" y="0"/>
                  <a:pt x="84" y="0"/>
                  <a:pt x="84" y="0"/>
                </a:cubicBezTo>
                <a:close/>
                <a:moveTo>
                  <a:pt x="129" y="92"/>
                </a:moveTo>
                <a:cubicBezTo>
                  <a:pt x="138" y="92"/>
                  <a:pt x="138" y="92"/>
                  <a:pt x="138" y="92"/>
                </a:cubicBezTo>
                <a:cubicBezTo>
                  <a:pt x="138" y="4"/>
                  <a:pt x="138" y="4"/>
                  <a:pt x="138" y="4"/>
                </a:cubicBezTo>
                <a:cubicBezTo>
                  <a:pt x="120" y="4"/>
                  <a:pt x="120" y="4"/>
                  <a:pt x="120" y="4"/>
                </a:cubicBezTo>
                <a:cubicBezTo>
                  <a:pt x="120" y="92"/>
                  <a:pt x="120" y="92"/>
                  <a:pt x="120" y="92"/>
                </a:cubicBezTo>
                <a:cubicBezTo>
                  <a:pt x="129" y="92"/>
                  <a:pt x="129" y="92"/>
                  <a:pt x="129" y="92"/>
                </a:cubicBezTo>
                <a:cubicBezTo>
                  <a:pt x="129" y="92"/>
                  <a:pt x="129" y="92"/>
                  <a:pt x="129" y="92"/>
                </a:cubicBezTo>
                <a:close/>
                <a:moveTo>
                  <a:pt x="140" y="96"/>
                </a:moveTo>
                <a:cubicBezTo>
                  <a:pt x="131" y="96"/>
                  <a:pt x="131" y="96"/>
                  <a:pt x="131" y="96"/>
                </a:cubicBezTo>
                <a:cubicBezTo>
                  <a:pt x="131" y="143"/>
                  <a:pt x="131" y="143"/>
                  <a:pt x="131" y="143"/>
                </a:cubicBezTo>
                <a:cubicBezTo>
                  <a:pt x="151" y="143"/>
                  <a:pt x="151" y="143"/>
                  <a:pt x="151" y="143"/>
                </a:cubicBezTo>
                <a:cubicBezTo>
                  <a:pt x="151" y="4"/>
                  <a:pt x="151" y="4"/>
                  <a:pt x="151" y="4"/>
                </a:cubicBezTo>
                <a:cubicBezTo>
                  <a:pt x="142" y="4"/>
                  <a:pt x="142" y="4"/>
                  <a:pt x="142" y="4"/>
                </a:cubicBezTo>
                <a:cubicBezTo>
                  <a:pt x="142" y="94"/>
                  <a:pt x="142" y="94"/>
                  <a:pt x="142" y="94"/>
                </a:cubicBezTo>
                <a:cubicBezTo>
                  <a:pt x="142" y="95"/>
                  <a:pt x="141" y="96"/>
                  <a:pt x="140" y="96"/>
                </a:cubicBezTo>
                <a:close/>
                <a:moveTo>
                  <a:pt x="96" y="143"/>
                </a:moveTo>
                <a:cubicBezTo>
                  <a:pt x="97" y="96"/>
                  <a:pt x="97" y="96"/>
                  <a:pt x="97" y="96"/>
                </a:cubicBezTo>
                <a:cubicBezTo>
                  <a:pt x="105" y="96"/>
                  <a:pt x="105" y="96"/>
                  <a:pt x="105" y="96"/>
                </a:cubicBezTo>
                <a:cubicBezTo>
                  <a:pt x="107" y="96"/>
                  <a:pt x="107" y="95"/>
                  <a:pt x="107" y="94"/>
                </a:cubicBezTo>
                <a:cubicBezTo>
                  <a:pt x="107" y="4"/>
                  <a:pt x="107" y="4"/>
                  <a:pt x="107" y="4"/>
                </a:cubicBezTo>
                <a:cubicBezTo>
                  <a:pt x="116" y="4"/>
                  <a:pt x="116" y="4"/>
                  <a:pt x="116" y="4"/>
                </a:cubicBezTo>
                <a:cubicBezTo>
                  <a:pt x="116" y="94"/>
                  <a:pt x="116" y="94"/>
                  <a:pt x="116" y="94"/>
                </a:cubicBezTo>
                <a:cubicBezTo>
                  <a:pt x="116" y="95"/>
                  <a:pt x="117" y="96"/>
                  <a:pt x="118" y="96"/>
                </a:cubicBezTo>
                <a:cubicBezTo>
                  <a:pt x="127" y="96"/>
                  <a:pt x="127" y="96"/>
                  <a:pt x="127" y="96"/>
                </a:cubicBezTo>
                <a:cubicBezTo>
                  <a:pt x="127" y="143"/>
                  <a:pt x="127" y="143"/>
                  <a:pt x="127" y="143"/>
                </a:cubicBezTo>
                <a:cubicBezTo>
                  <a:pt x="96" y="143"/>
                  <a:pt x="96" y="143"/>
                  <a:pt x="96" y="143"/>
                </a:cubicBezTo>
                <a:close/>
                <a:moveTo>
                  <a:pt x="93" y="143"/>
                </a:moveTo>
                <a:cubicBezTo>
                  <a:pt x="62" y="143"/>
                  <a:pt x="62" y="143"/>
                  <a:pt x="62" y="143"/>
                </a:cubicBezTo>
                <a:cubicBezTo>
                  <a:pt x="62" y="4"/>
                  <a:pt x="62" y="4"/>
                  <a:pt x="62" y="4"/>
                </a:cubicBezTo>
                <a:cubicBezTo>
                  <a:pt x="82" y="4"/>
                  <a:pt x="82" y="4"/>
                  <a:pt x="82" y="4"/>
                </a:cubicBezTo>
                <a:cubicBezTo>
                  <a:pt x="82" y="94"/>
                  <a:pt x="82" y="94"/>
                  <a:pt x="82" y="94"/>
                </a:cubicBezTo>
                <a:cubicBezTo>
                  <a:pt x="82" y="95"/>
                  <a:pt x="83" y="96"/>
                  <a:pt x="84" y="96"/>
                </a:cubicBezTo>
                <a:cubicBezTo>
                  <a:pt x="93" y="96"/>
                  <a:pt x="93" y="96"/>
                  <a:pt x="93" y="96"/>
                </a:cubicBezTo>
                <a:lnTo>
                  <a:pt x="93" y="143"/>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1">
            <a:extLst>
              <a:ext uri="{FF2B5EF4-FFF2-40B4-BE49-F238E27FC236}">
                <a16:creationId xmlns:a16="http://schemas.microsoft.com/office/drawing/2014/main" id="{9BAD0434-0862-42A2-B2FB-725CFB06E5F1}"/>
              </a:ext>
            </a:extLst>
          </p:cNvPr>
          <p:cNvSpPr>
            <a:spLocks noEditPoints="1"/>
          </p:cNvSpPr>
          <p:nvPr/>
        </p:nvSpPr>
        <p:spPr bwMode="auto">
          <a:xfrm>
            <a:off x="3022600" y="2136775"/>
            <a:ext cx="558800" cy="661988"/>
          </a:xfrm>
          <a:custGeom>
            <a:avLst/>
            <a:gdLst>
              <a:gd name="T0" fmla="*/ 107 w 176"/>
              <a:gd name="T1" fmla="*/ 162 h 209"/>
              <a:gd name="T2" fmla="*/ 106 w 176"/>
              <a:gd name="T3" fmla="*/ 159 h 209"/>
              <a:gd name="T4" fmla="*/ 105 w 176"/>
              <a:gd name="T5" fmla="*/ 156 h 209"/>
              <a:gd name="T6" fmla="*/ 104 w 176"/>
              <a:gd name="T7" fmla="*/ 153 h 209"/>
              <a:gd name="T8" fmla="*/ 103 w 176"/>
              <a:gd name="T9" fmla="*/ 150 h 209"/>
              <a:gd name="T10" fmla="*/ 103 w 176"/>
              <a:gd name="T11" fmla="*/ 148 h 209"/>
              <a:gd name="T12" fmla="*/ 103 w 176"/>
              <a:gd name="T13" fmla="*/ 145 h 209"/>
              <a:gd name="T14" fmla="*/ 103 w 176"/>
              <a:gd name="T15" fmla="*/ 141 h 209"/>
              <a:gd name="T16" fmla="*/ 104 w 176"/>
              <a:gd name="T17" fmla="*/ 138 h 209"/>
              <a:gd name="T18" fmla="*/ 105 w 176"/>
              <a:gd name="T19" fmla="*/ 135 h 209"/>
              <a:gd name="T20" fmla="*/ 106 w 176"/>
              <a:gd name="T21" fmla="*/ 132 h 209"/>
              <a:gd name="T22" fmla="*/ 107 w 176"/>
              <a:gd name="T23" fmla="*/ 130 h 209"/>
              <a:gd name="T24" fmla="*/ 108 w 176"/>
              <a:gd name="T25" fmla="*/ 128 h 209"/>
              <a:gd name="T26" fmla="*/ 109 w 176"/>
              <a:gd name="T27" fmla="*/ 126 h 209"/>
              <a:gd name="T28" fmla="*/ 110 w 176"/>
              <a:gd name="T29" fmla="*/ 125 h 209"/>
              <a:gd name="T30" fmla="*/ 111 w 176"/>
              <a:gd name="T31" fmla="*/ 123 h 209"/>
              <a:gd name="T32" fmla="*/ 97 w 176"/>
              <a:gd name="T33" fmla="*/ 62 h 209"/>
              <a:gd name="T34" fmla="*/ 17 w 176"/>
              <a:gd name="T35" fmla="*/ 49 h 209"/>
              <a:gd name="T36" fmla="*/ 141 w 176"/>
              <a:gd name="T37" fmla="*/ 208 h 209"/>
              <a:gd name="T38" fmla="*/ 141 w 176"/>
              <a:gd name="T39" fmla="*/ 208 h 209"/>
              <a:gd name="T40" fmla="*/ 141 w 176"/>
              <a:gd name="T41" fmla="*/ 209 h 209"/>
              <a:gd name="T42" fmla="*/ 141 w 176"/>
              <a:gd name="T43" fmla="*/ 209 h 209"/>
              <a:gd name="T44" fmla="*/ 140 w 176"/>
              <a:gd name="T45" fmla="*/ 209 h 209"/>
              <a:gd name="T46" fmla="*/ 140 w 176"/>
              <a:gd name="T47" fmla="*/ 209 h 209"/>
              <a:gd name="T48" fmla="*/ 140 w 176"/>
              <a:gd name="T49" fmla="*/ 209 h 209"/>
              <a:gd name="T50" fmla="*/ 137 w 176"/>
              <a:gd name="T51" fmla="*/ 121 h 209"/>
              <a:gd name="T52" fmla="*/ 20 w 176"/>
              <a:gd name="T53" fmla="*/ 87 h 209"/>
              <a:gd name="T54" fmla="*/ 51 w 176"/>
              <a:gd name="T55" fmla="*/ 108 h 209"/>
              <a:gd name="T56" fmla="*/ 15 w 176"/>
              <a:gd name="T57" fmla="*/ 88 h 209"/>
              <a:gd name="T58" fmla="*/ 92 w 176"/>
              <a:gd name="T59" fmla="*/ 181 h 209"/>
              <a:gd name="T60" fmla="*/ 66 w 176"/>
              <a:gd name="T61" fmla="*/ 166 h 209"/>
              <a:gd name="T62" fmla="*/ 85 w 176"/>
              <a:gd name="T63" fmla="*/ 191 h 209"/>
              <a:gd name="T64" fmla="*/ 50 w 176"/>
              <a:gd name="T65" fmla="*/ 156 h 209"/>
              <a:gd name="T66" fmla="*/ 66 w 176"/>
              <a:gd name="T67" fmla="*/ 133 h 209"/>
              <a:gd name="T68" fmla="*/ 24 w 176"/>
              <a:gd name="T69" fmla="*/ 145 h 209"/>
              <a:gd name="T70" fmla="*/ 159 w 176"/>
              <a:gd name="T71" fmla="*/ 164 h 209"/>
              <a:gd name="T72" fmla="*/ 140 w 176"/>
              <a:gd name="T73" fmla="*/ 209 h 209"/>
              <a:gd name="T74" fmla="*/ 140 w 176"/>
              <a:gd name="T75" fmla="*/ 209 h 209"/>
              <a:gd name="T76" fmla="*/ 27 w 176"/>
              <a:gd name="T77" fmla="*/ 183 h 209"/>
              <a:gd name="T78" fmla="*/ 96 w 176"/>
              <a:gd name="T79" fmla="*/ 58 h 209"/>
              <a:gd name="T80" fmla="*/ 120 w 176"/>
              <a:gd name="T81" fmla="*/ 4 h 209"/>
              <a:gd name="T82" fmla="*/ 170 w 176"/>
              <a:gd name="T83" fmla="*/ 165 h 209"/>
              <a:gd name="T84" fmla="*/ 141 w 176"/>
              <a:gd name="T85" fmla="*/ 208 h 209"/>
              <a:gd name="T86" fmla="*/ 111 w 176"/>
              <a:gd name="T87" fmla="*/ 161 h 209"/>
              <a:gd name="T88" fmla="*/ 110 w 176"/>
              <a:gd name="T89" fmla="*/ 157 h 209"/>
              <a:gd name="T90" fmla="*/ 109 w 176"/>
              <a:gd name="T91" fmla="*/ 156 h 209"/>
              <a:gd name="T92" fmla="*/ 109 w 176"/>
              <a:gd name="T93" fmla="*/ 154 h 209"/>
              <a:gd name="T94" fmla="*/ 108 w 176"/>
              <a:gd name="T95" fmla="*/ 152 h 209"/>
              <a:gd name="T96" fmla="*/ 108 w 176"/>
              <a:gd name="T97" fmla="*/ 150 h 209"/>
              <a:gd name="T98" fmla="*/ 107 w 176"/>
              <a:gd name="T99" fmla="*/ 148 h 209"/>
              <a:gd name="T100" fmla="*/ 107 w 176"/>
              <a:gd name="T101" fmla="*/ 145 h 209"/>
              <a:gd name="T102" fmla="*/ 108 w 176"/>
              <a:gd name="T103" fmla="*/ 142 h 209"/>
              <a:gd name="T104" fmla="*/ 108 w 176"/>
              <a:gd name="T105" fmla="*/ 139 h 209"/>
              <a:gd name="T106" fmla="*/ 109 w 176"/>
              <a:gd name="T107" fmla="*/ 137 h 209"/>
              <a:gd name="T108" fmla="*/ 109 w 176"/>
              <a:gd name="T109" fmla="*/ 134 h 209"/>
              <a:gd name="T110" fmla="*/ 110 w 176"/>
              <a:gd name="T111" fmla="*/ 132 h 209"/>
              <a:gd name="T112" fmla="*/ 111 w 176"/>
              <a:gd name="T113" fmla="*/ 131 h 209"/>
              <a:gd name="T114" fmla="*/ 112 w 176"/>
              <a:gd name="T115" fmla="*/ 129 h 209"/>
              <a:gd name="T116" fmla="*/ 113 w 176"/>
              <a:gd name="T117" fmla="*/ 128 h 209"/>
              <a:gd name="T118" fmla="*/ 114 w 176"/>
              <a:gd name="T119" fmla="*/ 126 h 209"/>
              <a:gd name="T120" fmla="*/ 130 w 176"/>
              <a:gd name="T121" fmla="*/ 188 h 209"/>
              <a:gd name="T122" fmla="*/ 120 w 176"/>
              <a:gd name="T123" fmla="*/ 6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6" h="209">
                <a:moveTo>
                  <a:pt x="5" y="118"/>
                </a:moveTo>
                <a:cubicBezTo>
                  <a:pt x="5" y="142"/>
                  <a:pt x="15" y="164"/>
                  <a:pt x="30" y="179"/>
                </a:cubicBezTo>
                <a:cubicBezTo>
                  <a:pt x="46" y="195"/>
                  <a:pt x="68" y="205"/>
                  <a:pt x="92" y="205"/>
                </a:cubicBezTo>
                <a:cubicBezTo>
                  <a:pt x="135" y="205"/>
                  <a:pt x="135" y="205"/>
                  <a:pt x="135" y="205"/>
                </a:cubicBezTo>
                <a:cubicBezTo>
                  <a:pt x="109" y="165"/>
                  <a:pt x="109" y="165"/>
                  <a:pt x="109" y="165"/>
                </a:cubicBezTo>
                <a:cubicBezTo>
                  <a:pt x="108" y="164"/>
                  <a:pt x="108" y="164"/>
                  <a:pt x="108" y="163"/>
                </a:cubicBezTo>
                <a:cubicBezTo>
                  <a:pt x="108" y="163"/>
                  <a:pt x="108" y="163"/>
                  <a:pt x="108" y="163"/>
                </a:cubicBezTo>
                <a:cubicBezTo>
                  <a:pt x="108" y="163"/>
                  <a:pt x="108" y="163"/>
                  <a:pt x="108" y="163"/>
                </a:cubicBezTo>
                <a:cubicBezTo>
                  <a:pt x="108" y="163"/>
                  <a:pt x="108" y="163"/>
                  <a:pt x="108" y="163"/>
                </a:cubicBezTo>
                <a:cubicBezTo>
                  <a:pt x="107" y="162"/>
                  <a:pt x="107" y="162"/>
                  <a:pt x="107" y="162"/>
                </a:cubicBezTo>
                <a:cubicBezTo>
                  <a:pt x="107" y="162"/>
                  <a:pt x="107" y="162"/>
                  <a:pt x="107" y="162"/>
                </a:cubicBezTo>
                <a:cubicBezTo>
                  <a:pt x="107" y="162"/>
                  <a:pt x="107" y="162"/>
                  <a:pt x="107" y="162"/>
                </a:cubicBezTo>
                <a:cubicBezTo>
                  <a:pt x="107" y="162"/>
                  <a:pt x="107" y="162"/>
                  <a:pt x="107" y="162"/>
                </a:cubicBezTo>
                <a:cubicBezTo>
                  <a:pt x="107" y="161"/>
                  <a:pt x="107" y="161"/>
                  <a:pt x="107" y="161"/>
                </a:cubicBezTo>
                <a:cubicBezTo>
                  <a:pt x="107" y="161"/>
                  <a:pt x="106" y="160"/>
                  <a:pt x="106" y="160"/>
                </a:cubicBezTo>
                <a:cubicBezTo>
                  <a:pt x="106" y="160"/>
                  <a:pt x="106" y="160"/>
                  <a:pt x="106" y="160"/>
                </a:cubicBezTo>
                <a:cubicBezTo>
                  <a:pt x="106" y="159"/>
                  <a:pt x="106" y="159"/>
                  <a:pt x="106" y="159"/>
                </a:cubicBezTo>
                <a:cubicBezTo>
                  <a:pt x="106" y="159"/>
                  <a:pt x="106" y="159"/>
                  <a:pt x="106" y="159"/>
                </a:cubicBezTo>
                <a:cubicBezTo>
                  <a:pt x="106" y="159"/>
                  <a:pt x="106" y="159"/>
                  <a:pt x="106" y="159"/>
                </a:cubicBezTo>
                <a:cubicBezTo>
                  <a:pt x="106" y="159"/>
                  <a:pt x="106" y="159"/>
                  <a:pt x="106" y="159"/>
                </a:cubicBezTo>
                <a:cubicBezTo>
                  <a:pt x="106" y="159"/>
                  <a:pt x="106" y="159"/>
                  <a:pt x="106" y="159"/>
                </a:cubicBezTo>
                <a:cubicBezTo>
                  <a:pt x="106" y="159"/>
                  <a:pt x="106" y="159"/>
                  <a:pt x="106" y="159"/>
                </a:cubicBezTo>
                <a:cubicBezTo>
                  <a:pt x="105" y="158"/>
                  <a:pt x="105" y="158"/>
                  <a:pt x="105" y="158"/>
                </a:cubicBezTo>
                <a:cubicBezTo>
                  <a:pt x="105" y="158"/>
                  <a:pt x="105" y="158"/>
                  <a:pt x="105" y="158"/>
                </a:cubicBezTo>
                <a:cubicBezTo>
                  <a:pt x="105" y="158"/>
                  <a:pt x="105" y="158"/>
                  <a:pt x="105" y="158"/>
                </a:cubicBezTo>
                <a:cubicBezTo>
                  <a:pt x="105" y="158"/>
                  <a:pt x="105" y="158"/>
                  <a:pt x="105" y="158"/>
                </a:cubicBezTo>
                <a:cubicBezTo>
                  <a:pt x="105" y="157"/>
                  <a:pt x="105" y="157"/>
                  <a:pt x="105" y="157"/>
                </a:cubicBezTo>
                <a:cubicBezTo>
                  <a:pt x="105" y="157"/>
                  <a:pt x="105" y="157"/>
                  <a:pt x="105" y="157"/>
                </a:cubicBezTo>
                <a:cubicBezTo>
                  <a:pt x="105" y="157"/>
                  <a:pt x="105" y="157"/>
                  <a:pt x="105" y="157"/>
                </a:cubicBezTo>
                <a:cubicBezTo>
                  <a:pt x="105" y="157"/>
                  <a:pt x="105" y="157"/>
                  <a:pt x="105" y="157"/>
                </a:cubicBezTo>
                <a:cubicBezTo>
                  <a:pt x="105" y="156"/>
                  <a:pt x="105" y="156"/>
                  <a:pt x="105" y="156"/>
                </a:cubicBezTo>
                <a:cubicBezTo>
                  <a:pt x="105" y="156"/>
                  <a:pt x="105" y="156"/>
                  <a:pt x="105" y="156"/>
                </a:cubicBezTo>
                <a:cubicBezTo>
                  <a:pt x="105" y="156"/>
                  <a:pt x="105" y="156"/>
                  <a:pt x="105" y="156"/>
                </a:cubicBezTo>
                <a:cubicBezTo>
                  <a:pt x="105" y="156"/>
                  <a:pt x="105" y="156"/>
                  <a:pt x="105" y="156"/>
                </a:cubicBezTo>
                <a:cubicBezTo>
                  <a:pt x="104" y="155"/>
                  <a:pt x="104" y="155"/>
                  <a:pt x="104" y="155"/>
                </a:cubicBezTo>
                <a:cubicBezTo>
                  <a:pt x="104" y="155"/>
                  <a:pt x="104" y="155"/>
                  <a:pt x="104" y="155"/>
                </a:cubicBezTo>
                <a:cubicBezTo>
                  <a:pt x="104" y="155"/>
                  <a:pt x="104" y="155"/>
                  <a:pt x="104" y="155"/>
                </a:cubicBezTo>
                <a:cubicBezTo>
                  <a:pt x="104" y="155"/>
                  <a:pt x="104" y="155"/>
                  <a:pt x="104" y="155"/>
                </a:cubicBezTo>
                <a:cubicBezTo>
                  <a:pt x="104" y="155"/>
                  <a:pt x="104" y="155"/>
                  <a:pt x="104" y="155"/>
                </a:cubicBezTo>
                <a:cubicBezTo>
                  <a:pt x="104" y="154"/>
                  <a:pt x="104" y="154"/>
                  <a:pt x="104" y="154"/>
                </a:cubicBezTo>
                <a:cubicBezTo>
                  <a:pt x="104" y="154"/>
                  <a:pt x="104" y="154"/>
                  <a:pt x="104" y="154"/>
                </a:cubicBezTo>
                <a:cubicBezTo>
                  <a:pt x="104" y="154"/>
                  <a:pt x="104" y="154"/>
                  <a:pt x="104" y="154"/>
                </a:cubicBezTo>
                <a:cubicBezTo>
                  <a:pt x="104" y="153"/>
                  <a:pt x="104" y="153"/>
                  <a:pt x="104" y="153"/>
                </a:cubicBezTo>
                <a:cubicBezTo>
                  <a:pt x="104" y="153"/>
                  <a:pt x="104" y="153"/>
                  <a:pt x="104" y="153"/>
                </a:cubicBezTo>
                <a:cubicBezTo>
                  <a:pt x="104" y="153"/>
                  <a:pt x="104" y="153"/>
                  <a:pt x="104" y="153"/>
                </a:cubicBezTo>
                <a:cubicBezTo>
                  <a:pt x="104" y="152"/>
                  <a:pt x="104" y="152"/>
                  <a:pt x="104" y="152"/>
                </a:cubicBezTo>
                <a:cubicBezTo>
                  <a:pt x="104" y="152"/>
                  <a:pt x="104" y="152"/>
                  <a:pt x="104" y="152"/>
                </a:cubicBezTo>
                <a:cubicBezTo>
                  <a:pt x="104" y="152"/>
                  <a:pt x="104" y="152"/>
                  <a:pt x="104" y="152"/>
                </a:cubicBezTo>
                <a:cubicBezTo>
                  <a:pt x="103" y="151"/>
                  <a:pt x="103" y="151"/>
                  <a:pt x="103" y="151"/>
                </a:cubicBezTo>
                <a:cubicBezTo>
                  <a:pt x="103" y="151"/>
                  <a:pt x="103" y="151"/>
                  <a:pt x="103" y="151"/>
                </a:cubicBezTo>
                <a:cubicBezTo>
                  <a:pt x="103" y="151"/>
                  <a:pt x="103" y="151"/>
                  <a:pt x="103" y="151"/>
                </a:cubicBezTo>
                <a:cubicBezTo>
                  <a:pt x="103" y="151"/>
                  <a:pt x="103" y="151"/>
                  <a:pt x="103" y="151"/>
                </a:cubicBezTo>
                <a:cubicBezTo>
                  <a:pt x="103" y="150"/>
                  <a:pt x="103" y="150"/>
                  <a:pt x="103" y="150"/>
                </a:cubicBezTo>
                <a:cubicBezTo>
                  <a:pt x="103" y="150"/>
                  <a:pt x="103" y="150"/>
                  <a:pt x="103" y="150"/>
                </a:cubicBezTo>
                <a:cubicBezTo>
                  <a:pt x="103" y="150"/>
                  <a:pt x="103" y="150"/>
                  <a:pt x="103" y="150"/>
                </a:cubicBezTo>
                <a:cubicBezTo>
                  <a:pt x="103" y="150"/>
                  <a:pt x="103" y="150"/>
                  <a:pt x="103" y="150"/>
                </a:cubicBezTo>
                <a:cubicBezTo>
                  <a:pt x="103" y="150"/>
                  <a:pt x="103" y="150"/>
                  <a:pt x="103" y="150"/>
                </a:cubicBezTo>
                <a:cubicBezTo>
                  <a:pt x="103" y="150"/>
                  <a:pt x="103" y="150"/>
                  <a:pt x="103" y="150"/>
                </a:cubicBezTo>
                <a:cubicBezTo>
                  <a:pt x="103" y="149"/>
                  <a:pt x="103" y="149"/>
                  <a:pt x="103" y="149"/>
                </a:cubicBezTo>
                <a:cubicBezTo>
                  <a:pt x="103" y="149"/>
                  <a:pt x="103" y="149"/>
                  <a:pt x="103" y="149"/>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3" y="148"/>
                  <a:pt x="103" y="148"/>
                  <a:pt x="103" y="148"/>
                </a:cubicBezTo>
                <a:cubicBezTo>
                  <a:pt x="103" y="147"/>
                  <a:pt x="103" y="147"/>
                  <a:pt x="103" y="147"/>
                </a:cubicBezTo>
                <a:cubicBezTo>
                  <a:pt x="103" y="147"/>
                  <a:pt x="103" y="147"/>
                  <a:pt x="103" y="147"/>
                </a:cubicBezTo>
                <a:cubicBezTo>
                  <a:pt x="103" y="147"/>
                  <a:pt x="103" y="147"/>
                  <a:pt x="103" y="147"/>
                </a:cubicBezTo>
                <a:cubicBezTo>
                  <a:pt x="103" y="147"/>
                  <a:pt x="103" y="147"/>
                  <a:pt x="103" y="147"/>
                </a:cubicBezTo>
                <a:cubicBezTo>
                  <a:pt x="103" y="146"/>
                  <a:pt x="103" y="146"/>
                  <a:pt x="103" y="146"/>
                </a:cubicBezTo>
                <a:cubicBezTo>
                  <a:pt x="103" y="146"/>
                  <a:pt x="103" y="146"/>
                  <a:pt x="103" y="146"/>
                </a:cubicBezTo>
                <a:cubicBezTo>
                  <a:pt x="103" y="146"/>
                  <a:pt x="103" y="146"/>
                  <a:pt x="103" y="146"/>
                </a:cubicBezTo>
                <a:cubicBezTo>
                  <a:pt x="103" y="146"/>
                  <a:pt x="103" y="146"/>
                  <a:pt x="103" y="146"/>
                </a:cubicBezTo>
                <a:cubicBezTo>
                  <a:pt x="103" y="145"/>
                  <a:pt x="103" y="145"/>
                  <a:pt x="103" y="145"/>
                </a:cubicBezTo>
                <a:cubicBezTo>
                  <a:pt x="103" y="145"/>
                  <a:pt x="103" y="145"/>
                  <a:pt x="103" y="145"/>
                </a:cubicBezTo>
                <a:cubicBezTo>
                  <a:pt x="103" y="145"/>
                  <a:pt x="103" y="145"/>
                  <a:pt x="103" y="145"/>
                </a:cubicBezTo>
                <a:cubicBezTo>
                  <a:pt x="103" y="144"/>
                  <a:pt x="103" y="144"/>
                  <a:pt x="103" y="144"/>
                </a:cubicBezTo>
                <a:cubicBezTo>
                  <a:pt x="103" y="144"/>
                  <a:pt x="103" y="144"/>
                  <a:pt x="103" y="144"/>
                </a:cubicBezTo>
                <a:cubicBezTo>
                  <a:pt x="103" y="144"/>
                  <a:pt x="103" y="144"/>
                  <a:pt x="103" y="144"/>
                </a:cubicBezTo>
                <a:cubicBezTo>
                  <a:pt x="103" y="144"/>
                  <a:pt x="103" y="144"/>
                  <a:pt x="103" y="144"/>
                </a:cubicBezTo>
                <a:cubicBezTo>
                  <a:pt x="103" y="143"/>
                  <a:pt x="103" y="143"/>
                  <a:pt x="103" y="143"/>
                </a:cubicBezTo>
                <a:cubicBezTo>
                  <a:pt x="103" y="143"/>
                  <a:pt x="103" y="143"/>
                  <a:pt x="103" y="143"/>
                </a:cubicBezTo>
                <a:cubicBezTo>
                  <a:pt x="103" y="143"/>
                  <a:pt x="103" y="143"/>
                  <a:pt x="103" y="143"/>
                </a:cubicBezTo>
                <a:cubicBezTo>
                  <a:pt x="103" y="142"/>
                  <a:pt x="103" y="142"/>
                  <a:pt x="103" y="142"/>
                </a:cubicBezTo>
                <a:cubicBezTo>
                  <a:pt x="103" y="142"/>
                  <a:pt x="103" y="142"/>
                  <a:pt x="103" y="142"/>
                </a:cubicBezTo>
                <a:cubicBezTo>
                  <a:pt x="103" y="142"/>
                  <a:pt x="103" y="142"/>
                  <a:pt x="103" y="142"/>
                </a:cubicBezTo>
                <a:cubicBezTo>
                  <a:pt x="103" y="141"/>
                  <a:pt x="103" y="141"/>
                  <a:pt x="103" y="141"/>
                </a:cubicBezTo>
                <a:cubicBezTo>
                  <a:pt x="103" y="141"/>
                  <a:pt x="103" y="141"/>
                  <a:pt x="103" y="141"/>
                </a:cubicBezTo>
                <a:cubicBezTo>
                  <a:pt x="103" y="141"/>
                  <a:pt x="103" y="141"/>
                  <a:pt x="103" y="141"/>
                </a:cubicBezTo>
                <a:cubicBezTo>
                  <a:pt x="103" y="140"/>
                  <a:pt x="103" y="140"/>
                  <a:pt x="103" y="140"/>
                </a:cubicBezTo>
                <a:cubicBezTo>
                  <a:pt x="103" y="140"/>
                  <a:pt x="103" y="140"/>
                  <a:pt x="103" y="140"/>
                </a:cubicBezTo>
                <a:cubicBezTo>
                  <a:pt x="103" y="140"/>
                  <a:pt x="103" y="140"/>
                  <a:pt x="103" y="140"/>
                </a:cubicBezTo>
                <a:cubicBezTo>
                  <a:pt x="104" y="139"/>
                  <a:pt x="104" y="139"/>
                  <a:pt x="104" y="139"/>
                </a:cubicBezTo>
                <a:cubicBezTo>
                  <a:pt x="104" y="139"/>
                  <a:pt x="104" y="139"/>
                  <a:pt x="104" y="139"/>
                </a:cubicBezTo>
                <a:cubicBezTo>
                  <a:pt x="104" y="139"/>
                  <a:pt x="104" y="139"/>
                  <a:pt x="104" y="139"/>
                </a:cubicBezTo>
                <a:cubicBezTo>
                  <a:pt x="104" y="138"/>
                  <a:pt x="104" y="138"/>
                  <a:pt x="104" y="138"/>
                </a:cubicBezTo>
                <a:cubicBezTo>
                  <a:pt x="104" y="138"/>
                  <a:pt x="104" y="138"/>
                  <a:pt x="104" y="138"/>
                </a:cubicBezTo>
                <a:cubicBezTo>
                  <a:pt x="104" y="138"/>
                  <a:pt x="104" y="138"/>
                  <a:pt x="104" y="138"/>
                </a:cubicBezTo>
                <a:cubicBezTo>
                  <a:pt x="104" y="137"/>
                  <a:pt x="104" y="137"/>
                  <a:pt x="104" y="137"/>
                </a:cubicBezTo>
                <a:cubicBezTo>
                  <a:pt x="104" y="137"/>
                  <a:pt x="104" y="137"/>
                  <a:pt x="104" y="137"/>
                </a:cubicBezTo>
                <a:cubicBezTo>
                  <a:pt x="104" y="137"/>
                  <a:pt x="104" y="137"/>
                  <a:pt x="104" y="137"/>
                </a:cubicBezTo>
                <a:cubicBezTo>
                  <a:pt x="104" y="137"/>
                  <a:pt x="104" y="137"/>
                  <a:pt x="104" y="137"/>
                </a:cubicBezTo>
                <a:cubicBezTo>
                  <a:pt x="104" y="136"/>
                  <a:pt x="104" y="136"/>
                  <a:pt x="104" y="136"/>
                </a:cubicBezTo>
                <a:cubicBezTo>
                  <a:pt x="104" y="136"/>
                  <a:pt x="104" y="136"/>
                  <a:pt x="104" y="136"/>
                </a:cubicBezTo>
                <a:cubicBezTo>
                  <a:pt x="104" y="136"/>
                  <a:pt x="104" y="136"/>
                  <a:pt x="104" y="136"/>
                </a:cubicBezTo>
                <a:cubicBezTo>
                  <a:pt x="104" y="136"/>
                  <a:pt x="104" y="136"/>
                  <a:pt x="104" y="136"/>
                </a:cubicBezTo>
                <a:cubicBezTo>
                  <a:pt x="104" y="135"/>
                  <a:pt x="104" y="135"/>
                  <a:pt x="104" y="135"/>
                </a:cubicBezTo>
                <a:cubicBezTo>
                  <a:pt x="105" y="135"/>
                  <a:pt x="105" y="135"/>
                  <a:pt x="105" y="135"/>
                </a:cubicBezTo>
                <a:cubicBezTo>
                  <a:pt x="105" y="135"/>
                  <a:pt x="105" y="135"/>
                  <a:pt x="105" y="135"/>
                </a:cubicBezTo>
                <a:cubicBezTo>
                  <a:pt x="105" y="134"/>
                  <a:pt x="105" y="134"/>
                  <a:pt x="105" y="134"/>
                </a:cubicBezTo>
                <a:cubicBezTo>
                  <a:pt x="105" y="134"/>
                  <a:pt x="105" y="134"/>
                  <a:pt x="105" y="134"/>
                </a:cubicBezTo>
                <a:cubicBezTo>
                  <a:pt x="105" y="134"/>
                  <a:pt x="105" y="134"/>
                  <a:pt x="105" y="134"/>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5" y="133"/>
                  <a:pt x="105" y="133"/>
                  <a:pt x="105" y="133"/>
                </a:cubicBezTo>
                <a:cubicBezTo>
                  <a:pt x="106" y="132"/>
                  <a:pt x="106" y="132"/>
                  <a:pt x="106" y="132"/>
                </a:cubicBezTo>
                <a:cubicBezTo>
                  <a:pt x="106" y="132"/>
                  <a:pt x="106" y="132"/>
                  <a:pt x="106" y="132"/>
                </a:cubicBezTo>
                <a:cubicBezTo>
                  <a:pt x="106" y="132"/>
                  <a:pt x="106" y="132"/>
                  <a:pt x="106" y="132"/>
                </a:cubicBezTo>
                <a:cubicBezTo>
                  <a:pt x="106" y="132"/>
                  <a:pt x="106" y="132"/>
                  <a:pt x="106" y="132"/>
                </a:cubicBezTo>
                <a:cubicBezTo>
                  <a:pt x="106" y="131"/>
                  <a:pt x="106" y="131"/>
                  <a:pt x="106" y="131"/>
                </a:cubicBezTo>
                <a:cubicBezTo>
                  <a:pt x="106" y="131"/>
                  <a:pt x="106" y="131"/>
                  <a:pt x="106" y="131"/>
                </a:cubicBezTo>
                <a:cubicBezTo>
                  <a:pt x="106" y="131"/>
                  <a:pt x="106" y="131"/>
                  <a:pt x="106" y="131"/>
                </a:cubicBezTo>
                <a:cubicBezTo>
                  <a:pt x="106" y="131"/>
                  <a:pt x="106" y="131"/>
                  <a:pt x="106" y="131"/>
                </a:cubicBezTo>
                <a:cubicBezTo>
                  <a:pt x="106" y="131"/>
                  <a:pt x="106" y="131"/>
                  <a:pt x="106" y="131"/>
                </a:cubicBezTo>
                <a:cubicBezTo>
                  <a:pt x="106" y="131"/>
                  <a:pt x="106" y="131"/>
                  <a:pt x="106" y="131"/>
                </a:cubicBezTo>
                <a:cubicBezTo>
                  <a:pt x="106" y="131"/>
                  <a:pt x="106" y="131"/>
                  <a:pt x="106" y="131"/>
                </a:cubicBezTo>
                <a:cubicBezTo>
                  <a:pt x="107" y="130"/>
                  <a:pt x="107" y="130"/>
                  <a:pt x="107" y="130"/>
                </a:cubicBezTo>
                <a:cubicBezTo>
                  <a:pt x="107" y="130"/>
                  <a:pt x="107" y="130"/>
                  <a:pt x="107" y="130"/>
                </a:cubicBezTo>
                <a:cubicBezTo>
                  <a:pt x="107" y="130"/>
                  <a:pt x="107" y="130"/>
                  <a:pt x="107" y="130"/>
                </a:cubicBezTo>
                <a:cubicBezTo>
                  <a:pt x="107" y="130"/>
                  <a:pt x="107" y="130"/>
                  <a:pt x="107" y="130"/>
                </a:cubicBezTo>
                <a:cubicBezTo>
                  <a:pt x="107" y="130"/>
                  <a:pt x="107" y="130"/>
                  <a:pt x="107" y="130"/>
                </a:cubicBezTo>
                <a:cubicBezTo>
                  <a:pt x="107" y="130"/>
                  <a:pt x="107" y="130"/>
                  <a:pt x="107" y="130"/>
                </a:cubicBezTo>
                <a:cubicBezTo>
                  <a:pt x="107" y="129"/>
                  <a:pt x="107" y="129"/>
                  <a:pt x="107" y="129"/>
                </a:cubicBezTo>
                <a:cubicBezTo>
                  <a:pt x="107" y="129"/>
                  <a:pt x="107" y="129"/>
                  <a:pt x="107" y="129"/>
                </a:cubicBezTo>
                <a:cubicBezTo>
                  <a:pt x="107" y="129"/>
                  <a:pt x="107" y="129"/>
                  <a:pt x="107" y="129"/>
                </a:cubicBezTo>
                <a:cubicBezTo>
                  <a:pt x="107" y="129"/>
                  <a:pt x="107" y="129"/>
                  <a:pt x="107" y="129"/>
                </a:cubicBezTo>
                <a:cubicBezTo>
                  <a:pt x="107" y="129"/>
                  <a:pt x="107" y="129"/>
                  <a:pt x="107" y="129"/>
                </a:cubicBezTo>
                <a:cubicBezTo>
                  <a:pt x="108" y="128"/>
                  <a:pt x="108" y="128"/>
                  <a:pt x="108" y="128"/>
                </a:cubicBezTo>
                <a:cubicBezTo>
                  <a:pt x="108" y="128"/>
                  <a:pt x="108" y="128"/>
                  <a:pt x="108" y="128"/>
                </a:cubicBezTo>
                <a:cubicBezTo>
                  <a:pt x="108" y="128"/>
                  <a:pt x="108" y="128"/>
                  <a:pt x="108" y="128"/>
                </a:cubicBezTo>
                <a:cubicBezTo>
                  <a:pt x="108" y="128"/>
                  <a:pt x="108" y="128"/>
                  <a:pt x="108" y="128"/>
                </a:cubicBezTo>
                <a:cubicBezTo>
                  <a:pt x="108" y="128"/>
                  <a:pt x="108" y="128"/>
                  <a:pt x="108" y="128"/>
                </a:cubicBezTo>
                <a:cubicBezTo>
                  <a:pt x="108" y="128"/>
                  <a:pt x="108" y="128"/>
                  <a:pt x="108" y="128"/>
                </a:cubicBezTo>
                <a:cubicBezTo>
                  <a:pt x="108" y="127"/>
                  <a:pt x="108" y="127"/>
                  <a:pt x="108" y="127"/>
                </a:cubicBezTo>
                <a:cubicBezTo>
                  <a:pt x="108" y="127"/>
                  <a:pt x="108" y="127"/>
                  <a:pt x="108" y="127"/>
                </a:cubicBezTo>
                <a:cubicBezTo>
                  <a:pt x="108" y="127"/>
                  <a:pt x="108" y="127"/>
                  <a:pt x="108" y="127"/>
                </a:cubicBezTo>
                <a:cubicBezTo>
                  <a:pt x="108" y="127"/>
                  <a:pt x="108" y="127"/>
                  <a:pt x="108" y="127"/>
                </a:cubicBezTo>
                <a:cubicBezTo>
                  <a:pt x="108" y="127"/>
                  <a:pt x="108" y="127"/>
                  <a:pt x="108" y="127"/>
                </a:cubicBezTo>
                <a:cubicBezTo>
                  <a:pt x="108" y="127"/>
                  <a:pt x="108" y="127"/>
                  <a:pt x="108" y="127"/>
                </a:cubicBezTo>
                <a:cubicBezTo>
                  <a:pt x="109" y="127"/>
                  <a:pt x="109" y="127"/>
                  <a:pt x="109" y="127"/>
                </a:cubicBezTo>
                <a:cubicBezTo>
                  <a:pt x="109" y="126"/>
                  <a:pt x="109" y="126"/>
                  <a:pt x="109" y="126"/>
                </a:cubicBezTo>
                <a:cubicBezTo>
                  <a:pt x="109" y="126"/>
                  <a:pt x="109" y="126"/>
                  <a:pt x="109" y="126"/>
                </a:cubicBezTo>
                <a:cubicBezTo>
                  <a:pt x="109" y="126"/>
                  <a:pt x="109" y="126"/>
                  <a:pt x="109" y="126"/>
                </a:cubicBezTo>
                <a:cubicBezTo>
                  <a:pt x="109" y="126"/>
                  <a:pt x="109" y="126"/>
                  <a:pt x="109" y="126"/>
                </a:cubicBezTo>
                <a:cubicBezTo>
                  <a:pt x="109" y="126"/>
                  <a:pt x="109" y="126"/>
                  <a:pt x="109" y="126"/>
                </a:cubicBezTo>
                <a:cubicBezTo>
                  <a:pt x="109" y="126"/>
                  <a:pt x="109" y="126"/>
                  <a:pt x="109" y="126"/>
                </a:cubicBezTo>
                <a:cubicBezTo>
                  <a:pt x="109" y="125"/>
                  <a:pt x="109" y="125"/>
                  <a:pt x="109" y="125"/>
                </a:cubicBezTo>
                <a:cubicBezTo>
                  <a:pt x="109" y="125"/>
                  <a:pt x="109" y="125"/>
                  <a:pt x="109" y="125"/>
                </a:cubicBezTo>
                <a:cubicBezTo>
                  <a:pt x="110" y="125"/>
                  <a:pt x="110" y="125"/>
                  <a:pt x="110" y="125"/>
                </a:cubicBezTo>
                <a:cubicBezTo>
                  <a:pt x="110" y="125"/>
                  <a:pt x="110" y="125"/>
                  <a:pt x="110" y="125"/>
                </a:cubicBezTo>
                <a:cubicBezTo>
                  <a:pt x="110" y="125"/>
                  <a:pt x="110" y="125"/>
                  <a:pt x="110" y="125"/>
                </a:cubicBezTo>
                <a:cubicBezTo>
                  <a:pt x="110" y="125"/>
                  <a:pt x="110" y="125"/>
                  <a:pt x="110" y="125"/>
                </a:cubicBezTo>
                <a:cubicBezTo>
                  <a:pt x="110" y="124"/>
                  <a:pt x="110" y="124"/>
                  <a:pt x="110" y="124"/>
                </a:cubicBezTo>
                <a:cubicBezTo>
                  <a:pt x="110" y="124"/>
                  <a:pt x="110" y="124"/>
                  <a:pt x="110" y="124"/>
                </a:cubicBezTo>
                <a:cubicBezTo>
                  <a:pt x="110" y="124"/>
                  <a:pt x="110" y="124"/>
                  <a:pt x="110" y="124"/>
                </a:cubicBezTo>
                <a:cubicBezTo>
                  <a:pt x="111" y="124"/>
                  <a:pt x="111" y="124"/>
                  <a:pt x="111" y="124"/>
                </a:cubicBezTo>
                <a:cubicBezTo>
                  <a:pt x="111" y="124"/>
                  <a:pt x="111" y="124"/>
                  <a:pt x="111" y="124"/>
                </a:cubicBezTo>
                <a:cubicBezTo>
                  <a:pt x="111" y="124"/>
                  <a:pt x="111" y="124"/>
                  <a:pt x="111" y="124"/>
                </a:cubicBezTo>
                <a:cubicBezTo>
                  <a:pt x="111" y="124"/>
                  <a:pt x="111" y="124"/>
                  <a:pt x="111" y="124"/>
                </a:cubicBezTo>
                <a:cubicBezTo>
                  <a:pt x="111" y="123"/>
                  <a:pt x="111" y="123"/>
                  <a:pt x="111" y="123"/>
                </a:cubicBezTo>
                <a:cubicBezTo>
                  <a:pt x="111" y="123"/>
                  <a:pt x="111" y="123"/>
                  <a:pt x="111" y="123"/>
                </a:cubicBezTo>
                <a:cubicBezTo>
                  <a:pt x="111" y="123"/>
                  <a:pt x="111" y="123"/>
                  <a:pt x="111" y="123"/>
                </a:cubicBezTo>
                <a:cubicBezTo>
                  <a:pt x="111" y="123"/>
                  <a:pt x="111" y="123"/>
                  <a:pt x="111" y="123"/>
                </a:cubicBezTo>
                <a:cubicBezTo>
                  <a:pt x="116" y="118"/>
                  <a:pt x="116" y="118"/>
                  <a:pt x="116" y="118"/>
                </a:cubicBezTo>
                <a:cubicBezTo>
                  <a:pt x="116" y="69"/>
                  <a:pt x="116" y="69"/>
                  <a:pt x="116" y="69"/>
                </a:cubicBezTo>
                <a:cubicBezTo>
                  <a:pt x="116" y="69"/>
                  <a:pt x="116" y="69"/>
                  <a:pt x="116" y="69"/>
                </a:cubicBezTo>
                <a:cubicBezTo>
                  <a:pt x="116" y="62"/>
                  <a:pt x="116" y="62"/>
                  <a:pt x="116" y="62"/>
                </a:cubicBezTo>
                <a:cubicBezTo>
                  <a:pt x="108" y="62"/>
                  <a:pt x="108" y="62"/>
                  <a:pt x="108" y="62"/>
                </a:cubicBezTo>
                <a:cubicBezTo>
                  <a:pt x="108" y="62"/>
                  <a:pt x="108" y="62"/>
                  <a:pt x="108" y="62"/>
                </a:cubicBezTo>
                <a:cubicBezTo>
                  <a:pt x="98" y="62"/>
                  <a:pt x="98" y="62"/>
                  <a:pt x="98" y="62"/>
                </a:cubicBezTo>
                <a:cubicBezTo>
                  <a:pt x="98" y="62"/>
                  <a:pt x="97" y="62"/>
                  <a:pt x="97" y="62"/>
                </a:cubicBezTo>
                <a:cubicBezTo>
                  <a:pt x="97" y="62"/>
                  <a:pt x="97" y="62"/>
                  <a:pt x="97" y="62"/>
                </a:cubicBezTo>
                <a:cubicBezTo>
                  <a:pt x="97" y="62"/>
                  <a:pt x="97" y="62"/>
                  <a:pt x="97" y="62"/>
                </a:cubicBezTo>
                <a:cubicBezTo>
                  <a:pt x="97" y="62"/>
                  <a:pt x="97" y="62"/>
                  <a:pt x="97" y="62"/>
                </a:cubicBezTo>
                <a:cubicBezTo>
                  <a:pt x="96" y="62"/>
                  <a:pt x="96" y="62"/>
                  <a:pt x="96" y="62"/>
                </a:cubicBezTo>
                <a:cubicBezTo>
                  <a:pt x="96" y="62"/>
                  <a:pt x="96" y="62"/>
                  <a:pt x="96" y="62"/>
                </a:cubicBezTo>
                <a:cubicBezTo>
                  <a:pt x="96" y="62"/>
                  <a:pt x="96" y="62"/>
                  <a:pt x="96" y="62"/>
                </a:cubicBezTo>
                <a:cubicBezTo>
                  <a:pt x="94" y="62"/>
                  <a:pt x="91" y="61"/>
                  <a:pt x="89" y="61"/>
                </a:cubicBezTo>
                <a:cubicBezTo>
                  <a:pt x="87" y="60"/>
                  <a:pt x="85" y="59"/>
                  <a:pt x="83" y="57"/>
                </a:cubicBezTo>
                <a:cubicBezTo>
                  <a:pt x="82" y="57"/>
                  <a:pt x="81" y="56"/>
                  <a:pt x="80" y="55"/>
                </a:cubicBezTo>
                <a:cubicBezTo>
                  <a:pt x="79" y="54"/>
                  <a:pt x="78" y="53"/>
                  <a:pt x="77" y="52"/>
                </a:cubicBezTo>
                <a:cubicBezTo>
                  <a:pt x="77" y="52"/>
                  <a:pt x="77" y="52"/>
                  <a:pt x="77" y="52"/>
                </a:cubicBezTo>
                <a:cubicBezTo>
                  <a:pt x="73" y="47"/>
                  <a:pt x="68" y="43"/>
                  <a:pt x="63" y="41"/>
                </a:cubicBezTo>
                <a:cubicBezTo>
                  <a:pt x="58" y="38"/>
                  <a:pt x="52" y="37"/>
                  <a:pt x="45" y="37"/>
                </a:cubicBezTo>
                <a:cubicBezTo>
                  <a:pt x="34" y="37"/>
                  <a:pt x="24" y="41"/>
                  <a:pt x="17" y="49"/>
                </a:cubicBezTo>
                <a:cubicBezTo>
                  <a:pt x="9" y="56"/>
                  <a:pt x="5" y="66"/>
                  <a:pt x="5" y="77"/>
                </a:cubicBezTo>
                <a:cubicBezTo>
                  <a:pt x="5" y="118"/>
                  <a:pt x="5" y="118"/>
                  <a:pt x="5" y="118"/>
                </a:cubicBezTo>
                <a:close/>
                <a:moveTo>
                  <a:pt x="142" y="121"/>
                </a:moveTo>
                <a:cubicBezTo>
                  <a:pt x="142" y="196"/>
                  <a:pt x="142" y="196"/>
                  <a:pt x="142" y="196"/>
                </a:cubicBezTo>
                <a:cubicBezTo>
                  <a:pt x="155" y="163"/>
                  <a:pt x="155" y="163"/>
                  <a:pt x="155" y="163"/>
                </a:cubicBezTo>
                <a:cubicBezTo>
                  <a:pt x="157" y="157"/>
                  <a:pt x="158" y="150"/>
                  <a:pt x="158" y="144"/>
                </a:cubicBezTo>
                <a:cubicBezTo>
                  <a:pt x="158" y="137"/>
                  <a:pt x="156" y="131"/>
                  <a:pt x="153" y="125"/>
                </a:cubicBezTo>
                <a:cubicBezTo>
                  <a:pt x="151" y="121"/>
                  <a:pt x="151" y="121"/>
                  <a:pt x="151" y="121"/>
                </a:cubicBezTo>
                <a:cubicBezTo>
                  <a:pt x="142" y="121"/>
                  <a:pt x="142" y="121"/>
                  <a:pt x="142" y="121"/>
                </a:cubicBezTo>
                <a:close/>
                <a:moveTo>
                  <a:pt x="141" y="208"/>
                </a:move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8"/>
                  <a:pt x="141" y="208"/>
                  <a:pt x="141" y="208"/>
                </a:cubicBezTo>
                <a:close/>
                <a:moveTo>
                  <a:pt x="141" y="209"/>
                </a:move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1" y="209"/>
                  <a:pt x="141" y="209"/>
                  <a:pt x="141"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1" y="209"/>
                  <a:pt x="141" y="209"/>
                  <a:pt x="141" y="209"/>
                </a:cubicBezTo>
                <a:close/>
                <a:moveTo>
                  <a:pt x="137" y="196"/>
                </a:moveTo>
                <a:cubicBezTo>
                  <a:pt x="124" y="163"/>
                  <a:pt x="124" y="163"/>
                  <a:pt x="124" y="163"/>
                </a:cubicBezTo>
                <a:cubicBezTo>
                  <a:pt x="122" y="157"/>
                  <a:pt x="121" y="150"/>
                  <a:pt x="121" y="144"/>
                </a:cubicBezTo>
                <a:cubicBezTo>
                  <a:pt x="121" y="137"/>
                  <a:pt x="123" y="131"/>
                  <a:pt x="125" y="125"/>
                </a:cubicBezTo>
                <a:cubicBezTo>
                  <a:pt x="128" y="121"/>
                  <a:pt x="128" y="121"/>
                  <a:pt x="128" y="121"/>
                </a:cubicBezTo>
                <a:cubicBezTo>
                  <a:pt x="137" y="121"/>
                  <a:pt x="137" y="121"/>
                  <a:pt x="137" y="121"/>
                </a:cubicBezTo>
                <a:cubicBezTo>
                  <a:pt x="137" y="196"/>
                  <a:pt x="137" y="196"/>
                  <a:pt x="137" y="196"/>
                </a:cubicBezTo>
                <a:close/>
                <a:moveTo>
                  <a:pt x="37" y="57"/>
                </a:moveTo>
                <a:cubicBezTo>
                  <a:pt x="43" y="55"/>
                  <a:pt x="50" y="56"/>
                  <a:pt x="55" y="59"/>
                </a:cubicBezTo>
                <a:cubicBezTo>
                  <a:pt x="60" y="62"/>
                  <a:pt x="65" y="68"/>
                  <a:pt x="66" y="74"/>
                </a:cubicBezTo>
                <a:cubicBezTo>
                  <a:pt x="68" y="80"/>
                  <a:pt x="67" y="87"/>
                  <a:pt x="64" y="92"/>
                </a:cubicBezTo>
                <a:cubicBezTo>
                  <a:pt x="61" y="98"/>
                  <a:pt x="56" y="102"/>
                  <a:pt x="50" y="104"/>
                </a:cubicBezTo>
                <a:cubicBezTo>
                  <a:pt x="49" y="104"/>
                  <a:pt x="49" y="104"/>
                  <a:pt x="49" y="104"/>
                </a:cubicBezTo>
                <a:cubicBezTo>
                  <a:pt x="49" y="104"/>
                  <a:pt x="49" y="104"/>
                  <a:pt x="49" y="104"/>
                </a:cubicBezTo>
                <a:cubicBezTo>
                  <a:pt x="49" y="104"/>
                  <a:pt x="49" y="104"/>
                  <a:pt x="49" y="104"/>
                </a:cubicBezTo>
                <a:cubicBezTo>
                  <a:pt x="43" y="106"/>
                  <a:pt x="36" y="105"/>
                  <a:pt x="31" y="101"/>
                </a:cubicBezTo>
                <a:cubicBezTo>
                  <a:pt x="26" y="98"/>
                  <a:pt x="22" y="93"/>
                  <a:pt x="20" y="87"/>
                </a:cubicBezTo>
                <a:cubicBezTo>
                  <a:pt x="20" y="87"/>
                  <a:pt x="20" y="87"/>
                  <a:pt x="20" y="87"/>
                </a:cubicBezTo>
                <a:cubicBezTo>
                  <a:pt x="20" y="87"/>
                  <a:pt x="20" y="87"/>
                  <a:pt x="20" y="87"/>
                </a:cubicBezTo>
                <a:cubicBezTo>
                  <a:pt x="20" y="87"/>
                  <a:pt x="20" y="87"/>
                  <a:pt x="20" y="87"/>
                </a:cubicBezTo>
                <a:cubicBezTo>
                  <a:pt x="18" y="80"/>
                  <a:pt x="19" y="74"/>
                  <a:pt x="22" y="68"/>
                </a:cubicBezTo>
                <a:cubicBezTo>
                  <a:pt x="25" y="63"/>
                  <a:pt x="30" y="59"/>
                  <a:pt x="37" y="57"/>
                </a:cubicBezTo>
                <a:close/>
                <a:moveTo>
                  <a:pt x="18" y="66"/>
                </a:moveTo>
                <a:cubicBezTo>
                  <a:pt x="22" y="60"/>
                  <a:pt x="28" y="55"/>
                  <a:pt x="36" y="53"/>
                </a:cubicBezTo>
                <a:cubicBezTo>
                  <a:pt x="43" y="51"/>
                  <a:pt x="51" y="52"/>
                  <a:pt x="57" y="56"/>
                </a:cubicBezTo>
                <a:cubicBezTo>
                  <a:pt x="64" y="59"/>
                  <a:pt x="69" y="65"/>
                  <a:pt x="71" y="73"/>
                </a:cubicBezTo>
                <a:cubicBezTo>
                  <a:pt x="73" y="81"/>
                  <a:pt x="71" y="88"/>
                  <a:pt x="68" y="95"/>
                </a:cubicBezTo>
                <a:cubicBezTo>
                  <a:pt x="64" y="101"/>
                  <a:pt x="58" y="106"/>
                  <a:pt x="51" y="108"/>
                </a:cubicBezTo>
                <a:cubicBezTo>
                  <a:pt x="51" y="108"/>
                  <a:pt x="51" y="108"/>
                  <a:pt x="51" y="108"/>
                </a:cubicBezTo>
                <a:cubicBezTo>
                  <a:pt x="51" y="108"/>
                  <a:pt x="51" y="108"/>
                  <a:pt x="51" y="108"/>
                </a:cubicBezTo>
                <a:cubicBezTo>
                  <a:pt x="51" y="108"/>
                  <a:pt x="51" y="108"/>
                  <a:pt x="51" y="108"/>
                </a:cubicBezTo>
                <a:cubicBezTo>
                  <a:pt x="51" y="108"/>
                  <a:pt x="51" y="108"/>
                  <a:pt x="51" y="108"/>
                </a:cubicBezTo>
                <a:cubicBezTo>
                  <a:pt x="51" y="108"/>
                  <a:pt x="51" y="108"/>
                  <a:pt x="51" y="108"/>
                </a:cubicBezTo>
                <a:cubicBezTo>
                  <a:pt x="43" y="110"/>
                  <a:pt x="35" y="109"/>
                  <a:pt x="29" y="105"/>
                </a:cubicBezTo>
                <a:cubicBezTo>
                  <a:pt x="23" y="102"/>
                  <a:pt x="18" y="96"/>
                  <a:pt x="16" y="88"/>
                </a:cubicBezTo>
                <a:cubicBezTo>
                  <a:pt x="15" y="88"/>
                  <a:pt x="15" y="88"/>
                  <a:pt x="15" y="88"/>
                </a:cubicBezTo>
                <a:cubicBezTo>
                  <a:pt x="15" y="88"/>
                  <a:pt x="15" y="88"/>
                  <a:pt x="15" y="88"/>
                </a:cubicBezTo>
                <a:cubicBezTo>
                  <a:pt x="16" y="88"/>
                  <a:pt x="16" y="88"/>
                  <a:pt x="16" y="88"/>
                </a:cubicBezTo>
                <a:cubicBezTo>
                  <a:pt x="15" y="88"/>
                  <a:pt x="15" y="88"/>
                  <a:pt x="15" y="88"/>
                </a:cubicBezTo>
                <a:cubicBezTo>
                  <a:pt x="15" y="88"/>
                  <a:pt x="15" y="88"/>
                  <a:pt x="15" y="88"/>
                </a:cubicBezTo>
                <a:cubicBezTo>
                  <a:pt x="13" y="80"/>
                  <a:pt x="15" y="73"/>
                  <a:pt x="18" y="66"/>
                </a:cubicBezTo>
                <a:close/>
                <a:moveTo>
                  <a:pt x="77" y="162"/>
                </a:moveTo>
                <a:cubicBezTo>
                  <a:pt x="81" y="161"/>
                  <a:pt x="84" y="162"/>
                  <a:pt x="87" y="164"/>
                </a:cubicBezTo>
                <a:cubicBezTo>
                  <a:pt x="90" y="165"/>
                  <a:pt x="92" y="168"/>
                  <a:pt x="93" y="171"/>
                </a:cubicBezTo>
                <a:cubicBezTo>
                  <a:pt x="93" y="171"/>
                  <a:pt x="93" y="171"/>
                  <a:pt x="93" y="171"/>
                </a:cubicBezTo>
                <a:cubicBezTo>
                  <a:pt x="93" y="171"/>
                  <a:pt x="93" y="171"/>
                  <a:pt x="93" y="171"/>
                </a:cubicBezTo>
                <a:cubicBezTo>
                  <a:pt x="93" y="171"/>
                  <a:pt x="93" y="171"/>
                  <a:pt x="93" y="171"/>
                </a:cubicBezTo>
                <a:cubicBezTo>
                  <a:pt x="93" y="171"/>
                  <a:pt x="93" y="171"/>
                  <a:pt x="93" y="171"/>
                </a:cubicBezTo>
                <a:cubicBezTo>
                  <a:pt x="93" y="171"/>
                  <a:pt x="93" y="171"/>
                  <a:pt x="93" y="171"/>
                </a:cubicBezTo>
                <a:cubicBezTo>
                  <a:pt x="94" y="175"/>
                  <a:pt x="93" y="178"/>
                  <a:pt x="92" y="181"/>
                </a:cubicBezTo>
                <a:cubicBezTo>
                  <a:pt x="90" y="184"/>
                  <a:pt x="87" y="186"/>
                  <a:pt x="84" y="187"/>
                </a:cubicBezTo>
                <a:cubicBezTo>
                  <a:pt x="84" y="187"/>
                  <a:pt x="84" y="187"/>
                  <a:pt x="84" y="187"/>
                </a:cubicBezTo>
                <a:cubicBezTo>
                  <a:pt x="84" y="187"/>
                  <a:pt x="84" y="187"/>
                  <a:pt x="84" y="187"/>
                </a:cubicBezTo>
                <a:cubicBezTo>
                  <a:pt x="84" y="187"/>
                  <a:pt x="84" y="187"/>
                  <a:pt x="84" y="187"/>
                </a:cubicBezTo>
                <a:cubicBezTo>
                  <a:pt x="84" y="187"/>
                  <a:pt x="84" y="187"/>
                  <a:pt x="84" y="187"/>
                </a:cubicBezTo>
                <a:cubicBezTo>
                  <a:pt x="84" y="187"/>
                  <a:pt x="84" y="187"/>
                  <a:pt x="84" y="187"/>
                </a:cubicBezTo>
                <a:cubicBezTo>
                  <a:pt x="81" y="188"/>
                  <a:pt x="77" y="187"/>
                  <a:pt x="74" y="186"/>
                </a:cubicBezTo>
                <a:cubicBezTo>
                  <a:pt x="72" y="184"/>
                  <a:pt x="69" y="181"/>
                  <a:pt x="68" y="178"/>
                </a:cubicBezTo>
                <a:cubicBezTo>
                  <a:pt x="67" y="175"/>
                  <a:pt x="68" y="171"/>
                  <a:pt x="70" y="168"/>
                </a:cubicBezTo>
                <a:cubicBezTo>
                  <a:pt x="71" y="165"/>
                  <a:pt x="74" y="163"/>
                  <a:pt x="77" y="162"/>
                </a:cubicBezTo>
                <a:close/>
                <a:moveTo>
                  <a:pt x="66" y="166"/>
                </a:moveTo>
                <a:cubicBezTo>
                  <a:pt x="68" y="162"/>
                  <a:pt x="72" y="159"/>
                  <a:pt x="76" y="158"/>
                </a:cubicBezTo>
                <a:cubicBezTo>
                  <a:pt x="81" y="157"/>
                  <a:pt x="85" y="158"/>
                  <a:pt x="89" y="160"/>
                </a:cubicBezTo>
                <a:cubicBezTo>
                  <a:pt x="93" y="162"/>
                  <a:pt x="96" y="165"/>
                  <a:pt x="97" y="170"/>
                </a:cubicBezTo>
                <a:cubicBezTo>
                  <a:pt x="97" y="170"/>
                  <a:pt x="97" y="170"/>
                  <a:pt x="97" y="170"/>
                </a:cubicBezTo>
                <a:cubicBezTo>
                  <a:pt x="97" y="170"/>
                  <a:pt x="97" y="170"/>
                  <a:pt x="97" y="170"/>
                </a:cubicBezTo>
                <a:cubicBezTo>
                  <a:pt x="97" y="170"/>
                  <a:pt x="97" y="170"/>
                  <a:pt x="97" y="170"/>
                </a:cubicBezTo>
                <a:cubicBezTo>
                  <a:pt x="98" y="175"/>
                  <a:pt x="98" y="179"/>
                  <a:pt x="95" y="183"/>
                </a:cubicBezTo>
                <a:cubicBezTo>
                  <a:pt x="93" y="187"/>
                  <a:pt x="90" y="190"/>
                  <a:pt x="85" y="191"/>
                </a:cubicBezTo>
                <a:cubicBezTo>
                  <a:pt x="85" y="191"/>
                  <a:pt x="85" y="191"/>
                  <a:pt x="85" y="191"/>
                </a:cubicBezTo>
                <a:cubicBezTo>
                  <a:pt x="85" y="191"/>
                  <a:pt x="85" y="191"/>
                  <a:pt x="85" y="191"/>
                </a:cubicBezTo>
                <a:cubicBezTo>
                  <a:pt x="85" y="191"/>
                  <a:pt x="85" y="191"/>
                  <a:pt x="85" y="191"/>
                </a:cubicBezTo>
                <a:cubicBezTo>
                  <a:pt x="81" y="192"/>
                  <a:pt x="76" y="191"/>
                  <a:pt x="72" y="189"/>
                </a:cubicBezTo>
                <a:cubicBezTo>
                  <a:pt x="68" y="187"/>
                  <a:pt x="65" y="184"/>
                  <a:pt x="64" y="179"/>
                </a:cubicBezTo>
                <a:cubicBezTo>
                  <a:pt x="63" y="175"/>
                  <a:pt x="64" y="170"/>
                  <a:pt x="66" y="166"/>
                </a:cubicBezTo>
                <a:close/>
                <a:moveTo>
                  <a:pt x="41" y="122"/>
                </a:moveTo>
                <a:cubicBezTo>
                  <a:pt x="45" y="121"/>
                  <a:pt x="50" y="122"/>
                  <a:pt x="54" y="124"/>
                </a:cubicBezTo>
                <a:cubicBezTo>
                  <a:pt x="58" y="126"/>
                  <a:pt x="61" y="130"/>
                  <a:pt x="62" y="134"/>
                </a:cubicBezTo>
                <a:cubicBezTo>
                  <a:pt x="63" y="139"/>
                  <a:pt x="63" y="144"/>
                  <a:pt x="60" y="148"/>
                </a:cubicBezTo>
                <a:cubicBezTo>
                  <a:pt x="58" y="151"/>
                  <a:pt x="55" y="154"/>
                  <a:pt x="50" y="156"/>
                </a:cubicBezTo>
                <a:cubicBezTo>
                  <a:pt x="50" y="156"/>
                  <a:pt x="50" y="156"/>
                  <a:pt x="50" y="156"/>
                </a:cubicBezTo>
                <a:cubicBezTo>
                  <a:pt x="50" y="156"/>
                  <a:pt x="50" y="156"/>
                  <a:pt x="50" y="156"/>
                </a:cubicBezTo>
                <a:cubicBezTo>
                  <a:pt x="50" y="156"/>
                  <a:pt x="50" y="156"/>
                  <a:pt x="50" y="156"/>
                </a:cubicBezTo>
                <a:cubicBezTo>
                  <a:pt x="45" y="157"/>
                  <a:pt x="41" y="156"/>
                  <a:pt x="37" y="154"/>
                </a:cubicBezTo>
                <a:cubicBezTo>
                  <a:pt x="33" y="152"/>
                  <a:pt x="30" y="148"/>
                  <a:pt x="29" y="144"/>
                </a:cubicBezTo>
                <a:cubicBezTo>
                  <a:pt x="29" y="143"/>
                  <a:pt x="29" y="143"/>
                  <a:pt x="29" y="143"/>
                </a:cubicBezTo>
                <a:cubicBezTo>
                  <a:pt x="29" y="143"/>
                  <a:pt x="29" y="143"/>
                  <a:pt x="29" y="143"/>
                </a:cubicBezTo>
                <a:cubicBezTo>
                  <a:pt x="29" y="143"/>
                  <a:pt x="29" y="143"/>
                  <a:pt x="29" y="143"/>
                </a:cubicBezTo>
                <a:cubicBezTo>
                  <a:pt x="27" y="139"/>
                  <a:pt x="28" y="134"/>
                  <a:pt x="30" y="130"/>
                </a:cubicBezTo>
                <a:cubicBezTo>
                  <a:pt x="32" y="126"/>
                  <a:pt x="36" y="123"/>
                  <a:pt x="41" y="122"/>
                </a:cubicBezTo>
                <a:close/>
                <a:moveTo>
                  <a:pt x="26" y="128"/>
                </a:moveTo>
                <a:cubicBezTo>
                  <a:pt x="29" y="123"/>
                  <a:pt x="34" y="120"/>
                  <a:pt x="40" y="118"/>
                </a:cubicBezTo>
                <a:cubicBezTo>
                  <a:pt x="45" y="116"/>
                  <a:pt x="51" y="117"/>
                  <a:pt x="56" y="120"/>
                </a:cubicBezTo>
                <a:cubicBezTo>
                  <a:pt x="61" y="123"/>
                  <a:pt x="65" y="127"/>
                  <a:pt x="66" y="133"/>
                </a:cubicBezTo>
                <a:cubicBezTo>
                  <a:pt x="68" y="139"/>
                  <a:pt x="67" y="145"/>
                  <a:pt x="64" y="150"/>
                </a:cubicBezTo>
                <a:cubicBezTo>
                  <a:pt x="62" y="154"/>
                  <a:pt x="57" y="158"/>
                  <a:pt x="51" y="160"/>
                </a:cubicBezTo>
                <a:cubicBezTo>
                  <a:pt x="51" y="160"/>
                  <a:pt x="51" y="160"/>
                  <a:pt x="51" y="160"/>
                </a:cubicBezTo>
                <a:cubicBezTo>
                  <a:pt x="51" y="160"/>
                  <a:pt x="51" y="160"/>
                  <a:pt x="51" y="160"/>
                </a:cubicBezTo>
                <a:cubicBezTo>
                  <a:pt x="51" y="160"/>
                  <a:pt x="51" y="160"/>
                  <a:pt x="51" y="160"/>
                </a:cubicBezTo>
                <a:cubicBezTo>
                  <a:pt x="51" y="160"/>
                  <a:pt x="51" y="160"/>
                  <a:pt x="51" y="160"/>
                </a:cubicBezTo>
                <a:cubicBezTo>
                  <a:pt x="51" y="160"/>
                  <a:pt x="51" y="160"/>
                  <a:pt x="51" y="160"/>
                </a:cubicBezTo>
                <a:cubicBezTo>
                  <a:pt x="45" y="161"/>
                  <a:pt x="39" y="161"/>
                  <a:pt x="35" y="158"/>
                </a:cubicBezTo>
                <a:cubicBezTo>
                  <a:pt x="30" y="155"/>
                  <a:pt x="26" y="151"/>
                  <a:pt x="24" y="145"/>
                </a:cubicBezTo>
                <a:cubicBezTo>
                  <a:pt x="24" y="145"/>
                  <a:pt x="24" y="145"/>
                  <a:pt x="24" y="145"/>
                </a:cubicBezTo>
                <a:cubicBezTo>
                  <a:pt x="24" y="145"/>
                  <a:pt x="24" y="145"/>
                  <a:pt x="24" y="145"/>
                </a:cubicBezTo>
                <a:cubicBezTo>
                  <a:pt x="24" y="145"/>
                  <a:pt x="24" y="145"/>
                  <a:pt x="24" y="145"/>
                </a:cubicBezTo>
                <a:cubicBezTo>
                  <a:pt x="24" y="145"/>
                  <a:pt x="24" y="145"/>
                  <a:pt x="24" y="145"/>
                </a:cubicBezTo>
                <a:cubicBezTo>
                  <a:pt x="24" y="145"/>
                  <a:pt x="24" y="145"/>
                  <a:pt x="24" y="145"/>
                </a:cubicBezTo>
                <a:cubicBezTo>
                  <a:pt x="23" y="139"/>
                  <a:pt x="24" y="133"/>
                  <a:pt x="26" y="128"/>
                </a:cubicBezTo>
                <a:close/>
                <a:moveTo>
                  <a:pt x="156" y="121"/>
                </a:moveTo>
                <a:cubicBezTo>
                  <a:pt x="160" y="121"/>
                  <a:pt x="160" y="121"/>
                  <a:pt x="160" y="121"/>
                </a:cubicBezTo>
                <a:cubicBezTo>
                  <a:pt x="164" y="126"/>
                  <a:pt x="164" y="126"/>
                  <a:pt x="164" y="126"/>
                </a:cubicBezTo>
                <a:cubicBezTo>
                  <a:pt x="169" y="131"/>
                  <a:pt x="171" y="137"/>
                  <a:pt x="171" y="144"/>
                </a:cubicBezTo>
                <a:cubicBezTo>
                  <a:pt x="172" y="150"/>
                  <a:pt x="170" y="156"/>
                  <a:pt x="166" y="162"/>
                </a:cubicBezTo>
                <a:cubicBezTo>
                  <a:pt x="149" y="188"/>
                  <a:pt x="149" y="188"/>
                  <a:pt x="149" y="188"/>
                </a:cubicBezTo>
                <a:cubicBezTo>
                  <a:pt x="159" y="164"/>
                  <a:pt x="159" y="164"/>
                  <a:pt x="159" y="164"/>
                </a:cubicBezTo>
                <a:cubicBezTo>
                  <a:pt x="161" y="158"/>
                  <a:pt x="162" y="151"/>
                  <a:pt x="162" y="143"/>
                </a:cubicBezTo>
                <a:cubicBezTo>
                  <a:pt x="162" y="136"/>
                  <a:pt x="160" y="129"/>
                  <a:pt x="157" y="123"/>
                </a:cubicBezTo>
                <a:cubicBezTo>
                  <a:pt x="156" y="121"/>
                  <a:pt x="156" y="121"/>
                  <a:pt x="156" y="121"/>
                </a:cubicBezTo>
                <a:close/>
                <a:moveTo>
                  <a:pt x="141" y="209"/>
                </a:moveTo>
                <a:cubicBezTo>
                  <a:pt x="141" y="209"/>
                  <a:pt x="141" y="209"/>
                  <a:pt x="141" y="209"/>
                </a:cubicBezTo>
                <a:cubicBezTo>
                  <a:pt x="141" y="209"/>
                  <a:pt x="141" y="209"/>
                  <a:pt x="141" y="209"/>
                </a:cubicBezTo>
                <a:close/>
                <a:moveTo>
                  <a:pt x="140" y="209"/>
                </a:move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40" y="209"/>
                  <a:pt x="140" y="209"/>
                  <a:pt x="140" y="209"/>
                </a:cubicBezTo>
                <a:cubicBezTo>
                  <a:pt x="139" y="209"/>
                  <a:pt x="139" y="209"/>
                  <a:pt x="139" y="209"/>
                </a:cubicBezTo>
                <a:cubicBezTo>
                  <a:pt x="139" y="209"/>
                  <a:pt x="139" y="209"/>
                  <a:pt x="139" y="209"/>
                </a:cubicBezTo>
                <a:cubicBezTo>
                  <a:pt x="139" y="209"/>
                  <a:pt x="139" y="209"/>
                  <a:pt x="139" y="209"/>
                </a:cubicBezTo>
                <a:cubicBezTo>
                  <a:pt x="139" y="209"/>
                  <a:pt x="139" y="209"/>
                  <a:pt x="139" y="209"/>
                </a:cubicBezTo>
                <a:cubicBezTo>
                  <a:pt x="139" y="209"/>
                  <a:pt x="139" y="209"/>
                  <a:pt x="139" y="209"/>
                </a:cubicBezTo>
                <a:cubicBezTo>
                  <a:pt x="92" y="209"/>
                  <a:pt x="92" y="209"/>
                  <a:pt x="92" y="209"/>
                </a:cubicBezTo>
                <a:cubicBezTo>
                  <a:pt x="66" y="209"/>
                  <a:pt x="44" y="199"/>
                  <a:pt x="27" y="183"/>
                </a:cubicBezTo>
                <a:cubicBezTo>
                  <a:pt x="11" y="166"/>
                  <a:pt x="0" y="143"/>
                  <a:pt x="0" y="118"/>
                </a:cubicBezTo>
                <a:cubicBezTo>
                  <a:pt x="0" y="77"/>
                  <a:pt x="0" y="77"/>
                  <a:pt x="0" y="77"/>
                </a:cubicBezTo>
                <a:cubicBezTo>
                  <a:pt x="0" y="65"/>
                  <a:pt x="5" y="54"/>
                  <a:pt x="14" y="46"/>
                </a:cubicBezTo>
                <a:cubicBezTo>
                  <a:pt x="22" y="37"/>
                  <a:pt x="33" y="32"/>
                  <a:pt x="45" y="32"/>
                </a:cubicBezTo>
                <a:cubicBezTo>
                  <a:pt x="52" y="32"/>
                  <a:pt x="59" y="34"/>
                  <a:pt x="65" y="37"/>
                </a:cubicBezTo>
                <a:cubicBezTo>
                  <a:pt x="71" y="40"/>
                  <a:pt x="76" y="44"/>
                  <a:pt x="80" y="49"/>
                </a:cubicBezTo>
                <a:cubicBezTo>
                  <a:pt x="80" y="49"/>
                  <a:pt x="80" y="49"/>
                  <a:pt x="80" y="49"/>
                </a:cubicBezTo>
                <a:cubicBezTo>
                  <a:pt x="81" y="50"/>
                  <a:pt x="82" y="51"/>
                  <a:pt x="83" y="52"/>
                </a:cubicBezTo>
                <a:cubicBezTo>
                  <a:pt x="84" y="53"/>
                  <a:pt x="85" y="53"/>
                  <a:pt x="85" y="54"/>
                </a:cubicBezTo>
                <a:cubicBezTo>
                  <a:pt x="87" y="55"/>
                  <a:pt x="89" y="56"/>
                  <a:pt x="91" y="56"/>
                </a:cubicBezTo>
                <a:cubicBezTo>
                  <a:pt x="92" y="57"/>
                  <a:pt x="94" y="57"/>
                  <a:pt x="96" y="58"/>
                </a:cubicBezTo>
                <a:cubicBezTo>
                  <a:pt x="96" y="58"/>
                  <a:pt x="96" y="58"/>
                  <a:pt x="96" y="58"/>
                </a:cubicBezTo>
                <a:cubicBezTo>
                  <a:pt x="97" y="58"/>
                  <a:pt x="97" y="58"/>
                  <a:pt x="97" y="58"/>
                </a:cubicBezTo>
                <a:cubicBezTo>
                  <a:pt x="97" y="58"/>
                  <a:pt x="97" y="58"/>
                  <a:pt x="97" y="58"/>
                </a:cubicBezTo>
                <a:cubicBezTo>
                  <a:pt x="97" y="58"/>
                  <a:pt x="97" y="58"/>
                  <a:pt x="97" y="58"/>
                </a:cubicBezTo>
                <a:cubicBezTo>
                  <a:pt x="98" y="58"/>
                  <a:pt x="98" y="58"/>
                  <a:pt x="98" y="58"/>
                </a:cubicBezTo>
                <a:cubicBezTo>
                  <a:pt x="98" y="58"/>
                  <a:pt x="104" y="58"/>
                  <a:pt x="108" y="58"/>
                </a:cubicBezTo>
                <a:cubicBezTo>
                  <a:pt x="108" y="58"/>
                  <a:pt x="108" y="58"/>
                  <a:pt x="108" y="58"/>
                </a:cubicBezTo>
                <a:cubicBezTo>
                  <a:pt x="116" y="58"/>
                  <a:pt x="116" y="58"/>
                  <a:pt x="116" y="58"/>
                </a:cubicBezTo>
                <a:cubicBezTo>
                  <a:pt x="116" y="13"/>
                  <a:pt x="116" y="13"/>
                  <a:pt x="116" y="13"/>
                </a:cubicBezTo>
                <a:cubicBezTo>
                  <a:pt x="116" y="9"/>
                  <a:pt x="117" y="6"/>
                  <a:pt x="120" y="4"/>
                </a:cubicBezTo>
                <a:cubicBezTo>
                  <a:pt x="120" y="4"/>
                  <a:pt x="120" y="4"/>
                  <a:pt x="120" y="4"/>
                </a:cubicBezTo>
                <a:cubicBezTo>
                  <a:pt x="120" y="4"/>
                  <a:pt x="120" y="4"/>
                  <a:pt x="120" y="4"/>
                </a:cubicBezTo>
                <a:cubicBezTo>
                  <a:pt x="120" y="4"/>
                  <a:pt x="120" y="4"/>
                  <a:pt x="120" y="4"/>
                </a:cubicBezTo>
                <a:cubicBezTo>
                  <a:pt x="122" y="1"/>
                  <a:pt x="125" y="0"/>
                  <a:pt x="129" y="0"/>
                </a:cubicBezTo>
                <a:cubicBezTo>
                  <a:pt x="150" y="0"/>
                  <a:pt x="150" y="0"/>
                  <a:pt x="150" y="0"/>
                </a:cubicBezTo>
                <a:cubicBezTo>
                  <a:pt x="154" y="0"/>
                  <a:pt x="157" y="1"/>
                  <a:pt x="159" y="4"/>
                </a:cubicBezTo>
                <a:cubicBezTo>
                  <a:pt x="162" y="6"/>
                  <a:pt x="163" y="9"/>
                  <a:pt x="163" y="13"/>
                </a:cubicBezTo>
                <a:cubicBezTo>
                  <a:pt x="163" y="69"/>
                  <a:pt x="163" y="69"/>
                  <a:pt x="163" y="69"/>
                </a:cubicBezTo>
                <a:cubicBezTo>
                  <a:pt x="163" y="118"/>
                  <a:pt x="163" y="118"/>
                  <a:pt x="163" y="118"/>
                </a:cubicBezTo>
                <a:cubicBezTo>
                  <a:pt x="168" y="123"/>
                  <a:pt x="168" y="123"/>
                  <a:pt x="168" y="123"/>
                </a:cubicBezTo>
                <a:cubicBezTo>
                  <a:pt x="173" y="129"/>
                  <a:pt x="175" y="136"/>
                  <a:pt x="176" y="143"/>
                </a:cubicBezTo>
                <a:cubicBezTo>
                  <a:pt x="176" y="151"/>
                  <a:pt x="174" y="158"/>
                  <a:pt x="170" y="165"/>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1" y="208"/>
                  <a:pt x="141" y="208"/>
                  <a:pt x="141" y="208"/>
                </a:cubicBezTo>
                <a:cubicBezTo>
                  <a:pt x="140" y="209"/>
                  <a:pt x="140" y="209"/>
                  <a:pt x="140" y="209"/>
                </a:cubicBezTo>
                <a:close/>
                <a:moveTo>
                  <a:pt x="130" y="188"/>
                </a:moveTo>
                <a:cubicBezTo>
                  <a:pt x="112" y="162"/>
                  <a:pt x="112" y="162"/>
                  <a:pt x="112" y="162"/>
                </a:cubicBezTo>
                <a:cubicBezTo>
                  <a:pt x="112" y="162"/>
                  <a:pt x="112" y="162"/>
                  <a:pt x="112" y="161"/>
                </a:cubicBezTo>
                <a:cubicBezTo>
                  <a:pt x="112" y="161"/>
                  <a:pt x="112" y="161"/>
                  <a:pt x="112" y="161"/>
                </a:cubicBezTo>
                <a:cubicBezTo>
                  <a:pt x="112" y="161"/>
                  <a:pt x="112" y="161"/>
                  <a:pt x="112" y="161"/>
                </a:cubicBezTo>
                <a:cubicBezTo>
                  <a:pt x="112" y="161"/>
                  <a:pt x="112" y="161"/>
                  <a:pt x="112" y="161"/>
                </a:cubicBezTo>
                <a:cubicBezTo>
                  <a:pt x="112" y="161"/>
                  <a:pt x="112" y="161"/>
                  <a:pt x="112" y="161"/>
                </a:cubicBezTo>
                <a:cubicBezTo>
                  <a:pt x="112" y="161"/>
                  <a:pt x="112" y="161"/>
                  <a:pt x="112" y="161"/>
                </a:cubicBezTo>
                <a:cubicBezTo>
                  <a:pt x="111" y="161"/>
                  <a:pt x="111" y="161"/>
                  <a:pt x="111" y="161"/>
                </a:cubicBezTo>
                <a:cubicBezTo>
                  <a:pt x="111" y="161"/>
                  <a:pt x="111" y="161"/>
                  <a:pt x="111" y="161"/>
                </a:cubicBezTo>
                <a:cubicBezTo>
                  <a:pt x="111" y="160"/>
                  <a:pt x="111" y="160"/>
                  <a:pt x="111" y="160"/>
                </a:cubicBezTo>
                <a:cubicBezTo>
                  <a:pt x="111" y="160"/>
                  <a:pt x="111" y="160"/>
                  <a:pt x="111" y="160"/>
                </a:cubicBezTo>
                <a:cubicBezTo>
                  <a:pt x="111" y="159"/>
                  <a:pt x="111" y="159"/>
                  <a:pt x="111" y="159"/>
                </a:cubicBezTo>
                <a:cubicBezTo>
                  <a:pt x="111" y="159"/>
                  <a:pt x="111" y="159"/>
                  <a:pt x="111" y="159"/>
                </a:cubicBezTo>
                <a:cubicBezTo>
                  <a:pt x="111" y="159"/>
                  <a:pt x="111" y="159"/>
                  <a:pt x="111" y="159"/>
                </a:cubicBezTo>
                <a:cubicBezTo>
                  <a:pt x="111" y="159"/>
                  <a:pt x="111" y="159"/>
                  <a:pt x="111" y="159"/>
                </a:cubicBezTo>
                <a:cubicBezTo>
                  <a:pt x="110" y="159"/>
                  <a:pt x="110" y="159"/>
                  <a:pt x="110" y="159"/>
                </a:cubicBezTo>
                <a:cubicBezTo>
                  <a:pt x="110" y="158"/>
                  <a:pt x="110" y="158"/>
                  <a:pt x="110" y="158"/>
                </a:cubicBezTo>
                <a:cubicBezTo>
                  <a:pt x="110" y="158"/>
                  <a:pt x="110" y="158"/>
                  <a:pt x="110" y="158"/>
                </a:cubicBezTo>
                <a:cubicBezTo>
                  <a:pt x="110" y="158"/>
                  <a:pt x="110" y="158"/>
                  <a:pt x="110" y="158"/>
                </a:cubicBezTo>
                <a:cubicBezTo>
                  <a:pt x="110" y="157"/>
                  <a:pt x="110" y="157"/>
                  <a:pt x="110" y="157"/>
                </a:cubicBezTo>
                <a:cubicBezTo>
                  <a:pt x="110" y="157"/>
                  <a:pt x="110" y="157"/>
                  <a:pt x="110" y="157"/>
                </a:cubicBezTo>
                <a:cubicBezTo>
                  <a:pt x="110" y="157"/>
                  <a:pt x="110" y="157"/>
                  <a:pt x="110" y="157"/>
                </a:cubicBezTo>
                <a:cubicBezTo>
                  <a:pt x="110" y="157"/>
                  <a:pt x="110" y="157"/>
                  <a:pt x="110" y="157"/>
                </a:cubicBezTo>
                <a:cubicBezTo>
                  <a:pt x="110" y="157"/>
                  <a:pt x="110" y="157"/>
                  <a:pt x="110" y="157"/>
                </a:cubicBezTo>
                <a:cubicBezTo>
                  <a:pt x="110" y="157"/>
                  <a:pt x="110" y="157"/>
                  <a:pt x="110" y="157"/>
                </a:cubicBezTo>
                <a:cubicBezTo>
                  <a:pt x="110" y="157"/>
                  <a:pt x="110" y="157"/>
                  <a:pt x="110" y="157"/>
                </a:cubicBezTo>
                <a:cubicBezTo>
                  <a:pt x="110" y="157"/>
                  <a:pt x="110" y="157"/>
                  <a:pt x="110" y="157"/>
                </a:cubicBezTo>
                <a:cubicBezTo>
                  <a:pt x="109" y="156"/>
                  <a:pt x="109" y="156"/>
                  <a:pt x="109" y="156"/>
                </a:cubicBezTo>
                <a:cubicBezTo>
                  <a:pt x="109" y="156"/>
                  <a:pt x="109" y="156"/>
                  <a:pt x="109" y="156"/>
                </a:cubicBezTo>
                <a:cubicBezTo>
                  <a:pt x="109" y="156"/>
                  <a:pt x="109" y="156"/>
                  <a:pt x="109" y="156"/>
                </a:cubicBezTo>
                <a:cubicBezTo>
                  <a:pt x="109" y="156"/>
                  <a:pt x="109" y="156"/>
                  <a:pt x="109" y="156"/>
                </a:cubicBezTo>
                <a:cubicBezTo>
                  <a:pt x="109" y="156"/>
                  <a:pt x="109" y="156"/>
                  <a:pt x="109" y="156"/>
                </a:cubicBezTo>
                <a:cubicBezTo>
                  <a:pt x="109" y="155"/>
                  <a:pt x="109" y="155"/>
                  <a:pt x="109" y="155"/>
                </a:cubicBezTo>
                <a:cubicBezTo>
                  <a:pt x="109" y="155"/>
                  <a:pt x="109" y="155"/>
                  <a:pt x="109" y="155"/>
                </a:cubicBezTo>
                <a:cubicBezTo>
                  <a:pt x="109" y="155"/>
                  <a:pt x="109" y="155"/>
                  <a:pt x="109" y="155"/>
                </a:cubicBezTo>
                <a:cubicBezTo>
                  <a:pt x="109" y="155"/>
                  <a:pt x="109" y="155"/>
                  <a:pt x="109" y="155"/>
                </a:cubicBezTo>
                <a:cubicBezTo>
                  <a:pt x="109" y="155"/>
                  <a:pt x="109" y="155"/>
                  <a:pt x="109" y="155"/>
                </a:cubicBezTo>
                <a:cubicBezTo>
                  <a:pt x="109" y="155"/>
                  <a:pt x="109" y="155"/>
                  <a:pt x="109" y="155"/>
                </a:cubicBezTo>
                <a:cubicBezTo>
                  <a:pt x="109" y="155"/>
                  <a:pt x="109" y="155"/>
                  <a:pt x="109" y="155"/>
                </a:cubicBezTo>
                <a:cubicBezTo>
                  <a:pt x="109" y="154"/>
                  <a:pt x="109" y="154"/>
                  <a:pt x="109" y="154"/>
                </a:cubicBezTo>
                <a:cubicBezTo>
                  <a:pt x="109" y="154"/>
                  <a:pt x="109" y="154"/>
                  <a:pt x="109" y="154"/>
                </a:cubicBezTo>
                <a:cubicBezTo>
                  <a:pt x="109" y="154"/>
                  <a:pt x="109" y="154"/>
                  <a:pt x="109" y="154"/>
                </a:cubicBezTo>
                <a:cubicBezTo>
                  <a:pt x="109" y="154"/>
                  <a:pt x="109" y="154"/>
                  <a:pt x="109" y="154"/>
                </a:cubicBezTo>
                <a:cubicBezTo>
                  <a:pt x="108" y="153"/>
                  <a:pt x="108" y="153"/>
                  <a:pt x="108" y="153"/>
                </a:cubicBezTo>
                <a:cubicBezTo>
                  <a:pt x="108" y="153"/>
                  <a:pt x="108" y="153"/>
                  <a:pt x="108" y="153"/>
                </a:cubicBezTo>
                <a:cubicBezTo>
                  <a:pt x="108" y="153"/>
                  <a:pt x="108" y="153"/>
                  <a:pt x="108" y="153"/>
                </a:cubicBezTo>
                <a:cubicBezTo>
                  <a:pt x="108" y="153"/>
                  <a:pt x="108" y="153"/>
                  <a:pt x="108" y="153"/>
                </a:cubicBezTo>
                <a:cubicBezTo>
                  <a:pt x="108" y="153"/>
                  <a:pt x="108" y="153"/>
                  <a:pt x="108" y="153"/>
                </a:cubicBezTo>
                <a:cubicBezTo>
                  <a:pt x="108" y="153"/>
                  <a:pt x="108" y="153"/>
                  <a:pt x="108" y="153"/>
                </a:cubicBezTo>
                <a:cubicBezTo>
                  <a:pt x="108" y="153"/>
                  <a:pt x="108" y="153"/>
                  <a:pt x="108" y="153"/>
                </a:cubicBezTo>
                <a:cubicBezTo>
                  <a:pt x="108" y="152"/>
                  <a:pt x="108" y="152"/>
                  <a:pt x="108" y="152"/>
                </a:cubicBezTo>
                <a:cubicBezTo>
                  <a:pt x="108" y="152"/>
                  <a:pt x="108" y="152"/>
                  <a:pt x="108" y="152"/>
                </a:cubicBezTo>
                <a:cubicBezTo>
                  <a:pt x="108" y="152"/>
                  <a:pt x="108" y="152"/>
                  <a:pt x="108" y="152"/>
                </a:cubicBezTo>
                <a:cubicBezTo>
                  <a:pt x="108" y="152"/>
                  <a:pt x="108" y="152"/>
                  <a:pt x="108" y="152"/>
                </a:cubicBezTo>
                <a:cubicBezTo>
                  <a:pt x="108" y="152"/>
                  <a:pt x="108" y="152"/>
                  <a:pt x="108" y="152"/>
                </a:cubicBezTo>
                <a:cubicBezTo>
                  <a:pt x="108" y="151"/>
                  <a:pt x="108" y="151"/>
                  <a:pt x="108" y="151"/>
                </a:cubicBezTo>
                <a:cubicBezTo>
                  <a:pt x="108" y="151"/>
                  <a:pt x="108" y="151"/>
                  <a:pt x="108" y="151"/>
                </a:cubicBezTo>
                <a:cubicBezTo>
                  <a:pt x="108" y="151"/>
                  <a:pt x="108" y="151"/>
                  <a:pt x="108" y="151"/>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50"/>
                  <a:pt x="108" y="150"/>
                  <a:pt x="108" y="150"/>
                </a:cubicBezTo>
                <a:cubicBezTo>
                  <a:pt x="108" y="149"/>
                  <a:pt x="108" y="149"/>
                  <a:pt x="108" y="149"/>
                </a:cubicBezTo>
                <a:cubicBezTo>
                  <a:pt x="108" y="149"/>
                  <a:pt x="108" y="149"/>
                  <a:pt x="108" y="149"/>
                </a:cubicBezTo>
                <a:cubicBezTo>
                  <a:pt x="108" y="149"/>
                  <a:pt x="108" y="149"/>
                  <a:pt x="108" y="149"/>
                </a:cubicBezTo>
                <a:cubicBezTo>
                  <a:pt x="108" y="149"/>
                  <a:pt x="108" y="149"/>
                  <a:pt x="108" y="149"/>
                </a:cubicBezTo>
                <a:cubicBezTo>
                  <a:pt x="107" y="148"/>
                  <a:pt x="107" y="148"/>
                  <a:pt x="107" y="148"/>
                </a:cubicBezTo>
                <a:cubicBezTo>
                  <a:pt x="107" y="148"/>
                  <a:pt x="107" y="148"/>
                  <a:pt x="107" y="148"/>
                </a:cubicBezTo>
                <a:cubicBezTo>
                  <a:pt x="107" y="148"/>
                  <a:pt x="107" y="148"/>
                  <a:pt x="107" y="148"/>
                </a:cubicBezTo>
                <a:cubicBezTo>
                  <a:pt x="107" y="148"/>
                  <a:pt x="107" y="148"/>
                  <a:pt x="107" y="148"/>
                </a:cubicBezTo>
                <a:cubicBezTo>
                  <a:pt x="107" y="148"/>
                  <a:pt x="107" y="148"/>
                  <a:pt x="107" y="148"/>
                </a:cubicBezTo>
                <a:cubicBezTo>
                  <a:pt x="107" y="148"/>
                  <a:pt x="107" y="148"/>
                  <a:pt x="107" y="148"/>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7" y="147"/>
                  <a:pt x="107" y="147"/>
                  <a:pt x="107" y="147"/>
                </a:cubicBezTo>
                <a:cubicBezTo>
                  <a:pt x="107" y="146"/>
                  <a:pt x="107" y="146"/>
                  <a:pt x="107" y="146"/>
                </a:cubicBezTo>
                <a:cubicBezTo>
                  <a:pt x="107" y="146"/>
                  <a:pt x="107" y="146"/>
                  <a:pt x="107" y="146"/>
                </a:cubicBezTo>
                <a:cubicBezTo>
                  <a:pt x="107" y="146"/>
                  <a:pt x="107" y="146"/>
                  <a:pt x="107" y="146"/>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7" y="145"/>
                  <a:pt x="107" y="145"/>
                  <a:pt x="107" y="145"/>
                </a:cubicBezTo>
                <a:cubicBezTo>
                  <a:pt x="107" y="144"/>
                  <a:pt x="107" y="144"/>
                  <a:pt x="107" y="144"/>
                </a:cubicBezTo>
                <a:cubicBezTo>
                  <a:pt x="107" y="144"/>
                  <a:pt x="107" y="144"/>
                  <a:pt x="107" y="144"/>
                </a:cubicBezTo>
                <a:cubicBezTo>
                  <a:pt x="107" y="144"/>
                  <a:pt x="107" y="144"/>
                  <a:pt x="107" y="144"/>
                </a:cubicBezTo>
                <a:cubicBezTo>
                  <a:pt x="107" y="143"/>
                  <a:pt x="107" y="143"/>
                  <a:pt x="107" y="143"/>
                </a:cubicBezTo>
                <a:cubicBezTo>
                  <a:pt x="107" y="143"/>
                  <a:pt x="107" y="143"/>
                  <a:pt x="107" y="143"/>
                </a:cubicBezTo>
                <a:cubicBezTo>
                  <a:pt x="107" y="143"/>
                  <a:pt x="107" y="143"/>
                  <a:pt x="107" y="143"/>
                </a:cubicBezTo>
                <a:cubicBezTo>
                  <a:pt x="107" y="142"/>
                  <a:pt x="107" y="142"/>
                  <a:pt x="107" y="142"/>
                </a:cubicBezTo>
                <a:cubicBezTo>
                  <a:pt x="108" y="142"/>
                  <a:pt x="108" y="142"/>
                  <a:pt x="108" y="142"/>
                </a:cubicBezTo>
                <a:cubicBezTo>
                  <a:pt x="108" y="142"/>
                  <a:pt x="108" y="142"/>
                  <a:pt x="108" y="142"/>
                </a:cubicBezTo>
                <a:cubicBezTo>
                  <a:pt x="108" y="142"/>
                  <a:pt x="108" y="142"/>
                  <a:pt x="108" y="142"/>
                </a:cubicBezTo>
                <a:cubicBezTo>
                  <a:pt x="108" y="142"/>
                  <a:pt x="108" y="142"/>
                  <a:pt x="108" y="142"/>
                </a:cubicBezTo>
                <a:cubicBezTo>
                  <a:pt x="108" y="141"/>
                  <a:pt x="108" y="141"/>
                  <a:pt x="108" y="141"/>
                </a:cubicBezTo>
                <a:cubicBezTo>
                  <a:pt x="108" y="141"/>
                  <a:pt x="108" y="141"/>
                  <a:pt x="108" y="141"/>
                </a:cubicBezTo>
                <a:cubicBezTo>
                  <a:pt x="108" y="141"/>
                  <a:pt x="108" y="141"/>
                  <a:pt x="108" y="141"/>
                </a:cubicBezTo>
                <a:cubicBezTo>
                  <a:pt x="108" y="141"/>
                  <a:pt x="108" y="141"/>
                  <a:pt x="108" y="141"/>
                </a:cubicBezTo>
                <a:cubicBezTo>
                  <a:pt x="108" y="140"/>
                  <a:pt x="108" y="140"/>
                  <a:pt x="108" y="140"/>
                </a:cubicBezTo>
                <a:cubicBezTo>
                  <a:pt x="108" y="140"/>
                  <a:pt x="108" y="140"/>
                  <a:pt x="108" y="140"/>
                </a:cubicBezTo>
                <a:cubicBezTo>
                  <a:pt x="108" y="140"/>
                  <a:pt x="108" y="140"/>
                  <a:pt x="108" y="140"/>
                </a:cubicBezTo>
                <a:cubicBezTo>
                  <a:pt x="108" y="140"/>
                  <a:pt x="108" y="140"/>
                  <a:pt x="108" y="140"/>
                </a:cubicBezTo>
                <a:cubicBezTo>
                  <a:pt x="108" y="139"/>
                  <a:pt x="108" y="139"/>
                  <a:pt x="108" y="139"/>
                </a:cubicBezTo>
                <a:cubicBezTo>
                  <a:pt x="108" y="139"/>
                  <a:pt x="108" y="139"/>
                  <a:pt x="108" y="139"/>
                </a:cubicBezTo>
                <a:cubicBezTo>
                  <a:pt x="108" y="139"/>
                  <a:pt x="108" y="139"/>
                  <a:pt x="108" y="139"/>
                </a:cubicBezTo>
                <a:cubicBezTo>
                  <a:pt x="108" y="138"/>
                  <a:pt x="108" y="138"/>
                  <a:pt x="108" y="138"/>
                </a:cubicBezTo>
                <a:cubicBezTo>
                  <a:pt x="108" y="138"/>
                  <a:pt x="108" y="138"/>
                  <a:pt x="108" y="138"/>
                </a:cubicBezTo>
                <a:cubicBezTo>
                  <a:pt x="108" y="138"/>
                  <a:pt x="108" y="138"/>
                  <a:pt x="108" y="138"/>
                </a:cubicBezTo>
                <a:cubicBezTo>
                  <a:pt x="108" y="138"/>
                  <a:pt x="108" y="138"/>
                  <a:pt x="108" y="138"/>
                </a:cubicBezTo>
                <a:cubicBezTo>
                  <a:pt x="108" y="137"/>
                  <a:pt x="108" y="137"/>
                  <a:pt x="108" y="137"/>
                </a:cubicBezTo>
                <a:cubicBezTo>
                  <a:pt x="108" y="137"/>
                  <a:pt x="108" y="137"/>
                  <a:pt x="108" y="137"/>
                </a:cubicBezTo>
                <a:cubicBezTo>
                  <a:pt x="109" y="137"/>
                  <a:pt x="109" y="137"/>
                  <a:pt x="109" y="137"/>
                </a:cubicBezTo>
                <a:cubicBezTo>
                  <a:pt x="109" y="137"/>
                  <a:pt x="109" y="137"/>
                  <a:pt x="109" y="137"/>
                </a:cubicBezTo>
                <a:cubicBezTo>
                  <a:pt x="109" y="137"/>
                  <a:pt x="109" y="137"/>
                  <a:pt x="109" y="137"/>
                </a:cubicBezTo>
                <a:cubicBezTo>
                  <a:pt x="109" y="136"/>
                  <a:pt x="109" y="136"/>
                  <a:pt x="109" y="136"/>
                </a:cubicBezTo>
                <a:cubicBezTo>
                  <a:pt x="109" y="136"/>
                  <a:pt x="109" y="136"/>
                  <a:pt x="109" y="136"/>
                </a:cubicBezTo>
                <a:cubicBezTo>
                  <a:pt x="109" y="136"/>
                  <a:pt x="109" y="136"/>
                  <a:pt x="109" y="136"/>
                </a:cubicBezTo>
                <a:cubicBezTo>
                  <a:pt x="109" y="136"/>
                  <a:pt x="109" y="136"/>
                  <a:pt x="109" y="136"/>
                </a:cubicBezTo>
                <a:cubicBezTo>
                  <a:pt x="109" y="135"/>
                  <a:pt x="109" y="135"/>
                  <a:pt x="109" y="135"/>
                </a:cubicBezTo>
                <a:cubicBezTo>
                  <a:pt x="109" y="135"/>
                  <a:pt x="109" y="135"/>
                  <a:pt x="109" y="135"/>
                </a:cubicBezTo>
                <a:cubicBezTo>
                  <a:pt x="109" y="135"/>
                  <a:pt x="109" y="135"/>
                  <a:pt x="109" y="135"/>
                </a:cubicBezTo>
                <a:cubicBezTo>
                  <a:pt x="109" y="135"/>
                  <a:pt x="109" y="135"/>
                  <a:pt x="109" y="135"/>
                </a:cubicBezTo>
                <a:cubicBezTo>
                  <a:pt x="109" y="135"/>
                  <a:pt x="109" y="135"/>
                  <a:pt x="109" y="135"/>
                </a:cubicBezTo>
                <a:cubicBezTo>
                  <a:pt x="109" y="134"/>
                  <a:pt x="109" y="134"/>
                  <a:pt x="109" y="134"/>
                </a:cubicBezTo>
                <a:cubicBezTo>
                  <a:pt x="109" y="134"/>
                  <a:pt x="109" y="134"/>
                  <a:pt x="109" y="134"/>
                </a:cubicBezTo>
                <a:cubicBezTo>
                  <a:pt x="110" y="134"/>
                  <a:pt x="110" y="134"/>
                  <a:pt x="110" y="134"/>
                </a:cubicBezTo>
                <a:cubicBezTo>
                  <a:pt x="110" y="134"/>
                  <a:pt x="110" y="134"/>
                  <a:pt x="110" y="134"/>
                </a:cubicBezTo>
                <a:cubicBezTo>
                  <a:pt x="110" y="134"/>
                  <a:pt x="110" y="134"/>
                  <a:pt x="110" y="134"/>
                </a:cubicBezTo>
                <a:cubicBezTo>
                  <a:pt x="110" y="134"/>
                  <a:pt x="110" y="134"/>
                  <a:pt x="110" y="134"/>
                </a:cubicBezTo>
                <a:cubicBezTo>
                  <a:pt x="110" y="134"/>
                  <a:pt x="110" y="134"/>
                  <a:pt x="110" y="134"/>
                </a:cubicBezTo>
                <a:cubicBezTo>
                  <a:pt x="110" y="133"/>
                  <a:pt x="110" y="133"/>
                  <a:pt x="110" y="133"/>
                </a:cubicBezTo>
                <a:cubicBezTo>
                  <a:pt x="110" y="133"/>
                  <a:pt x="110" y="133"/>
                  <a:pt x="110" y="133"/>
                </a:cubicBezTo>
                <a:cubicBezTo>
                  <a:pt x="110" y="133"/>
                  <a:pt x="110" y="133"/>
                  <a:pt x="110" y="133"/>
                </a:cubicBezTo>
                <a:cubicBezTo>
                  <a:pt x="110" y="133"/>
                  <a:pt x="110" y="133"/>
                  <a:pt x="110" y="133"/>
                </a:cubicBezTo>
                <a:cubicBezTo>
                  <a:pt x="110" y="133"/>
                  <a:pt x="110" y="133"/>
                  <a:pt x="110" y="133"/>
                </a:cubicBezTo>
                <a:cubicBezTo>
                  <a:pt x="110" y="132"/>
                  <a:pt x="110" y="132"/>
                  <a:pt x="110" y="132"/>
                </a:cubicBezTo>
                <a:cubicBezTo>
                  <a:pt x="110" y="132"/>
                  <a:pt x="110" y="132"/>
                  <a:pt x="110" y="132"/>
                </a:cubicBezTo>
                <a:cubicBezTo>
                  <a:pt x="110" y="132"/>
                  <a:pt x="110" y="132"/>
                  <a:pt x="110" y="132"/>
                </a:cubicBezTo>
                <a:cubicBezTo>
                  <a:pt x="111" y="132"/>
                  <a:pt x="111" y="132"/>
                  <a:pt x="111" y="132"/>
                </a:cubicBezTo>
                <a:cubicBezTo>
                  <a:pt x="111" y="132"/>
                  <a:pt x="111" y="132"/>
                  <a:pt x="111" y="132"/>
                </a:cubicBezTo>
                <a:cubicBezTo>
                  <a:pt x="111" y="132"/>
                  <a:pt x="111" y="132"/>
                  <a:pt x="111" y="132"/>
                </a:cubicBezTo>
                <a:cubicBezTo>
                  <a:pt x="111" y="132"/>
                  <a:pt x="111" y="132"/>
                  <a:pt x="111" y="132"/>
                </a:cubicBezTo>
                <a:cubicBezTo>
                  <a:pt x="111" y="131"/>
                  <a:pt x="111" y="131"/>
                  <a:pt x="111" y="131"/>
                </a:cubicBezTo>
                <a:cubicBezTo>
                  <a:pt x="111" y="131"/>
                  <a:pt x="111" y="131"/>
                  <a:pt x="111" y="131"/>
                </a:cubicBezTo>
                <a:cubicBezTo>
                  <a:pt x="111" y="131"/>
                  <a:pt x="111" y="131"/>
                  <a:pt x="111" y="131"/>
                </a:cubicBezTo>
                <a:cubicBezTo>
                  <a:pt x="111" y="131"/>
                  <a:pt x="111" y="131"/>
                  <a:pt x="111" y="131"/>
                </a:cubicBezTo>
                <a:cubicBezTo>
                  <a:pt x="111" y="131"/>
                  <a:pt x="111" y="131"/>
                  <a:pt x="111" y="131"/>
                </a:cubicBezTo>
                <a:cubicBezTo>
                  <a:pt x="111" y="130"/>
                  <a:pt x="111" y="130"/>
                  <a:pt x="111" y="130"/>
                </a:cubicBezTo>
                <a:cubicBezTo>
                  <a:pt x="111" y="130"/>
                  <a:pt x="111" y="130"/>
                  <a:pt x="111" y="130"/>
                </a:cubicBezTo>
                <a:cubicBezTo>
                  <a:pt x="111" y="130"/>
                  <a:pt x="111" y="130"/>
                  <a:pt x="111" y="130"/>
                </a:cubicBezTo>
                <a:cubicBezTo>
                  <a:pt x="112" y="130"/>
                  <a:pt x="112" y="130"/>
                  <a:pt x="112" y="130"/>
                </a:cubicBezTo>
                <a:cubicBezTo>
                  <a:pt x="112" y="130"/>
                  <a:pt x="112" y="130"/>
                  <a:pt x="112" y="130"/>
                </a:cubicBezTo>
                <a:cubicBezTo>
                  <a:pt x="112" y="130"/>
                  <a:pt x="112" y="130"/>
                  <a:pt x="112" y="130"/>
                </a:cubicBezTo>
                <a:cubicBezTo>
                  <a:pt x="112" y="130"/>
                  <a:pt x="112" y="130"/>
                  <a:pt x="112" y="130"/>
                </a:cubicBezTo>
                <a:cubicBezTo>
                  <a:pt x="112" y="129"/>
                  <a:pt x="112" y="129"/>
                  <a:pt x="112" y="129"/>
                </a:cubicBezTo>
                <a:cubicBezTo>
                  <a:pt x="112" y="129"/>
                  <a:pt x="112" y="129"/>
                  <a:pt x="112" y="129"/>
                </a:cubicBezTo>
                <a:cubicBezTo>
                  <a:pt x="112" y="129"/>
                  <a:pt x="112" y="129"/>
                  <a:pt x="112" y="129"/>
                </a:cubicBezTo>
                <a:cubicBezTo>
                  <a:pt x="112" y="129"/>
                  <a:pt x="112" y="129"/>
                  <a:pt x="112" y="129"/>
                </a:cubicBezTo>
                <a:cubicBezTo>
                  <a:pt x="112" y="129"/>
                  <a:pt x="112" y="129"/>
                  <a:pt x="112" y="129"/>
                </a:cubicBezTo>
                <a:cubicBezTo>
                  <a:pt x="112" y="129"/>
                  <a:pt x="112" y="129"/>
                  <a:pt x="112" y="129"/>
                </a:cubicBezTo>
                <a:cubicBezTo>
                  <a:pt x="112" y="129"/>
                  <a:pt x="112" y="129"/>
                  <a:pt x="112" y="129"/>
                </a:cubicBezTo>
                <a:cubicBezTo>
                  <a:pt x="112" y="129"/>
                  <a:pt x="112" y="129"/>
                  <a:pt x="112" y="129"/>
                </a:cubicBezTo>
                <a:cubicBezTo>
                  <a:pt x="113" y="128"/>
                  <a:pt x="113" y="128"/>
                  <a:pt x="113" y="128"/>
                </a:cubicBezTo>
                <a:cubicBezTo>
                  <a:pt x="113" y="128"/>
                  <a:pt x="113" y="128"/>
                  <a:pt x="113" y="128"/>
                </a:cubicBezTo>
                <a:cubicBezTo>
                  <a:pt x="113" y="128"/>
                  <a:pt x="113" y="128"/>
                  <a:pt x="113" y="128"/>
                </a:cubicBezTo>
                <a:cubicBezTo>
                  <a:pt x="113" y="128"/>
                  <a:pt x="113" y="128"/>
                  <a:pt x="113" y="128"/>
                </a:cubicBezTo>
                <a:cubicBezTo>
                  <a:pt x="113" y="128"/>
                  <a:pt x="113" y="128"/>
                  <a:pt x="113" y="128"/>
                </a:cubicBezTo>
                <a:cubicBezTo>
                  <a:pt x="113" y="128"/>
                  <a:pt x="113" y="128"/>
                  <a:pt x="113" y="128"/>
                </a:cubicBezTo>
                <a:cubicBezTo>
                  <a:pt x="113" y="128"/>
                  <a:pt x="113" y="128"/>
                  <a:pt x="113" y="128"/>
                </a:cubicBezTo>
                <a:cubicBezTo>
                  <a:pt x="113" y="128"/>
                  <a:pt x="113" y="128"/>
                  <a:pt x="113" y="128"/>
                </a:cubicBezTo>
                <a:cubicBezTo>
                  <a:pt x="113" y="127"/>
                  <a:pt x="113" y="127"/>
                  <a:pt x="113" y="127"/>
                </a:cubicBezTo>
                <a:cubicBezTo>
                  <a:pt x="113" y="127"/>
                  <a:pt x="113" y="127"/>
                  <a:pt x="113" y="127"/>
                </a:cubicBezTo>
                <a:cubicBezTo>
                  <a:pt x="114" y="127"/>
                  <a:pt x="114" y="127"/>
                  <a:pt x="114" y="127"/>
                </a:cubicBezTo>
                <a:cubicBezTo>
                  <a:pt x="114" y="127"/>
                  <a:pt x="114" y="127"/>
                  <a:pt x="114" y="127"/>
                </a:cubicBezTo>
                <a:cubicBezTo>
                  <a:pt x="114" y="127"/>
                  <a:pt x="114" y="127"/>
                  <a:pt x="114" y="127"/>
                </a:cubicBezTo>
                <a:cubicBezTo>
                  <a:pt x="114" y="127"/>
                  <a:pt x="114" y="127"/>
                  <a:pt x="114" y="127"/>
                </a:cubicBezTo>
                <a:cubicBezTo>
                  <a:pt x="114" y="127"/>
                  <a:pt x="114" y="127"/>
                  <a:pt x="114" y="127"/>
                </a:cubicBezTo>
                <a:cubicBezTo>
                  <a:pt x="114" y="127"/>
                  <a:pt x="114" y="127"/>
                  <a:pt x="114" y="127"/>
                </a:cubicBezTo>
                <a:cubicBezTo>
                  <a:pt x="114" y="126"/>
                  <a:pt x="114" y="126"/>
                  <a:pt x="114" y="126"/>
                </a:cubicBezTo>
                <a:cubicBezTo>
                  <a:pt x="114" y="126"/>
                  <a:pt x="114" y="126"/>
                  <a:pt x="114" y="126"/>
                </a:cubicBezTo>
                <a:cubicBezTo>
                  <a:pt x="114" y="126"/>
                  <a:pt x="114" y="126"/>
                  <a:pt x="114" y="126"/>
                </a:cubicBezTo>
                <a:cubicBezTo>
                  <a:pt x="114" y="126"/>
                  <a:pt x="114" y="126"/>
                  <a:pt x="114" y="126"/>
                </a:cubicBezTo>
                <a:cubicBezTo>
                  <a:pt x="115" y="126"/>
                  <a:pt x="115" y="126"/>
                  <a:pt x="115" y="126"/>
                </a:cubicBezTo>
                <a:cubicBezTo>
                  <a:pt x="115" y="126"/>
                  <a:pt x="115" y="126"/>
                  <a:pt x="115" y="126"/>
                </a:cubicBezTo>
                <a:cubicBezTo>
                  <a:pt x="119" y="121"/>
                  <a:pt x="119" y="121"/>
                  <a:pt x="119" y="121"/>
                </a:cubicBezTo>
                <a:cubicBezTo>
                  <a:pt x="119" y="121"/>
                  <a:pt x="119" y="121"/>
                  <a:pt x="119" y="121"/>
                </a:cubicBezTo>
                <a:cubicBezTo>
                  <a:pt x="123" y="121"/>
                  <a:pt x="123" y="121"/>
                  <a:pt x="123" y="121"/>
                </a:cubicBezTo>
                <a:cubicBezTo>
                  <a:pt x="122" y="123"/>
                  <a:pt x="122" y="123"/>
                  <a:pt x="122" y="123"/>
                </a:cubicBezTo>
                <a:cubicBezTo>
                  <a:pt x="119" y="129"/>
                  <a:pt x="117" y="136"/>
                  <a:pt x="117" y="143"/>
                </a:cubicBezTo>
                <a:cubicBezTo>
                  <a:pt x="116" y="151"/>
                  <a:pt x="118" y="158"/>
                  <a:pt x="120" y="164"/>
                </a:cubicBezTo>
                <a:cubicBezTo>
                  <a:pt x="130" y="188"/>
                  <a:pt x="130" y="188"/>
                  <a:pt x="130" y="188"/>
                </a:cubicBezTo>
                <a:close/>
                <a:moveTo>
                  <a:pt x="159" y="71"/>
                </a:moveTo>
                <a:cubicBezTo>
                  <a:pt x="159" y="116"/>
                  <a:pt x="159" y="116"/>
                  <a:pt x="159" y="116"/>
                </a:cubicBezTo>
                <a:cubicBezTo>
                  <a:pt x="152" y="116"/>
                  <a:pt x="152" y="116"/>
                  <a:pt x="152" y="116"/>
                </a:cubicBezTo>
                <a:cubicBezTo>
                  <a:pt x="152" y="116"/>
                  <a:pt x="152" y="116"/>
                  <a:pt x="152" y="116"/>
                </a:cubicBezTo>
                <a:cubicBezTo>
                  <a:pt x="139" y="116"/>
                  <a:pt x="139" y="116"/>
                  <a:pt x="139" y="116"/>
                </a:cubicBezTo>
                <a:cubicBezTo>
                  <a:pt x="127" y="116"/>
                  <a:pt x="127" y="116"/>
                  <a:pt x="127" y="116"/>
                </a:cubicBezTo>
                <a:cubicBezTo>
                  <a:pt x="120" y="116"/>
                  <a:pt x="120" y="116"/>
                  <a:pt x="120" y="116"/>
                </a:cubicBezTo>
                <a:cubicBezTo>
                  <a:pt x="120" y="71"/>
                  <a:pt x="120" y="71"/>
                  <a:pt x="120" y="71"/>
                </a:cubicBezTo>
                <a:cubicBezTo>
                  <a:pt x="159" y="71"/>
                  <a:pt x="159" y="71"/>
                  <a:pt x="159" y="71"/>
                </a:cubicBezTo>
                <a:close/>
                <a:moveTo>
                  <a:pt x="120" y="66"/>
                </a:moveTo>
                <a:cubicBezTo>
                  <a:pt x="120" y="60"/>
                  <a:pt x="120" y="60"/>
                  <a:pt x="120" y="60"/>
                </a:cubicBezTo>
                <a:cubicBezTo>
                  <a:pt x="120" y="13"/>
                  <a:pt x="120" y="13"/>
                  <a:pt x="120" y="13"/>
                </a:cubicBezTo>
                <a:cubicBezTo>
                  <a:pt x="120" y="10"/>
                  <a:pt x="121" y="8"/>
                  <a:pt x="123" y="7"/>
                </a:cubicBezTo>
                <a:cubicBezTo>
                  <a:pt x="123" y="7"/>
                  <a:pt x="123" y="7"/>
                  <a:pt x="123" y="7"/>
                </a:cubicBezTo>
                <a:cubicBezTo>
                  <a:pt x="124" y="5"/>
                  <a:pt x="126" y="4"/>
                  <a:pt x="129" y="4"/>
                </a:cubicBezTo>
                <a:cubicBezTo>
                  <a:pt x="150" y="4"/>
                  <a:pt x="150" y="4"/>
                  <a:pt x="150" y="4"/>
                </a:cubicBezTo>
                <a:cubicBezTo>
                  <a:pt x="152" y="4"/>
                  <a:pt x="155" y="5"/>
                  <a:pt x="156" y="7"/>
                </a:cubicBezTo>
                <a:cubicBezTo>
                  <a:pt x="158" y="8"/>
                  <a:pt x="159" y="10"/>
                  <a:pt x="159" y="13"/>
                </a:cubicBezTo>
                <a:cubicBezTo>
                  <a:pt x="159" y="66"/>
                  <a:pt x="159" y="66"/>
                  <a:pt x="159" y="66"/>
                </a:cubicBezTo>
                <a:lnTo>
                  <a:pt x="120" y="66"/>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472C0FAD-6C97-4F0F-A663-53CBD7056E0B}"/>
              </a:ext>
            </a:extLst>
          </p:cNvPr>
          <p:cNvSpPr>
            <a:spLocks noEditPoints="1"/>
          </p:cNvSpPr>
          <p:nvPr/>
        </p:nvSpPr>
        <p:spPr bwMode="auto">
          <a:xfrm>
            <a:off x="4833938" y="2182815"/>
            <a:ext cx="898525" cy="595313"/>
          </a:xfrm>
          <a:custGeom>
            <a:avLst/>
            <a:gdLst>
              <a:gd name="T0" fmla="*/ 225 w 236"/>
              <a:gd name="T1" fmla="*/ 143 h 155"/>
              <a:gd name="T2" fmla="*/ 213 w 236"/>
              <a:gd name="T3" fmla="*/ 155 h 155"/>
              <a:gd name="T4" fmla="*/ 14 w 236"/>
              <a:gd name="T5" fmla="*/ 151 h 155"/>
              <a:gd name="T6" fmla="*/ 14 w 236"/>
              <a:gd name="T7" fmla="*/ 4 h 155"/>
              <a:gd name="T8" fmla="*/ 92 w 236"/>
              <a:gd name="T9" fmla="*/ 110 h 155"/>
              <a:gd name="T10" fmla="*/ 64 w 236"/>
              <a:gd name="T11" fmla="*/ 108 h 155"/>
              <a:gd name="T12" fmla="*/ 62 w 236"/>
              <a:gd name="T13" fmla="*/ 106 h 155"/>
              <a:gd name="T14" fmla="*/ 167 w 236"/>
              <a:gd name="T15" fmla="*/ 45 h 155"/>
              <a:gd name="T16" fmla="*/ 166 w 236"/>
              <a:gd name="T17" fmla="*/ 40 h 155"/>
              <a:gd name="T18" fmla="*/ 141 w 236"/>
              <a:gd name="T19" fmla="*/ 44 h 155"/>
              <a:gd name="T20" fmla="*/ 88 w 236"/>
              <a:gd name="T21" fmla="*/ 69 h 155"/>
              <a:gd name="T22" fmla="*/ 97 w 236"/>
              <a:gd name="T23" fmla="*/ 57 h 155"/>
              <a:gd name="T24" fmla="*/ 84 w 236"/>
              <a:gd name="T25" fmla="*/ 48 h 155"/>
              <a:gd name="T26" fmla="*/ 116 w 236"/>
              <a:gd name="T27" fmla="*/ 66 h 155"/>
              <a:gd name="T28" fmla="*/ 129 w 236"/>
              <a:gd name="T29" fmla="*/ 53 h 155"/>
              <a:gd name="T30" fmla="*/ 125 w 236"/>
              <a:gd name="T31" fmla="*/ 34 h 155"/>
              <a:gd name="T32" fmla="*/ 128 w 236"/>
              <a:gd name="T33" fmla="*/ 38 h 155"/>
              <a:gd name="T34" fmla="*/ 116 w 236"/>
              <a:gd name="T35" fmla="*/ 51 h 155"/>
              <a:gd name="T36" fmla="*/ 119 w 236"/>
              <a:gd name="T37" fmla="*/ 70 h 155"/>
              <a:gd name="T38" fmla="*/ 63 w 236"/>
              <a:gd name="T39" fmla="*/ 77 h 155"/>
              <a:gd name="T40" fmla="*/ 61 w 236"/>
              <a:gd name="T41" fmla="*/ 66 h 155"/>
              <a:gd name="T42" fmla="*/ 74 w 236"/>
              <a:gd name="T43" fmla="*/ 45 h 155"/>
              <a:gd name="T44" fmla="*/ 70 w 236"/>
              <a:gd name="T45" fmla="*/ 48 h 155"/>
              <a:gd name="T46" fmla="*/ 72 w 236"/>
              <a:gd name="T47" fmla="*/ 59 h 155"/>
              <a:gd name="T48" fmla="*/ 59 w 236"/>
              <a:gd name="T49" fmla="*/ 80 h 155"/>
              <a:gd name="T50" fmla="*/ 126 w 236"/>
              <a:gd name="T51" fmla="*/ 151 h 155"/>
              <a:gd name="T52" fmla="*/ 24 w 236"/>
              <a:gd name="T53" fmla="*/ 10 h 155"/>
              <a:gd name="T54" fmla="*/ 202 w 236"/>
              <a:gd name="T55" fmla="*/ 145 h 155"/>
              <a:gd name="T56" fmla="*/ 221 w 236"/>
              <a:gd name="T57" fmla="*/ 143 h 155"/>
              <a:gd name="T58" fmla="*/ 17 w 236"/>
              <a:gd name="T59" fmla="*/ 7 h 155"/>
              <a:gd name="T60" fmla="*/ 22 w 236"/>
              <a:gd name="T61" fmla="*/ 151 h 155"/>
              <a:gd name="T62" fmla="*/ 198 w 236"/>
              <a:gd name="T63" fmla="*/ 134 h 155"/>
              <a:gd name="T64" fmla="*/ 210 w 236"/>
              <a:gd name="T65" fmla="*/ 14 h 155"/>
              <a:gd name="T66" fmla="*/ 138 w 236"/>
              <a:gd name="T67" fmla="*/ 131 h 155"/>
              <a:gd name="T68" fmla="*/ 200 w 236"/>
              <a:gd name="T69" fmla="*/ 131 h 155"/>
              <a:gd name="T70" fmla="*/ 200 w 236"/>
              <a:gd name="T71" fmla="*/ 131 h 155"/>
              <a:gd name="T72" fmla="*/ 200 w 236"/>
              <a:gd name="T73" fmla="*/ 131 h 155"/>
              <a:gd name="T74" fmla="*/ 200 w 236"/>
              <a:gd name="T75" fmla="*/ 131 h 155"/>
              <a:gd name="T76" fmla="*/ 200 w 236"/>
              <a:gd name="T77" fmla="*/ 131 h 155"/>
              <a:gd name="T78" fmla="*/ 200 w 236"/>
              <a:gd name="T79" fmla="*/ 131 h 155"/>
              <a:gd name="T80" fmla="*/ 200 w 236"/>
              <a:gd name="T81" fmla="*/ 131 h 155"/>
              <a:gd name="T82" fmla="*/ 200 w 236"/>
              <a:gd name="T83" fmla="*/ 131 h 155"/>
              <a:gd name="T84" fmla="*/ 201 w 236"/>
              <a:gd name="T85" fmla="*/ 131 h 155"/>
              <a:gd name="T86" fmla="*/ 201 w 236"/>
              <a:gd name="T87" fmla="*/ 131 h 155"/>
              <a:gd name="T88" fmla="*/ 201 w 236"/>
              <a:gd name="T89" fmla="*/ 131 h 155"/>
              <a:gd name="T90" fmla="*/ 201 w 236"/>
              <a:gd name="T91" fmla="*/ 131 h 155"/>
              <a:gd name="T92" fmla="*/ 201 w 236"/>
              <a:gd name="T93" fmla="*/ 131 h 155"/>
              <a:gd name="T94" fmla="*/ 201 w 236"/>
              <a:gd name="T95" fmla="*/ 131 h 155"/>
              <a:gd name="T96" fmla="*/ 201 w 236"/>
              <a:gd name="T97" fmla="*/ 131 h 155"/>
              <a:gd name="T98" fmla="*/ 201 w 236"/>
              <a:gd name="T99" fmla="*/ 131 h 155"/>
              <a:gd name="T100" fmla="*/ 201 w 236"/>
              <a:gd name="T101" fmla="*/ 131 h 155"/>
              <a:gd name="T102" fmla="*/ 201 w 236"/>
              <a:gd name="T103" fmla="*/ 132 h 155"/>
              <a:gd name="T104" fmla="*/ 201 w 236"/>
              <a:gd name="T105" fmla="*/ 132 h 155"/>
              <a:gd name="T106" fmla="*/ 201 w 236"/>
              <a:gd name="T107" fmla="*/ 132 h 155"/>
              <a:gd name="T108" fmla="*/ 201 w 236"/>
              <a:gd name="T109" fmla="*/ 132 h 155"/>
              <a:gd name="T110" fmla="*/ 201 w 236"/>
              <a:gd name="T111" fmla="*/ 132 h 155"/>
              <a:gd name="T112" fmla="*/ 202 w 236"/>
              <a:gd name="T113" fmla="*/ 132 h 155"/>
              <a:gd name="T114" fmla="*/ 202 w 236"/>
              <a:gd name="T115" fmla="*/ 132 h 155"/>
              <a:gd name="T116" fmla="*/ 202 w 236"/>
              <a:gd name="T117" fmla="*/ 132 h 155"/>
              <a:gd name="T118" fmla="*/ 202 w 236"/>
              <a:gd name="T11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6" h="155">
                <a:moveTo>
                  <a:pt x="22" y="0"/>
                </a:moveTo>
                <a:cubicBezTo>
                  <a:pt x="213" y="0"/>
                  <a:pt x="213" y="0"/>
                  <a:pt x="213" y="0"/>
                </a:cubicBezTo>
                <a:cubicBezTo>
                  <a:pt x="216" y="0"/>
                  <a:pt x="219" y="2"/>
                  <a:pt x="221" y="4"/>
                </a:cubicBezTo>
                <a:cubicBezTo>
                  <a:pt x="224" y="6"/>
                  <a:pt x="225" y="9"/>
                  <a:pt x="225" y="12"/>
                </a:cubicBezTo>
                <a:cubicBezTo>
                  <a:pt x="225" y="143"/>
                  <a:pt x="225" y="143"/>
                  <a:pt x="225" y="143"/>
                </a:cubicBezTo>
                <a:cubicBezTo>
                  <a:pt x="225" y="146"/>
                  <a:pt x="224" y="148"/>
                  <a:pt x="222" y="151"/>
                </a:cubicBezTo>
                <a:cubicBezTo>
                  <a:pt x="234" y="151"/>
                  <a:pt x="234" y="151"/>
                  <a:pt x="234" y="151"/>
                </a:cubicBezTo>
                <a:cubicBezTo>
                  <a:pt x="235" y="151"/>
                  <a:pt x="236" y="151"/>
                  <a:pt x="236" y="153"/>
                </a:cubicBezTo>
                <a:cubicBezTo>
                  <a:pt x="236" y="154"/>
                  <a:pt x="235" y="155"/>
                  <a:pt x="234" y="155"/>
                </a:cubicBezTo>
                <a:cubicBezTo>
                  <a:pt x="213" y="155"/>
                  <a:pt x="213" y="155"/>
                  <a:pt x="213" y="155"/>
                </a:cubicBezTo>
                <a:cubicBezTo>
                  <a:pt x="22" y="155"/>
                  <a:pt x="22" y="155"/>
                  <a:pt x="22" y="155"/>
                </a:cubicBezTo>
                <a:cubicBezTo>
                  <a:pt x="2" y="155"/>
                  <a:pt x="2" y="155"/>
                  <a:pt x="2" y="155"/>
                </a:cubicBezTo>
                <a:cubicBezTo>
                  <a:pt x="1" y="155"/>
                  <a:pt x="0" y="154"/>
                  <a:pt x="0" y="153"/>
                </a:cubicBezTo>
                <a:cubicBezTo>
                  <a:pt x="0" y="151"/>
                  <a:pt x="1" y="151"/>
                  <a:pt x="2" y="151"/>
                </a:cubicBezTo>
                <a:cubicBezTo>
                  <a:pt x="14" y="151"/>
                  <a:pt x="14" y="151"/>
                  <a:pt x="14" y="151"/>
                </a:cubicBezTo>
                <a:cubicBezTo>
                  <a:pt x="12" y="148"/>
                  <a:pt x="11" y="146"/>
                  <a:pt x="11" y="143"/>
                </a:cubicBezTo>
                <a:cubicBezTo>
                  <a:pt x="11" y="12"/>
                  <a:pt x="11" y="12"/>
                  <a:pt x="11" y="12"/>
                </a:cubicBezTo>
                <a:cubicBezTo>
                  <a:pt x="11" y="9"/>
                  <a:pt x="12" y="6"/>
                  <a:pt x="14" y="4"/>
                </a:cubicBezTo>
                <a:cubicBezTo>
                  <a:pt x="14" y="4"/>
                  <a:pt x="14" y="4"/>
                  <a:pt x="14" y="4"/>
                </a:cubicBezTo>
                <a:cubicBezTo>
                  <a:pt x="14" y="4"/>
                  <a:pt x="14" y="4"/>
                  <a:pt x="14" y="4"/>
                </a:cubicBezTo>
                <a:cubicBezTo>
                  <a:pt x="14" y="4"/>
                  <a:pt x="14" y="4"/>
                  <a:pt x="14" y="4"/>
                </a:cubicBezTo>
                <a:cubicBezTo>
                  <a:pt x="16" y="2"/>
                  <a:pt x="19" y="0"/>
                  <a:pt x="22" y="0"/>
                </a:cubicBezTo>
                <a:close/>
                <a:moveTo>
                  <a:pt x="66" y="117"/>
                </a:moveTo>
                <a:cubicBezTo>
                  <a:pt x="90" y="112"/>
                  <a:pt x="90" y="112"/>
                  <a:pt x="90" y="112"/>
                </a:cubicBezTo>
                <a:cubicBezTo>
                  <a:pt x="92" y="112"/>
                  <a:pt x="92" y="111"/>
                  <a:pt x="92" y="110"/>
                </a:cubicBezTo>
                <a:cubicBezTo>
                  <a:pt x="92" y="109"/>
                  <a:pt x="91" y="108"/>
                  <a:pt x="90" y="108"/>
                </a:cubicBezTo>
                <a:cubicBezTo>
                  <a:pt x="65" y="113"/>
                  <a:pt x="65" y="113"/>
                  <a:pt x="65" y="113"/>
                </a:cubicBezTo>
                <a:cubicBezTo>
                  <a:pt x="64" y="113"/>
                  <a:pt x="63" y="114"/>
                  <a:pt x="64" y="115"/>
                </a:cubicBezTo>
                <a:cubicBezTo>
                  <a:pt x="64" y="116"/>
                  <a:pt x="65" y="117"/>
                  <a:pt x="66" y="117"/>
                </a:cubicBezTo>
                <a:close/>
                <a:moveTo>
                  <a:pt x="64" y="108"/>
                </a:moveTo>
                <a:cubicBezTo>
                  <a:pt x="89" y="103"/>
                  <a:pt x="89" y="103"/>
                  <a:pt x="89" y="103"/>
                </a:cubicBezTo>
                <a:cubicBezTo>
                  <a:pt x="90" y="103"/>
                  <a:pt x="91" y="102"/>
                  <a:pt x="90" y="101"/>
                </a:cubicBezTo>
                <a:cubicBezTo>
                  <a:pt x="90" y="100"/>
                  <a:pt x="89" y="99"/>
                  <a:pt x="88" y="99"/>
                </a:cubicBezTo>
                <a:cubicBezTo>
                  <a:pt x="63" y="104"/>
                  <a:pt x="63" y="104"/>
                  <a:pt x="63" y="104"/>
                </a:cubicBezTo>
                <a:cubicBezTo>
                  <a:pt x="62" y="104"/>
                  <a:pt x="62" y="105"/>
                  <a:pt x="62" y="106"/>
                </a:cubicBezTo>
                <a:cubicBezTo>
                  <a:pt x="62" y="107"/>
                  <a:pt x="63" y="108"/>
                  <a:pt x="64" y="108"/>
                </a:cubicBezTo>
                <a:close/>
                <a:moveTo>
                  <a:pt x="143" y="53"/>
                </a:moveTo>
                <a:cubicBezTo>
                  <a:pt x="167" y="49"/>
                  <a:pt x="167" y="49"/>
                  <a:pt x="167" y="49"/>
                </a:cubicBezTo>
                <a:cubicBezTo>
                  <a:pt x="168" y="49"/>
                  <a:pt x="169" y="48"/>
                  <a:pt x="169" y="46"/>
                </a:cubicBezTo>
                <a:cubicBezTo>
                  <a:pt x="169" y="45"/>
                  <a:pt x="168" y="45"/>
                  <a:pt x="167" y="45"/>
                </a:cubicBezTo>
                <a:cubicBezTo>
                  <a:pt x="142" y="50"/>
                  <a:pt x="142" y="50"/>
                  <a:pt x="142" y="50"/>
                </a:cubicBezTo>
                <a:cubicBezTo>
                  <a:pt x="141" y="50"/>
                  <a:pt x="140" y="51"/>
                  <a:pt x="140" y="52"/>
                </a:cubicBezTo>
                <a:cubicBezTo>
                  <a:pt x="141" y="53"/>
                  <a:pt x="142" y="54"/>
                  <a:pt x="143" y="53"/>
                </a:cubicBezTo>
                <a:close/>
                <a:moveTo>
                  <a:pt x="141" y="44"/>
                </a:moveTo>
                <a:cubicBezTo>
                  <a:pt x="166" y="40"/>
                  <a:pt x="166" y="40"/>
                  <a:pt x="166" y="40"/>
                </a:cubicBezTo>
                <a:cubicBezTo>
                  <a:pt x="167" y="40"/>
                  <a:pt x="167" y="39"/>
                  <a:pt x="167" y="37"/>
                </a:cubicBezTo>
                <a:cubicBezTo>
                  <a:pt x="167" y="36"/>
                  <a:pt x="166" y="36"/>
                  <a:pt x="165" y="36"/>
                </a:cubicBezTo>
                <a:cubicBezTo>
                  <a:pt x="140" y="41"/>
                  <a:pt x="140" y="41"/>
                  <a:pt x="140" y="41"/>
                </a:cubicBezTo>
                <a:cubicBezTo>
                  <a:pt x="139" y="41"/>
                  <a:pt x="138" y="42"/>
                  <a:pt x="139" y="43"/>
                </a:cubicBezTo>
                <a:cubicBezTo>
                  <a:pt x="139" y="44"/>
                  <a:pt x="140" y="45"/>
                  <a:pt x="141" y="44"/>
                </a:cubicBezTo>
                <a:close/>
                <a:moveTo>
                  <a:pt x="82" y="51"/>
                </a:moveTo>
                <a:cubicBezTo>
                  <a:pt x="92" y="58"/>
                  <a:pt x="92" y="58"/>
                  <a:pt x="92" y="58"/>
                </a:cubicBezTo>
                <a:cubicBezTo>
                  <a:pt x="85" y="67"/>
                  <a:pt x="85" y="67"/>
                  <a:pt x="85" y="67"/>
                </a:cubicBezTo>
                <a:cubicBezTo>
                  <a:pt x="85" y="68"/>
                  <a:pt x="85" y="69"/>
                  <a:pt x="86" y="70"/>
                </a:cubicBezTo>
                <a:cubicBezTo>
                  <a:pt x="87" y="71"/>
                  <a:pt x="88" y="70"/>
                  <a:pt x="88" y="69"/>
                </a:cubicBezTo>
                <a:cubicBezTo>
                  <a:pt x="95" y="60"/>
                  <a:pt x="95" y="60"/>
                  <a:pt x="95" y="60"/>
                </a:cubicBezTo>
                <a:cubicBezTo>
                  <a:pt x="104" y="66"/>
                  <a:pt x="104" y="66"/>
                  <a:pt x="104" y="66"/>
                </a:cubicBezTo>
                <a:cubicBezTo>
                  <a:pt x="105" y="67"/>
                  <a:pt x="106" y="67"/>
                  <a:pt x="107" y="66"/>
                </a:cubicBezTo>
                <a:cubicBezTo>
                  <a:pt x="108" y="65"/>
                  <a:pt x="107" y="64"/>
                  <a:pt x="106" y="63"/>
                </a:cubicBezTo>
                <a:cubicBezTo>
                  <a:pt x="97" y="57"/>
                  <a:pt x="97" y="57"/>
                  <a:pt x="97" y="57"/>
                </a:cubicBezTo>
                <a:cubicBezTo>
                  <a:pt x="103" y="47"/>
                  <a:pt x="103" y="47"/>
                  <a:pt x="103" y="47"/>
                </a:cubicBezTo>
                <a:cubicBezTo>
                  <a:pt x="104" y="46"/>
                  <a:pt x="104" y="45"/>
                  <a:pt x="103" y="45"/>
                </a:cubicBezTo>
                <a:cubicBezTo>
                  <a:pt x="102" y="44"/>
                  <a:pt x="101" y="44"/>
                  <a:pt x="100" y="45"/>
                </a:cubicBezTo>
                <a:cubicBezTo>
                  <a:pt x="94" y="55"/>
                  <a:pt x="94" y="55"/>
                  <a:pt x="94" y="55"/>
                </a:cubicBezTo>
                <a:cubicBezTo>
                  <a:pt x="84" y="48"/>
                  <a:pt x="84" y="48"/>
                  <a:pt x="84" y="48"/>
                </a:cubicBezTo>
                <a:cubicBezTo>
                  <a:pt x="84" y="48"/>
                  <a:pt x="82" y="48"/>
                  <a:pt x="82" y="49"/>
                </a:cubicBezTo>
                <a:cubicBezTo>
                  <a:pt x="81" y="50"/>
                  <a:pt x="81" y="51"/>
                  <a:pt x="82" y="51"/>
                </a:cubicBezTo>
                <a:close/>
                <a:moveTo>
                  <a:pt x="135" y="63"/>
                </a:moveTo>
                <a:cubicBezTo>
                  <a:pt x="119" y="66"/>
                  <a:pt x="119" y="66"/>
                  <a:pt x="119" y="66"/>
                </a:cubicBezTo>
                <a:cubicBezTo>
                  <a:pt x="118" y="66"/>
                  <a:pt x="117" y="66"/>
                  <a:pt x="116" y="66"/>
                </a:cubicBezTo>
                <a:cubicBezTo>
                  <a:pt x="116" y="65"/>
                  <a:pt x="115" y="65"/>
                  <a:pt x="115" y="64"/>
                </a:cubicBezTo>
                <a:cubicBezTo>
                  <a:pt x="114" y="59"/>
                  <a:pt x="114" y="59"/>
                  <a:pt x="114" y="59"/>
                </a:cubicBezTo>
                <a:cubicBezTo>
                  <a:pt x="114" y="58"/>
                  <a:pt x="114" y="57"/>
                  <a:pt x="115" y="56"/>
                </a:cubicBezTo>
                <a:cubicBezTo>
                  <a:pt x="115" y="56"/>
                  <a:pt x="116" y="55"/>
                  <a:pt x="117" y="55"/>
                </a:cubicBezTo>
                <a:cubicBezTo>
                  <a:pt x="129" y="53"/>
                  <a:pt x="129" y="53"/>
                  <a:pt x="129" y="53"/>
                </a:cubicBezTo>
                <a:cubicBezTo>
                  <a:pt x="130" y="52"/>
                  <a:pt x="132" y="51"/>
                  <a:pt x="133" y="50"/>
                </a:cubicBezTo>
                <a:cubicBezTo>
                  <a:pt x="134" y="48"/>
                  <a:pt x="134" y="47"/>
                  <a:pt x="134" y="45"/>
                </a:cubicBezTo>
                <a:cubicBezTo>
                  <a:pt x="133" y="39"/>
                  <a:pt x="133" y="39"/>
                  <a:pt x="133" y="39"/>
                </a:cubicBezTo>
                <a:cubicBezTo>
                  <a:pt x="133" y="37"/>
                  <a:pt x="132" y="36"/>
                  <a:pt x="130" y="35"/>
                </a:cubicBezTo>
                <a:cubicBezTo>
                  <a:pt x="129" y="34"/>
                  <a:pt x="127" y="33"/>
                  <a:pt x="125" y="34"/>
                </a:cubicBezTo>
                <a:cubicBezTo>
                  <a:pt x="109" y="37"/>
                  <a:pt x="109" y="37"/>
                  <a:pt x="109" y="37"/>
                </a:cubicBezTo>
                <a:cubicBezTo>
                  <a:pt x="108" y="37"/>
                  <a:pt x="107" y="38"/>
                  <a:pt x="107" y="39"/>
                </a:cubicBezTo>
                <a:cubicBezTo>
                  <a:pt x="108" y="40"/>
                  <a:pt x="109" y="41"/>
                  <a:pt x="110" y="41"/>
                </a:cubicBezTo>
                <a:cubicBezTo>
                  <a:pt x="126" y="38"/>
                  <a:pt x="126" y="38"/>
                  <a:pt x="126" y="38"/>
                </a:cubicBezTo>
                <a:cubicBezTo>
                  <a:pt x="126" y="38"/>
                  <a:pt x="127" y="38"/>
                  <a:pt x="128" y="38"/>
                </a:cubicBezTo>
                <a:cubicBezTo>
                  <a:pt x="128" y="39"/>
                  <a:pt x="129" y="39"/>
                  <a:pt x="129" y="40"/>
                </a:cubicBezTo>
                <a:cubicBezTo>
                  <a:pt x="130" y="45"/>
                  <a:pt x="130" y="45"/>
                  <a:pt x="130" y="45"/>
                </a:cubicBezTo>
                <a:cubicBezTo>
                  <a:pt x="130" y="46"/>
                  <a:pt x="130" y="47"/>
                  <a:pt x="130" y="48"/>
                </a:cubicBezTo>
                <a:cubicBezTo>
                  <a:pt x="129" y="48"/>
                  <a:pt x="129" y="49"/>
                  <a:pt x="128" y="49"/>
                </a:cubicBezTo>
                <a:cubicBezTo>
                  <a:pt x="116" y="51"/>
                  <a:pt x="116" y="51"/>
                  <a:pt x="116" y="51"/>
                </a:cubicBezTo>
                <a:cubicBezTo>
                  <a:pt x="114" y="52"/>
                  <a:pt x="112" y="53"/>
                  <a:pt x="111" y="54"/>
                </a:cubicBezTo>
                <a:cubicBezTo>
                  <a:pt x="110" y="56"/>
                  <a:pt x="110" y="57"/>
                  <a:pt x="110" y="59"/>
                </a:cubicBezTo>
                <a:cubicBezTo>
                  <a:pt x="111" y="65"/>
                  <a:pt x="111" y="65"/>
                  <a:pt x="111" y="65"/>
                </a:cubicBezTo>
                <a:cubicBezTo>
                  <a:pt x="112" y="67"/>
                  <a:pt x="113" y="68"/>
                  <a:pt x="114" y="69"/>
                </a:cubicBezTo>
                <a:cubicBezTo>
                  <a:pt x="116" y="70"/>
                  <a:pt x="118" y="71"/>
                  <a:pt x="119" y="70"/>
                </a:cubicBezTo>
                <a:cubicBezTo>
                  <a:pt x="136" y="67"/>
                  <a:pt x="136" y="67"/>
                  <a:pt x="136" y="67"/>
                </a:cubicBezTo>
                <a:cubicBezTo>
                  <a:pt x="137" y="67"/>
                  <a:pt x="138" y="66"/>
                  <a:pt x="138" y="65"/>
                </a:cubicBezTo>
                <a:cubicBezTo>
                  <a:pt x="138" y="64"/>
                  <a:pt x="137" y="63"/>
                  <a:pt x="135" y="63"/>
                </a:cubicBezTo>
                <a:close/>
                <a:moveTo>
                  <a:pt x="80" y="74"/>
                </a:moveTo>
                <a:cubicBezTo>
                  <a:pt x="63" y="77"/>
                  <a:pt x="63" y="77"/>
                  <a:pt x="63" y="77"/>
                </a:cubicBezTo>
                <a:cubicBezTo>
                  <a:pt x="62" y="77"/>
                  <a:pt x="61" y="77"/>
                  <a:pt x="61" y="76"/>
                </a:cubicBezTo>
                <a:cubicBezTo>
                  <a:pt x="60" y="76"/>
                  <a:pt x="60" y="75"/>
                  <a:pt x="60" y="75"/>
                </a:cubicBezTo>
                <a:cubicBezTo>
                  <a:pt x="59" y="69"/>
                  <a:pt x="59" y="69"/>
                  <a:pt x="59" y="69"/>
                </a:cubicBezTo>
                <a:cubicBezTo>
                  <a:pt x="58" y="68"/>
                  <a:pt x="59" y="67"/>
                  <a:pt x="59" y="67"/>
                </a:cubicBezTo>
                <a:cubicBezTo>
                  <a:pt x="59" y="66"/>
                  <a:pt x="60" y="66"/>
                  <a:pt x="61" y="66"/>
                </a:cubicBezTo>
                <a:cubicBezTo>
                  <a:pt x="73" y="63"/>
                  <a:pt x="73" y="63"/>
                  <a:pt x="73" y="63"/>
                </a:cubicBezTo>
                <a:cubicBezTo>
                  <a:pt x="75" y="63"/>
                  <a:pt x="76" y="62"/>
                  <a:pt x="77" y="60"/>
                </a:cubicBezTo>
                <a:cubicBezTo>
                  <a:pt x="78" y="59"/>
                  <a:pt x="79" y="57"/>
                  <a:pt x="78" y="55"/>
                </a:cubicBezTo>
                <a:cubicBezTo>
                  <a:pt x="77" y="50"/>
                  <a:pt x="77" y="50"/>
                  <a:pt x="77" y="50"/>
                </a:cubicBezTo>
                <a:cubicBezTo>
                  <a:pt x="77" y="48"/>
                  <a:pt x="76" y="46"/>
                  <a:pt x="74" y="45"/>
                </a:cubicBezTo>
                <a:cubicBezTo>
                  <a:pt x="73" y="44"/>
                  <a:pt x="71" y="44"/>
                  <a:pt x="69" y="44"/>
                </a:cubicBezTo>
                <a:cubicBezTo>
                  <a:pt x="53" y="47"/>
                  <a:pt x="53" y="47"/>
                  <a:pt x="53" y="47"/>
                </a:cubicBezTo>
                <a:cubicBezTo>
                  <a:pt x="52" y="48"/>
                  <a:pt x="52" y="49"/>
                  <a:pt x="52" y="50"/>
                </a:cubicBezTo>
                <a:cubicBezTo>
                  <a:pt x="52" y="51"/>
                  <a:pt x="53" y="51"/>
                  <a:pt x="54" y="51"/>
                </a:cubicBezTo>
                <a:cubicBezTo>
                  <a:pt x="70" y="48"/>
                  <a:pt x="70" y="48"/>
                  <a:pt x="70" y="48"/>
                </a:cubicBezTo>
                <a:cubicBezTo>
                  <a:pt x="71" y="48"/>
                  <a:pt x="72" y="48"/>
                  <a:pt x="72" y="49"/>
                </a:cubicBezTo>
                <a:cubicBezTo>
                  <a:pt x="73" y="49"/>
                  <a:pt x="73" y="50"/>
                  <a:pt x="73" y="51"/>
                </a:cubicBezTo>
                <a:cubicBezTo>
                  <a:pt x="74" y="56"/>
                  <a:pt x="74" y="56"/>
                  <a:pt x="74" y="56"/>
                </a:cubicBezTo>
                <a:cubicBezTo>
                  <a:pt x="75" y="57"/>
                  <a:pt x="74" y="58"/>
                  <a:pt x="74" y="58"/>
                </a:cubicBezTo>
                <a:cubicBezTo>
                  <a:pt x="74" y="59"/>
                  <a:pt x="73" y="59"/>
                  <a:pt x="72" y="59"/>
                </a:cubicBezTo>
                <a:cubicBezTo>
                  <a:pt x="60" y="62"/>
                  <a:pt x="60" y="62"/>
                  <a:pt x="60" y="62"/>
                </a:cubicBezTo>
                <a:cubicBezTo>
                  <a:pt x="58" y="62"/>
                  <a:pt x="57" y="63"/>
                  <a:pt x="56" y="65"/>
                </a:cubicBezTo>
                <a:cubicBezTo>
                  <a:pt x="55" y="66"/>
                  <a:pt x="54" y="68"/>
                  <a:pt x="55" y="70"/>
                </a:cubicBezTo>
                <a:cubicBezTo>
                  <a:pt x="56" y="75"/>
                  <a:pt x="56" y="75"/>
                  <a:pt x="56" y="75"/>
                </a:cubicBezTo>
                <a:cubicBezTo>
                  <a:pt x="56" y="77"/>
                  <a:pt x="57" y="79"/>
                  <a:pt x="59" y="80"/>
                </a:cubicBezTo>
                <a:cubicBezTo>
                  <a:pt x="60" y="81"/>
                  <a:pt x="62" y="81"/>
                  <a:pt x="64" y="81"/>
                </a:cubicBezTo>
                <a:cubicBezTo>
                  <a:pt x="81" y="78"/>
                  <a:pt x="81" y="78"/>
                  <a:pt x="81" y="78"/>
                </a:cubicBezTo>
                <a:cubicBezTo>
                  <a:pt x="82" y="77"/>
                  <a:pt x="82" y="76"/>
                  <a:pt x="82" y="75"/>
                </a:cubicBezTo>
                <a:cubicBezTo>
                  <a:pt x="82" y="74"/>
                  <a:pt x="81" y="73"/>
                  <a:pt x="80" y="74"/>
                </a:cubicBezTo>
                <a:close/>
                <a:moveTo>
                  <a:pt x="126" y="151"/>
                </a:moveTo>
                <a:cubicBezTo>
                  <a:pt x="130" y="145"/>
                  <a:pt x="130" y="145"/>
                  <a:pt x="130" y="145"/>
                </a:cubicBezTo>
                <a:cubicBezTo>
                  <a:pt x="24" y="145"/>
                  <a:pt x="24" y="145"/>
                  <a:pt x="24" y="145"/>
                </a:cubicBezTo>
                <a:cubicBezTo>
                  <a:pt x="22" y="145"/>
                  <a:pt x="22" y="144"/>
                  <a:pt x="22" y="143"/>
                </a:cubicBezTo>
                <a:cubicBezTo>
                  <a:pt x="22" y="12"/>
                  <a:pt x="22" y="12"/>
                  <a:pt x="22" y="12"/>
                </a:cubicBezTo>
                <a:cubicBezTo>
                  <a:pt x="22" y="11"/>
                  <a:pt x="22" y="10"/>
                  <a:pt x="24" y="10"/>
                </a:cubicBezTo>
                <a:cubicBezTo>
                  <a:pt x="212" y="10"/>
                  <a:pt x="212" y="10"/>
                  <a:pt x="212" y="10"/>
                </a:cubicBezTo>
                <a:cubicBezTo>
                  <a:pt x="213" y="10"/>
                  <a:pt x="214" y="11"/>
                  <a:pt x="214" y="12"/>
                </a:cubicBezTo>
                <a:cubicBezTo>
                  <a:pt x="214" y="143"/>
                  <a:pt x="214" y="143"/>
                  <a:pt x="214" y="143"/>
                </a:cubicBezTo>
                <a:cubicBezTo>
                  <a:pt x="214" y="144"/>
                  <a:pt x="213" y="145"/>
                  <a:pt x="212" y="145"/>
                </a:cubicBezTo>
                <a:cubicBezTo>
                  <a:pt x="202" y="145"/>
                  <a:pt x="202" y="145"/>
                  <a:pt x="202" y="145"/>
                </a:cubicBezTo>
                <a:cubicBezTo>
                  <a:pt x="202" y="151"/>
                  <a:pt x="202" y="151"/>
                  <a:pt x="202" y="151"/>
                </a:cubicBezTo>
                <a:cubicBezTo>
                  <a:pt x="213" y="151"/>
                  <a:pt x="213" y="151"/>
                  <a:pt x="213" y="151"/>
                </a:cubicBezTo>
                <a:cubicBezTo>
                  <a:pt x="215" y="151"/>
                  <a:pt x="217" y="150"/>
                  <a:pt x="219" y="148"/>
                </a:cubicBezTo>
                <a:cubicBezTo>
                  <a:pt x="219" y="148"/>
                  <a:pt x="219" y="148"/>
                  <a:pt x="219" y="148"/>
                </a:cubicBezTo>
                <a:cubicBezTo>
                  <a:pt x="220" y="147"/>
                  <a:pt x="221" y="145"/>
                  <a:pt x="221" y="143"/>
                </a:cubicBezTo>
                <a:cubicBezTo>
                  <a:pt x="221" y="12"/>
                  <a:pt x="221" y="12"/>
                  <a:pt x="221" y="12"/>
                </a:cubicBezTo>
                <a:cubicBezTo>
                  <a:pt x="221" y="10"/>
                  <a:pt x="220" y="8"/>
                  <a:pt x="219" y="7"/>
                </a:cubicBezTo>
                <a:cubicBezTo>
                  <a:pt x="217" y="5"/>
                  <a:pt x="215" y="4"/>
                  <a:pt x="213" y="4"/>
                </a:cubicBezTo>
                <a:cubicBezTo>
                  <a:pt x="22" y="4"/>
                  <a:pt x="22" y="4"/>
                  <a:pt x="22" y="4"/>
                </a:cubicBezTo>
                <a:cubicBezTo>
                  <a:pt x="20" y="4"/>
                  <a:pt x="18" y="5"/>
                  <a:pt x="17" y="7"/>
                </a:cubicBezTo>
                <a:cubicBezTo>
                  <a:pt x="17" y="7"/>
                  <a:pt x="17" y="7"/>
                  <a:pt x="17" y="7"/>
                </a:cubicBezTo>
                <a:cubicBezTo>
                  <a:pt x="15" y="8"/>
                  <a:pt x="15" y="10"/>
                  <a:pt x="15" y="12"/>
                </a:cubicBezTo>
                <a:cubicBezTo>
                  <a:pt x="15" y="143"/>
                  <a:pt x="15" y="143"/>
                  <a:pt x="15" y="143"/>
                </a:cubicBezTo>
                <a:cubicBezTo>
                  <a:pt x="15" y="145"/>
                  <a:pt x="15" y="147"/>
                  <a:pt x="17" y="148"/>
                </a:cubicBezTo>
                <a:cubicBezTo>
                  <a:pt x="18" y="150"/>
                  <a:pt x="20" y="151"/>
                  <a:pt x="22" y="151"/>
                </a:cubicBezTo>
                <a:cubicBezTo>
                  <a:pt x="126" y="151"/>
                  <a:pt x="126" y="151"/>
                  <a:pt x="126" y="151"/>
                </a:cubicBezTo>
                <a:close/>
                <a:moveTo>
                  <a:pt x="131" y="151"/>
                </a:moveTo>
                <a:cubicBezTo>
                  <a:pt x="198" y="151"/>
                  <a:pt x="198" y="151"/>
                  <a:pt x="198" y="151"/>
                </a:cubicBezTo>
                <a:cubicBezTo>
                  <a:pt x="198" y="143"/>
                  <a:pt x="198" y="143"/>
                  <a:pt x="198" y="143"/>
                </a:cubicBezTo>
                <a:cubicBezTo>
                  <a:pt x="198" y="134"/>
                  <a:pt x="198" y="134"/>
                  <a:pt x="198" y="134"/>
                </a:cubicBezTo>
                <a:cubicBezTo>
                  <a:pt x="140" y="134"/>
                  <a:pt x="140" y="134"/>
                  <a:pt x="140" y="134"/>
                </a:cubicBezTo>
                <a:cubicBezTo>
                  <a:pt x="135" y="144"/>
                  <a:pt x="135" y="144"/>
                  <a:pt x="135" y="144"/>
                </a:cubicBezTo>
                <a:cubicBezTo>
                  <a:pt x="135" y="144"/>
                  <a:pt x="135" y="144"/>
                  <a:pt x="135" y="144"/>
                </a:cubicBezTo>
                <a:cubicBezTo>
                  <a:pt x="131" y="151"/>
                  <a:pt x="131" y="151"/>
                  <a:pt x="131" y="151"/>
                </a:cubicBezTo>
                <a:close/>
                <a:moveTo>
                  <a:pt x="210" y="14"/>
                </a:moveTo>
                <a:cubicBezTo>
                  <a:pt x="26" y="14"/>
                  <a:pt x="26" y="14"/>
                  <a:pt x="26" y="14"/>
                </a:cubicBezTo>
                <a:cubicBezTo>
                  <a:pt x="26" y="141"/>
                  <a:pt x="26" y="141"/>
                  <a:pt x="26" y="141"/>
                </a:cubicBezTo>
                <a:cubicBezTo>
                  <a:pt x="132" y="141"/>
                  <a:pt x="132" y="141"/>
                  <a:pt x="132" y="141"/>
                </a:cubicBezTo>
                <a:cubicBezTo>
                  <a:pt x="137" y="132"/>
                  <a:pt x="137" y="132"/>
                  <a:pt x="137" y="132"/>
                </a:cubicBezTo>
                <a:cubicBezTo>
                  <a:pt x="137" y="131"/>
                  <a:pt x="138" y="131"/>
                  <a:pt x="138"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0" y="131"/>
                  <a:pt x="200" y="131"/>
                  <a:pt x="200"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1"/>
                  <a:pt x="201" y="131"/>
                  <a:pt x="201" y="131"/>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1" y="132"/>
                  <a:pt x="201" y="132"/>
                  <a:pt x="201"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32"/>
                  <a:pt x="202" y="132"/>
                  <a:pt x="202" y="132"/>
                </a:cubicBezTo>
                <a:cubicBezTo>
                  <a:pt x="202" y="141"/>
                  <a:pt x="202" y="141"/>
                  <a:pt x="202" y="141"/>
                </a:cubicBezTo>
                <a:cubicBezTo>
                  <a:pt x="210" y="141"/>
                  <a:pt x="210" y="141"/>
                  <a:pt x="210" y="141"/>
                </a:cubicBezTo>
                <a:lnTo>
                  <a:pt x="210" y="14"/>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9">
            <a:extLst>
              <a:ext uri="{FF2B5EF4-FFF2-40B4-BE49-F238E27FC236}">
                <a16:creationId xmlns:a16="http://schemas.microsoft.com/office/drawing/2014/main" id="{61799DC9-69CE-4F01-B037-953427C6070E}"/>
              </a:ext>
            </a:extLst>
          </p:cNvPr>
          <p:cNvSpPr>
            <a:spLocks noEditPoints="1"/>
          </p:cNvSpPr>
          <p:nvPr/>
        </p:nvSpPr>
        <p:spPr bwMode="auto">
          <a:xfrm>
            <a:off x="6781136" y="2136775"/>
            <a:ext cx="507626" cy="579840"/>
          </a:xfrm>
          <a:custGeom>
            <a:avLst/>
            <a:gdLst>
              <a:gd name="T0" fmla="*/ 98 w 98"/>
              <a:gd name="T1" fmla="*/ 79 h 112"/>
              <a:gd name="T2" fmla="*/ 92 w 98"/>
              <a:gd name="T3" fmla="*/ 90 h 112"/>
              <a:gd name="T4" fmla="*/ 68 w 98"/>
              <a:gd name="T5" fmla="*/ 90 h 112"/>
              <a:gd name="T6" fmla="*/ 62 w 98"/>
              <a:gd name="T7" fmla="*/ 79 h 112"/>
              <a:gd name="T8" fmla="*/ 62 w 98"/>
              <a:gd name="T9" fmla="*/ 79 h 112"/>
              <a:gd name="T10" fmla="*/ 68 w 98"/>
              <a:gd name="T11" fmla="*/ 67 h 112"/>
              <a:gd name="T12" fmla="*/ 80 w 98"/>
              <a:gd name="T13" fmla="*/ 63 h 112"/>
              <a:gd name="T14" fmla="*/ 80 w 98"/>
              <a:gd name="T15" fmla="*/ 63 h 112"/>
              <a:gd name="T16" fmla="*/ 87 w 98"/>
              <a:gd name="T17" fmla="*/ 64 h 112"/>
              <a:gd name="T18" fmla="*/ 35 w 98"/>
              <a:gd name="T19" fmla="*/ 41 h 112"/>
              <a:gd name="T20" fmla="*/ 35 w 98"/>
              <a:gd name="T21" fmla="*/ 94 h 112"/>
              <a:gd name="T22" fmla="*/ 30 w 98"/>
              <a:gd name="T23" fmla="*/ 107 h 112"/>
              <a:gd name="T24" fmla="*/ 30 w 98"/>
              <a:gd name="T25" fmla="*/ 107 h 112"/>
              <a:gd name="T26" fmla="*/ 17 w 98"/>
              <a:gd name="T27" fmla="*/ 112 h 112"/>
              <a:gd name="T28" fmla="*/ 5 w 98"/>
              <a:gd name="T29" fmla="*/ 107 h 112"/>
              <a:gd name="T30" fmla="*/ 0 w 98"/>
              <a:gd name="T31" fmla="*/ 96 h 112"/>
              <a:gd name="T32" fmla="*/ 5 w 98"/>
              <a:gd name="T33" fmla="*/ 85 h 112"/>
              <a:gd name="T34" fmla="*/ 5 w 98"/>
              <a:gd name="T35" fmla="*/ 85 h 112"/>
              <a:gd name="T36" fmla="*/ 17 w 98"/>
              <a:gd name="T37" fmla="*/ 80 h 112"/>
              <a:gd name="T38" fmla="*/ 24 w 98"/>
              <a:gd name="T39" fmla="*/ 81 h 112"/>
              <a:gd name="T40" fmla="*/ 26 w 98"/>
              <a:gd name="T41" fmla="*/ 20 h 112"/>
              <a:gd name="T42" fmla="*/ 98 w 98"/>
              <a:gd name="T43" fmla="*/ 1 h 112"/>
              <a:gd name="T44" fmla="*/ 98 w 98"/>
              <a:gd name="T45" fmla="*/ 1 h 112"/>
              <a:gd name="T46" fmla="*/ 95 w 98"/>
              <a:gd name="T47" fmla="*/ 79 h 112"/>
              <a:gd name="T48" fmla="*/ 95 w 98"/>
              <a:gd name="T49" fmla="*/ 3 h 112"/>
              <a:gd name="T50" fmla="*/ 27 w 98"/>
              <a:gd name="T51" fmla="*/ 84 h 112"/>
              <a:gd name="T52" fmla="*/ 27 w 98"/>
              <a:gd name="T53" fmla="*/ 84 h 112"/>
              <a:gd name="T54" fmla="*/ 21 w 98"/>
              <a:gd name="T55" fmla="*/ 83 h 112"/>
              <a:gd name="T56" fmla="*/ 17 w 98"/>
              <a:gd name="T57" fmla="*/ 83 h 112"/>
              <a:gd name="T58" fmla="*/ 7 w 98"/>
              <a:gd name="T59" fmla="*/ 87 h 112"/>
              <a:gd name="T60" fmla="*/ 2 w 98"/>
              <a:gd name="T61" fmla="*/ 96 h 112"/>
              <a:gd name="T62" fmla="*/ 7 w 98"/>
              <a:gd name="T63" fmla="*/ 105 h 112"/>
              <a:gd name="T64" fmla="*/ 7 w 98"/>
              <a:gd name="T65" fmla="*/ 105 h 112"/>
              <a:gd name="T66" fmla="*/ 17 w 98"/>
              <a:gd name="T67" fmla="*/ 109 h 112"/>
              <a:gd name="T68" fmla="*/ 28 w 98"/>
              <a:gd name="T69" fmla="*/ 105 h 112"/>
              <a:gd name="T70" fmla="*/ 33 w 98"/>
              <a:gd name="T71" fmla="*/ 94 h 112"/>
              <a:gd name="T72" fmla="*/ 33 w 98"/>
              <a:gd name="T73" fmla="*/ 40 h 112"/>
              <a:gd name="T74" fmla="*/ 33 w 98"/>
              <a:gd name="T75" fmla="*/ 39 h 112"/>
              <a:gd name="T76" fmla="*/ 88 w 98"/>
              <a:gd name="T77" fmla="*/ 23 h 112"/>
              <a:gd name="T78" fmla="*/ 90 w 98"/>
              <a:gd name="T79" fmla="*/ 66 h 112"/>
              <a:gd name="T80" fmla="*/ 89 w 98"/>
              <a:gd name="T81" fmla="*/ 67 h 112"/>
              <a:gd name="T82" fmla="*/ 84 w 98"/>
              <a:gd name="T83" fmla="*/ 66 h 112"/>
              <a:gd name="T84" fmla="*/ 80 w 98"/>
              <a:gd name="T85" fmla="*/ 65 h 112"/>
              <a:gd name="T86" fmla="*/ 69 w 98"/>
              <a:gd name="T87" fmla="*/ 69 h 112"/>
              <a:gd name="T88" fmla="*/ 65 w 98"/>
              <a:gd name="T89" fmla="*/ 79 h 112"/>
              <a:gd name="T90" fmla="*/ 65 w 98"/>
              <a:gd name="T91" fmla="*/ 79 h 112"/>
              <a:gd name="T92" fmla="*/ 69 w 98"/>
              <a:gd name="T93" fmla="*/ 88 h 112"/>
              <a:gd name="T94" fmla="*/ 80 w 98"/>
              <a:gd name="T95" fmla="*/ 92 h 112"/>
              <a:gd name="T96" fmla="*/ 91 w 98"/>
              <a:gd name="T97"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112">
                <a:moveTo>
                  <a:pt x="98" y="75"/>
                </a:moveTo>
                <a:cubicBezTo>
                  <a:pt x="98" y="79"/>
                  <a:pt x="98" y="79"/>
                  <a:pt x="98" y="79"/>
                </a:cubicBezTo>
                <a:cubicBezTo>
                  <a:pt x="98" y="83"/>
                  <a:pt x="96" y="87"/>
                  <a:pt x="92" y="90"/>
                </a:cubicBezTo>
                <a:cubicBezTo>
                  <a:pt x="92" y="90"/>
                  <a:pt x="92" y="90"/>
                  <a:pt x="92" y="90"/>
                </a:cubicBezTo>
                <a:cubicBezTo>
                  <a:pt x="89" y="93"/>
                  <a:pt x="85" y="95"/>
                  <a:pt x="80" y="95"/>
                </a:cubicBezTo>
                <a:cubicBezTo>
                  <a:pt x="75" y="95"/>
                  <a:pt x="71" y="93"/>
                  <a:pt x="68" y="90"/>
                </a:cubicBezTo>
                <a:cubicBezTo>
                  <a:pt x="68" y="90"/>
                  <a:pt x="68" y="90"/>
                  <a:pt x="68" y="90"/>
                </a:cubicBezTo>
                <a:cubicBezTo>
                  <a:pt x="64" y="87"/>
                  <a:pt x="62" y="83"/>
                  <a:pt x="62" y="79"/>
                </a:cubicBezTo>
                <a:cubicBezTo>
                  <a:pt x="62" y="79"/>
                  <a:pt x="62" y="79"/>
                  <a:pt x="62" y="79"/>
                </a:cubicBezTo>
                <a:cubicBezTo>
                  <a:pt x="62" y="79"/>
                  <a:pt x="62" y="79"/>
                  <a:pt x="62" y="79"/>
                </a:cubicBezTo>
                <a:cubicBezTo>
                  <a:pt x="62" y="74"/>
                  <a:pt x="64" y="70"/>
                  <a:pt x="68" y="67"/>
                </a:cubicBezTo>
                <a:cubicBezTo>
                  <a:pt x="68" y="67"/>
                  <a:pt x="68" y="67"/>
                  <a:pt x="68" y="67"/>
                </a:cubicBezTo>
                <a:cubicBezTo>
                  <a:pt x="68" y="67"/>
                  <a:pt x="68" y="67"/>
                  <a:pt x="68" y="67"/>
                </a:cubicBezTo>
                <a:cubicBezTo>
                  <a:pt x="71" y="65"/>
                  <a:pt x="75" y="63"/>
                  <a:pt x="80" y="63"/>
                </a:cubicBezTo>
                <a:cubicBezTo>
                  <a:pt x="80" y="63"/>
                  <a:pt x="80" y="63"/>
                  <a:pt x="80" y="63"/>
                </a:cubicBezTo>
                <a:cubicBezTo>
                  <a:pt x="80" y="63"/>
                  <a:pt x="80" y="63"/>
                  <a:pt x="80" y="63"/>
                </a:cubicBezTo>
                <a:cubicBezTo>
                  <a:pt x="82" y="63"/>
                  <a:pt x="83" y="63"/>
                  <a:pt x="85" y="63"/>
                </a:cubicBezTo>
                <a:cubicBezTo>
                  <a:pt x="85" y="64"/>
                  <a:pt x="86" y="64"/>
                  <a:pt x="87" y="64"/>
                </a:cubicBezTo>
                <a:cubicBezTo>
                  <a:pt x="87" y="26"/>
                  <a:pt x="87" y="26"/>
                  <a:pt x="87" y="26"/>
                </a:cubicBezTo>
                <a:cubicBezTo>
                  <a:pt x="35" y="41"/>
                  <a:pt x="35" y="41"/>
                  <a:pt x="35" y="41"/>
                </a:cubicBezTo>
                <a:cubicBezTo>
                  <a:pt x="35" y="65"/>
                  <a:pt x="35" y="65"/>
                  <a:pt x="35" y="65"/>
                </a:cubicBezTo>
                <a:cubicBezTo>
                  <a:pt x="35" y="94"/>
                  <a:pt x="35" y="94"/>
                  <a:pt x="35" y="94"/>
                </a:cubicBezTo>
                <a:cubicBezTo>
                  <a:pt x="35" y="96"/>
                  <a:pt x="35" y="96"/>
                  <a:pt x="35" y="96"/>
                </a:cubicBezTo>
                <a:cubicBezTo>
                  <a:pt x="35" y="101"/>
                  <a:pt x="33" y="104"/>
                  <a:pt x="30" y="107"/>
                </a:cubicBezTo>
                <a:cubicBezTo>
                  <a:pt x="30" y="107"/>
                  <a:pt x="30" y="107"/>
                  <a:pt x="30" y="107"/>
                </a:cubicBezTo>
                <a:cubicBezTo>
                  <a:pt x="30" y="107"/>
                  <a:pt x="30" y="107"/>
                  <a:pt x="30" y="107"/>
                </a:cubicBezTo>
                <a:cubicBezTo>
                  <a:pt x="27" y="110"/>
                  <a:pt x="22" y="112"/>
                  <a:pt x="17" y="112"/>
                </a:cubicBezTo>
                <a:cubicBezTo>
                  <a:pt x="17" y="112"/>
                  <a:pt x="17" y="112"/>
                  <a:pt x="17" y="112"/>
                </a:cubicBezTo>
                <a:cubicBezTo>
                  <a:pt x="13" y="112"/>
                  <a:pt x="8" y="110"/>
                  <a:pt x="5" y="107"/>
                </a:cubicBezTo>
                <a:cubicBezTo>
                  <a:pt x="5" y="107"/>
                  <a:pt x="5" y="107"/>
                  <a:pt x="5" y="107"/>
                </a:cubicBezTo>
                <a:cubicBezTo>
                  <a:pt x="2" y="105"/>
                  <a:pt x="0" y="101"/>
                  <a:pt x="0" y="96"/>
                </a:cubicBezTo>
                <a:cubicBezTo>
                  <a:pt x="0" y="96"/>
                  <a:pt x="0" y="96"/>
                  <a:pt x="0" y="96"/>
                </a:cubicBezTo>
                <a:cubicBezTo>
                  <a:pt x="0" y="96"/>
                  <a:pt x="0" y="96"/>
                  <a:pt x="0" y="96"/>
                </a:cubicBezTo>
                <a:cubicBezTo>
                  <a:pt x="0" y="92"/>
                  <a:pt x="2" y="88"/>
                  <a:pt x="5" y="85"/>
                </a:cubicBezTo>
                <a:cubicBezTo>
                  <a:pt x="5" y="85"/>
                  <a:pt x="5" y="85"/>
                  <a:pt x="5" y="85"/>
                </a:cubicBezTo>
                <a:cubicBezTo>
                  <a:pt x="5" y="85"/>
                  <a:pt x="5" y="85"/>
                  <a:pt x="5" y="85"/>
                </a:cubicBezTo>
                <a:cubicBezTo>
                  <a:pt x="8" y="82"/>
                  <a:pt x="13" y="80"/>
                  <a:pt x="17" y="80"/>
                </a:cubicBezTo>
                <a:cubicBezTo>
                  <a:pt x="17" y="80"/>
                  <a:pt x="17" y="80"/>
                  <a:pt x="17" y="80"/>
                </a:cubicBezTo>
                <a:cubicBezTo>
                  <a:pt x="19" y="80"/>
                  <a:pt x="21" y="80"/>
                  <a:pt x="22" y="81"/>
                </a:cubicBezTo>
                <a:cubicBezTo>
                  <a:pt x="23" y="81"/>
                  <a:pt x="24" y="81"/>
                  <a:pt x="24" y="81"/>
                </a:cubicBezTo>
                <a:cubicBezTo>
                  <a:pt x="24" y="21"/>
                  <a:pt x="24" y="21"/>
                  <a:pt x="24" y="21"/>
                </a:cubicBezTo>
                <a:cubicBezTo>
                  <a:pt x="24" y="20"/>
                  <a:pt x="25" y="20"/>
                  <a:pt x="26" y="20"/>
                </a:cubicBezTo>
                <a:cubicBezTo>
                  <a:pt x="96" y="0"/>
                  <a:pt x="96" y="0"/>
                  <a:pt x="96" y="0"/>
                </a:cubicBezTo>
                <a:cubicBezTo>
                  <a:pt x="97" y="0"/>
                  <a:pt x="97" y="0"/>
                  <a:pt x="98" y="1"/>
                </a:cubicBezTo>
                <a:cubicBezTo>
                  <a:pt x="98" y="1"/>
                  <a:pt x="98" y="1"/>
                  <a:pt x="98" y="1"/>
                </a:cubicBezTo>
                <a:cubicBezTo>
                  <a:pt x="98" y="1"/>
                  <a:pt x="98" y="1"/>
                  <a:pt x="98" y="1"/>
                </a:cubicBezTo>
                <a:cubicBezTo>
                  <a:pt x="98" y="75"/>
                  <a:pt x="98" y="75"/>
                  <a:pt x="98" y="75"/>
                </a:cubicBezTo>
                <a:close/>
                <a:moveTo>
                  <a:pt x="95" y="79"/>
                </a:moveTo>
                <a:cubicBezTo>
                  <a:pt x="95" y="75"/>
                  <a:pt x="95" y="75"/>
                  <a:pt x="95" y="75"/>
                </a:cubicBezTo>
                <a:cubicBezTo>
                  <a:pt x="95" y="3"/>
                  <a:pt x="95" y="3"/>
                  <a:pt x="95" y="3"/>
                </a:cubicBezTo>
                <a:cubicBezTo>
                  <a:pt x="27" y="22"/>
                  <a:pt x="27" y="22"/>
                  <a:pt x="27" y="22"/>
                </a:cubicBezTo>
                <a:cubicBezTo>
                  <a:pt x="27" y="84"/>
                  <a:pt x="27" y="84"/>
                  <a:pt x="27" y="84"/>
                </a:cubicBezTo>
                <a:cubicBezTo>
                  <a:pt x="27" y="84"/>
                  <a:pt x="27" y="84"/>
                  <a:pt x="27" y="84"/>
                </a:cubicBezTo>
                <a:cubicBezTo>
                  <a:pt x="27" y="84"/>
                  <a:pt x="27" y="84"/>
                  <a:pt x="27" y="84"/>
                </a:cubicBezTo>
                <a:cubicBezTo>
                  <a:pt x="27" y="85"/>
                  <a:pt x="26" y="85"/>
                  <a:pt x="25" y="85"/>
                </a:cubicBezTo>
                <a:cubicBezTo>
                  <a:pt x="24" y="84"/>
                  <a:pt x="23" y="84"/>
                  <a:pt x="21" y="83"/>
                </a:cubicBezTo>
                <a:cubicBezTo>
                  <a:pt x="20" y="83"/>
                  <a:pt x="19" y="83"/>
                  <a:pt x="17" y="83"/>
                </a:cubicBezTo>
                <a:cubicBezTo>
                  <a:pt x="17" y="83"/>
                  <a:pt x="17" y="83"/>
                  <a:pt x="17" y="83"/>
                </a:cubicBezTo>
                <a:cubicBezTo>
                  <a:pt x="13" y="83"/>
                  <a:pt x="9" y="84"/>
                  <a:pt x="7" y="87"/>
                </a:cubicBezTo>
                <a:cubicBezTo>
                  <a:pt x="7" y="87"/>
                  <a:pt x="7" y="87"/>
                  <a:pt x="7" y="87"/>
                </a:cubicBezTo>
                <a:cubicBezTo>
                  <a:pt x="4" y="89"/>
                  <a:pt x="2" y="92"/>
                  <a:pt x="2" y="96"/>
                </a:cubicBezTo>
                <a:cubicBezTo>
                  <a:pt x="2" y="96"/>
                  <a:pt x="2" y="96"/>
                  <a:pt x="2" y="96"/>
                </a:cubicBezTo>
                <a:cubicBezTo>
                  <a:pt x="2" y="96"/>
                  <a:pt x="2" y="96"/>
                  <a:pt x="2" y="96"/>
                </a:cubicBezTo>
                <a:cubicBezTo>
                  <a:pt x="2" y="100"/>
                  <a:pt x="4" y="103"/>
                  <a:pt x="7" y="105"/>
                </a:cubicBezTo>
                <a:cubicBezTo>
                  <a:pt x="7" y="105"/>
                  <a:pt x="7" y="105"/>
                  <a:pt x="7" y="105"/>
                </a:cubicBezTo>
                <a:cubicBezTo>
                  <a:pt x="7" y="105"/>
                  <a:pt x="7" y="105"/>
                  <a:pt x="7" y="105"/>
                </a:cubicBezTo>
                <a:cubicBezTo>
                  <a:pt x="9" y="108"/>
                  <a:pt x="13" y="109"/>
                  <a:pt x="17" y="109"/>
                </a:cubicBezTo>
                <a:cubicBezTo>
                  <a:pt x="17" y="109"/>
                  <a:pt x="17" y="109"/>
                  <a:pt x="17" y="109"/>
                </a:cubicBezTo>
                <a:cubicBezTo>
                  <a:pt x="22" y="109"/>
                  <a:pt x="25" y="108"/>
                  <a:pt x="28" y="105"/>
                </a:cubicBezTo>
                <a:cubicBezTo>
                  <a:pt x="28" y="105"/>
                  <a:pt x="28" y="105"/>
                  <a:pt x="28" y="105"/>
                </a:cubicBezTo>
                <a:cubicBezTo>
                  <a:pt x="31" y="103"/>
                  <a:pt x="33" y="100"/>
                  <a:pt x="33" y="96"/>
                </a:cubicBezTo>
                <a:cubicBezTo>
                  <a:pt x="33" y="94"/>
                  <a:pt x="33" y="94"/>
                  <a:pt x="33" y="94"/>
                </a:cubicBezTo>
                <a:cubicBezTo>
                  <a:pt x="33" y="65"/>
                  <a:pt x="33" y="65"/>
                  <a:pt x="33" y="65"/>
                </a:cubicBezTo>
                <a:cubicBezTo>
                  <a:pt x="33" y="40"/>
                  <a:pt x="33" y="40"/>
                  <a:pt x="33" y="40"/>
                </a:cubicBezTo>
                <a:cubicBezTo>
                  <a:pt x="33" y="40"/>
                  <a:pt x="33" y="40"/>
                  <a:pt x="33" y="40"/>
                </a:cubicBezTo>
                <a:cubicBezTo>
                  <a:pt x="33" y="39"/>
                  <a:pt x="33" y="39"/>
                  <a:pt x="33" y="39"/>
                </a:cubicBezTo>
                <a:cubicBezTo>
                  <a:pt x="88" y="24"/>
                  <a:pt x="88" y="24"/>
                  <a:pt x="88" y="24"/>
                </a:cubicBezTo>
                <a:cubicBezTo>
                  <a:pt x="88" y="23"/>
                  <a:pt x="88" y="23"/>
                  <a:pt x="88" y="23"/>
                </a:cubicBezTo>
                <a:cubicBezTo>
                  <a:pt x="89" y="23"/>
                  <a:pt x="90" y="24"/>
                  <a:pt x="90" y="25"/>
                </a:cubicBezTo>
                <a:cubicBezTo>
                  <a:pt x="90" y="66"/>
                  <a:pt x="90" y="66"/>
                  <a:pt x="90" y="66"/>
                </a:cubicBezTo>
                <a:cubicBezTo>
                  <a:pt x="90" y="66"/>
                  <a:pt x="90" y="66"/>
                  <a:pt x="90" y="66"/>
                </a:cubicBezTo>
                <a:cubicBezTo>
                  <a:pt x="90" y="66"/>
                  <a:pt x="90" y="67"/>
                  <a:pt x="89" y="67"/>
                </a:cubicBezTo>
                <a:cubicBezTo>
                  <a:pt x="89" y="67"/>
                  <a:pt x="88" y="68"/>
                  <a:pt x="88" y="67"/>
                </a:cubicBezTo>
                <a:cubicBezTo>
                  <a:pt x="87" y="67"/>
                  <a:pt x="85" y="66"/>
                  <a:pt x="84" y="66"/>
                </a:cubicBezTo>
                <a:cubicBezTo>
                  <a:pt x="83" y="66"/>
                  <a:pt x="81" y="65"/>
                  <a:pt x="80" y="65"/>
                </a:cubicBezTo>
                <a:cubicBezTo>
                  <a:pt x="80" y="65"/>
                  <a:pt x="80" y="65"/>
                  <a:pt x="80" y="65"/>
                </a:cubicBezTo>
                <a:cubicBezTo>
                  <a:pt x="80" y="65"/>
                  <a:pt x="80" y="65"/>
                  <a:pt x="80" y="65"/>
                </a:cubicBezTo>
                <a:cubicBezTo>
                  <a:pt x="76" y="65"/>
                  <a:pt x="72" y="67"/>
                  <a:pt x="69" y="69"/>
                </a:cubicBezTo>
                <a:cubicBezTo>
                  <a:pt x="69" y="69"/>
                  <a:pt x="69" y="69"/>
                  <a:pt x="69" y="69"/>
                </a:cubicBezTo>
                <a:cubicBezTo>
                  <a:pt x="67" y="72"/>
                  <a:pt x="65" y="75"/>
                  <a:pt x="65" y="79"/>
                </a:cubicBezTo>
                <a:cubicBezTo>
                  <a:pt x="65" y="79"/>
                  <a:pt x="65" y="79"/>
                  <a:pt x="65" y="79"/>
                </a:cubicBezTo>
                <a:cubicBezTo>
                  <a:pt x="65" y="79"/>
                  <a:pt x="65" y="79"/>
                  <a:pt x="65" y="79"/>
                </a:cubicBezTo>
                <a:cubicBezTo>
                  <a:pt x="65" y="82"/>
                  <a:pt x="67" y="86"/>
                  <a:pt x="69" y="88"/>
                </a:cubicBezTo>
                <a:cubicBezTo>
                  <a:pt x="69" y="88"/>
                  <a:pt x="69" y="88"/>
                  <a:pt x="69" y="88"/>
                </a:cubicBezTo>
                <a:cubicBezTo>
                  <a:pt x="69" y="88"/>
                  <a:pt x="69" y="88"/>
                  <a:pt x="69" y="88"/>
                </a:cubicBezTo>
                <a:cubicBezTo>
                  <a:pt x="72" y="91"/>
                  <a:pt x="76" y="92"/>
                  <a:pt x="80" y="92"/>
                </a:cubicBezTo>
                <a:cubicBezTo>
                  <a:pt x="84" y="92"/>
                  <a:pt x="88" y="91"/>
                  <a:pt x="91" y="88"/>
                </a:cubicBezTo>
                <a:cubicBezTo>
                  <a:pt x="91" y="88"/>
                  <a:pt x="91" y="88"/>
                  <a:pt x="91" y="88"/>
                </a:cubicBezTo>
                <a:cubicBezTo>
                  <a:pt x="93" y="86"/>
                  <a:pt x="95" y="82"/>
                  <a:pt x="95" y="79"/>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3">
            <a:extLst>
              <a:ext uri="{FF2B5EF4-FFF2-40B4-BE49-F238E27FC236}">
                <a16:creationId xmlns:a16="http://schemas.microsoft.com/office/drawing/2014/main" id="{48F036B1-1AD9-4F8B-9DFA-C30359FD9016}"/>
              </a:ext>
            </a:extLst>
          </p:cNvPr>
          <p:cNvSpPr>
            <a:spLocks noEditPoints="1"/>
          </p:cNvSpPr>
          <p:nvPr/>
        </p:nvSpPr>
        <p:spPr bwMode="auto">
          <a:xfrm>
            <a:off x="8537569" y="2139952"/>
            <a:ext cx="723900" cy="717550"/>
          </a:xfrm>
          <a:custGeom>
            <a:avLst/>
            <a:gdLst>
              <a:gd name="T0" fmla="*/ 92 w 101"/>
              <a:gd name="T1" fmla="*/ 1 h 100"/>
              <a:gd name="T2" fmla="*/ 95 w 101"/>
              <a:gd name="T3" fmla="*/ 65 h 100"/>
              <a:gd name="T4" fmla="*/ 101 w 101"/>
              <a:gd name="T5" fmla="*/ 87 h 100"/>
              <a:gd name="T6" fmla="*/ 95 w 101"/>
              <a:gd name="T7" fmla="*/ 93 h 100"/>
              <a:gd name="T8" fmla="*/ 92 w 101"/>
              <a:gd name="T9" fmla="*/ 99 h 100"/>
              <a:gd name="T10" fmla="*/ 72 w 101"/>
              <a:gd name="T11" fmla="*/ 100 h 100"/>
              <a:gd name="T12" fmla="*/ 66 w 101"/>
              <a:gd name="T13" fmla="*/ 93 h 100"/>
              <a:gd name="T14" fmla="*/ 0 w 101"/>
              <a:gd name="T15" fmla="*/ 87 h 100"/>
              <a:gd name="T16" fmla="*/ 2 w 101"/>
              <a:gd name="T17" fmla="*/ 67 h 100"/>
              <a:gd name="T18" fmla="*/ 6 w 101"/>
              <a:gd name="T19" fmla="*/ 65 h 100"/>
              <a:gd name="T20" fmla="*/ 11 w 101"/>
              <a:gd name="T21" fmla="*/ 65 h 100"/>
              <a:gd name="T22" fmla="*/ 31 w 101"/>
              <a:gd name="T23" fmla="*/ 65 h 100"/>
              <a:gd name="T24" fmla="*/ 51 w 101"/>
              <a:gd name="T25" fmla="*/ 65 h 100"/>
              <a:gd name="T26" fmla="*/ 66 w 101"/>
              <a:gd name="T27" fmla="*/ 30 h 100"/>
              <a:gd name="T28" fmla="*/ 68 w 101"/>
              <a:gd name="T29" fmla="*/ 1 h 100"/>
              <a:gd name="T30" fmla="*/ 68 w 101"/>
              <a:gd name="T31" fmla="*/ 1 h 100"/>
              <a:gd name="T32" fmla="*/ 75 w 101"/>
              <a:gd name="T33" fmla="*/ 9 h 100"/>
              <a:gd name="T34" fmla="*/ 68 w 101"/>
              <a:gd name="T35" fmla="*/ 11 h 100"/>
              <a:gd name="T36" fmla="*/ 76 w 101"/>
              <a:gd name="T37" fmla="*/ 30 h 100"/>
              <a:gd name="T38" fmla="*/ 68 w 101"/>
              <a:gd name="T39" fmla="*/ 49 h 100"/>
              <a:gd name="T40" fmla="*/ 75 w 101"/>
              <a:gd name="T41" fmla="*/ 51 h 100"/>
              <a:gd name="T42" fmla="*/ 71 w 101"/>
              <a:gd name="T43" fmla="*/ 65 h 100"/>
              <a:gd name="T44" fmla="*/ 90 w 101"/>
              <a:gd name="T45" fmla="*/ 65 h 100"/>
              <a:gd name="T46" fmla="*/ 92 w 101"/>
              <a:gd name="T47" fmla="*/ 65 h 100"/>
              <a:gd name="T48" fmla="*/ 88 w 101"/>
              <a:gd name="T49" fmla="*/ 1 h 100"/>
              <a:gd name="T50" fmla="*/ 69 w 101"/>
              <a:gd name="T51" fmla="*/ 3 h 100"/>
              <a:gd name="T52" fmla="*/ 91 w 101"/>
              <a:gd name="T53" fmla="*/ 67 h 100"/>
              <a:gd name="T54" fmla="*/ 89 w 101"/>
              <a:gd name="T55" fmla="*/ 74 h 100"/>
              <a:gd name="T56" fmla="*/ 72 w 101"/>
              <a:gd name="T57" fmla="*/ 74 h 100"/>
              <a:gd name="T58" fmla="*/ 70 w 101"/>
              <a:gd name="T59" fmla="*/ 67 h 100"/>
              <a:gd name="T60" fmla="*/ 52 w 101"/>
              <a:gd name="T61" fmla="*/ 74 h 100"/>
              <a:gd name="T62" fmla="*/ 50 w 101"/>
              <a:gd name="T63" fmla="*/ 67 h 100"/>
              <a:gd name="T64" fmla="*/ 31 w 101"/>
              <a:gd name="T65" fmla="*/ 75 h 100"/>
              <a:gd name="T66" fmla="*/ 12 w 101"/>
              <a:gd name="T67" fmla="*/ 67 h 100"/>
              <a:gd name="T68" fmla="*/ 10 w 101"/>
              <a:gd name="T69" fmla="*/ 74 h 100"/>
              <a:gd name="T70" fmla="*/ 4 w 101"/>
              <a:gd name="T71" fmla="*/ 68 h 100"/>
              <a:gd name="T72" fmla="*/ 2 w 101"/>
              <a:gd name="T73" fmla="*/ 87 h 100"/>
              <a:gd name="T74" fmla="*/ 67 w 101"/>
              <a:gd name="T75" fmla="*/ 91 h 100"/>
              <a:gd name="T76" fmla="*/ 98 w 101"/>
              <a:gd name="T77" fmla="*/ 90 h 100"/>
              <a:gd name="T78" fmla="*/ 99 w 101"/>
              <a:gd name="T79" fmla="*/ 71 h 100"/>
              <a:gd name="T80" fmla="*/ 93 w 101"/>
              <a:gd name="T81" fmla="*/ 67 h 100"/>
              <a:gd name="T82" fmla="*/ 88 w 101"/>
              <a:gd name="T83" fmla="*/ 98 h 100"/>
              <a:gd name="T84" fmla="*/ 92 w 101"/>
              <a:gd name="T85" fmla="*/ 94 h 100"/>
              <a:gd name="T86" fmla="*/ 68 w 101"/>
              <a:gd name="T87"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00">
                <a:moveTo>
                  <a:pt x="72" y="0"/>
                </a:moveTo>
                <a:cubicBezTo>
                  <a:pt x="88" y="0"/>
                  <a:pt x="88" y="0"/>
                  <a:pt x="88" y="0"/>
                </a:cubicBezTo>
                <a:cubicBezTo>
                  <a:pt x="90" y="0"/>
                  <a:pt x="91" y="0"/>
                  <a:pt x="92" y="1"/>
                </a:cubicBezTo>
                <a:cubicBezTo>
                  <a:pt x="93" y="2"/>
                  <a:pt x="94" y="4"/>
                  <a:pt x="94" y="5"/>
                </a:cubicBezTo>
                <a:cubicBezTo>
                  <a:pt x="94" y="65"/>
                  <a:pt x="94" y="65"/>
                  <a:pt x="94" y="65"/>
                </a:cubicBezTo>
                <a:cubicBezTo>
                  <a:pt x="95" y="65"/>
                  <a:pt x="95" y="65"/>
                  <a:pt x="95" y="65"/>
                </a:cubicBezTo>
                <a:cubicBezTo>
                  <a:pt x="97" y="65"/>
                  <a:pt x="98" y="66"/>
                  <a:pt x="99" y="67"/>
                </a:cubicBezTo>
                <a:cubicBezTo>
                  <a:pt x="100" y="68"/>
                  <a:pt x="101" y="69"/>
                  <a:pt x="101" y="71"/>
                </a:cubicBezTo>
                <a:cubicBezTo>
                  <a:pt x="101" y="87"/>
                  <a:pt x="101" y="87"/>
                  <a:pt x="101" y="87"/>
                </a:cubicBezTo>
                <a:cubicBezTo>
                  <a:pt x="101" y="89"/>
                  <a:pt x="100" y="90"/>
                  <a:pt x="99" y="91"/>
                </a:cubicBezTo>
                <a:cubicBezTo>
                  <a:pt x="99" y="91"/>
                  <a:pt x="99" y="91"/>
                  <a:pt x="99" y="91"/>
                </a:cubicBezTo>
                <a:cubicBezTo>
                  <a:pt x="98" y="92"/>
                  <a:pt x="97" y="93"/>
                  <a:pt x="95" y="93"/>
                </a:cubicBezTo>
                <a:cubicBezTo>
                  <a:pt x="94" y="93"/>
                  <a:pt x="94" y="93"/>
                  <a:pt x="94" y="93"/>
                </a:cubicBezTo>
                <a:cubicBezTo>
                  <a:pt x="94" y="94"/>
                  <a:pt x="94" y="94"/>
                  <a:pt x="94" y="94"/>
                </a:cubicBezTo>
                <a:cubicBezTo>
                  <a:pt x="94" y="96"/>
                  <a:pt x="93" y="98"/>
                  <a:pt x="92" y="99"/>
                </a:cubicBezTo>
                <a:cubicBezTo>
                  <a:pt x="92" y="99"/>
                  <a:pt x="92" y="99"/>
                  <a:pt x="92" y="99"/>
                </a:cubicBezTo>
                <a:cubicBezTo>
                  <a:pt x="91" y="100"/>
                  <a:pt x="90" y="100"/>
                  <a:pt x="88" y="100"/>
                </a:cubicBezTo>
                <a:cubicBezTo>
                  <a:pt x="72" y="100"/>
                  <a:pt x="72" y="100"/>
                  <a:pt x="72" y="100"/>
                </a:cubicBezTo>
                <a:cubicBezTo>
                  <a:pt x="70" y="100"/>
                  <a:pt x="69" y="100"/>
                  <a:pt x="68" y="99"/>
                </a:cubicBezTo>
                <a:cubicBezTo>
                  <a:pt x="67" y="98"/>
                  <a:pt x="66" y="96"/>
                  <a:pt x="66" y="94"/>
                </a:cubicBezTo>
                <a:cubicBezTo>
                  <a:pt x="66" y="93"/>
                  <a:pt x="66" y="93"/>
                  <a:pt x="66" y="93"/>
                </a:cubicBezTo>
                <a:cubicBezTo>
                  <a:pt x="6" y="93"/>
                  <a:pt x="6" y="93"/>
                  <a:pt x="6" y="93"/>
                </a:cubicBezTo>
                <a:cubicBezTo>
                  <a:pt x="5" y="93"/>
                  <a:pt x="3" y="92"/>
                  <a:pt x="2" y="91"/>
                </a:cubicBezTo>
                <a:cubicBezTo>
                  <a:pt x="1" y="90"/>
                  <a:pt x="0" y="89"/>
                  <a:pt x="0" y="87"/>
                </a:cubicBezTo>
                <a:cubicBezTo>
                  <a:pt x="0" y="71"/>
                  <a:pt x="0" y="71"/>
                  <a:pt x="0" y="71"/>
                </a:cubicBezTo>
                <a:cubicBezTo>
                  <a:pt x="0" y="69"/>
                  <a:pt x="1" y="68"/>
                  <a:pt x="2" y="67"/>
                </a:cubicBezTo>
                <a:cubicBezTo>
                  <a:pt x="2" y="67"/>
                  <a:pt x="2" y="67"/>
                  <a:pt x="2" y="67"/>
                </a:cubicBezTo>
                <a:cubicBezTo>
                  <a:pt x="2" y="67"/>
                  <a:pt x="2" y="67"/>
                  <a:pt x="2" y="67"/>
                </a:cubicBezTo>
                <a:cubicBezTo>
                  <a:pt x="2" y="67"/>
                  <a:pt x="2" y="67"/>
                  <a:pt x="2" y="67"/>
                </a:cubicBezTo>
                <a:cubicBezTo>
                  <a:pt x="3" y="66"/>
                  <a:pt x="5" y="65"/>
                  <a:pt x="6" y="65"/>
                </a:cubicBezTo>
                <a:cubicBezTo>
                  <a:pt x="11" y="65"/>
                  <a:pt x="11" y="65"/>
                  <a:pt x="11" y="65"/>
                </a:cubicBezTo>
                <a:cubicBezTo>
                  <a:pt x="11" y="65"/>
                  <a:pt x="11" y="65"/>
                  <a:pt x="11" y="65"/>
                </a:cubicBezTo>
                <a:cubicBezTo>
                  <a:pt x="11" y="65"/>
                  <a:pt x="11" y="65"/>
                  <a:pt x="11" y="65"/>
                </a:cubicBezTo>
                <a:cubicBezTo>
                  <a:pt x="31" y="65"/>
                  <a:pt x="31" y="65"/>
                  <a:pt x="31" y="65"/>
                </a:cubicBezTo>
                <a:cubicBezTo>
                  <a:pt x="31" y="65"/>
                  <a:pt x="31" y="65"/>
                  <a:pt x="31" y="65"/>
                </a:cubicBezTo>
                <a:cubicBezTo>
                  <a:pt x="31" y="65"/>
                  <a:pt x="31" y="65"/>
                  <a:pt x="31" y="65"/>
                </a:cubicBezTo>
                <a:cubicBezTo>
                  <a:pt x="51" y="65"/>
                  <a:pt x="51" y="65"/>
                  <a:pt x="51" y="65"/>
                </a:cubicBezTo>
                <a:cubicBezTo>
                  <a:pt x="51" y="65"/>
                  <a:pt x="51" y="65"/>
                  <a:pt x="51" y="65"/>
                </a:cubicBezTo>
                <a:cubicBezTo>
                  <a:pt x="51" y="65"/>
                  <a:pt x="51" y="65"/>
                  <a:pt x="51" y="65"/>
                </a:cubicBezTo>
                <a:cubicBezTo>
                  <a:pt x="66" y="65"/>
                  <a:pt x="66" y="65"/>
                  <a:pt x="66" y="65"/>
                </a:cubicBezTo>
                <a:cubicBezTo>
                  <a:pt x="66" y="50"/>
                  <a:pt x="66" y="50"/>
                  <a:pt x="66" y="50"/>
                </a:cubicBezTo>
                <a:cubicBezTo>
                  <a:pt x="66" y="30"/>
                  <a:pt x="66" y="30"/>
                  <a:pt x="66" y="30"/>
                </a:cubicBezTo>
                <a:cubicBezTo>
                  <a:pt x="66" y="10"/>
                  <a:pt x="66" y="10"/>
                  <a:pt x="66" y="10"/>
                </a:cubicBezTo>
                <a:cubicBezTo>
                  <a:pt x="66" y="5"/>
                  <a:pt x="66" y="5"/>
                  <a:pt x="66" y="5"/>
                </a:cubicBezTo>
                <a:cubicBezTo>
                  <a:pt x="66" y="4"/>
                  <a:pt x="67" y="2"/>
                  <a:pt x="68" y="1"/>
                </a:cubicBezTo>
                <a:cubicBezTo>
                  <a:pt x="68" y="1"/>
                  <a:pt x="68" y="1"/>
                  <a:pt x="68" y="1"/>
                </a:cubicBezTo>
                <a:cubicBezTo>
                  <a:pt x="68" y="1"/>
                  <a:pt x="68" y="1"/>
                  <a:pt x="68" y="1"/>
                </a:cubicBezTo>
                <a:cubicBezTo>
                  <a:pt x="68" y="1"/>
                  <a:pt x="68" y="1"/>
                  <a:pt x="68" y="1"/>
                </a:cubicBezTo>
                <a:cubicBezTo>
                  <a:pt x="69" y="0"/>
                  <a:pt x="70" y="0"/>
                  <a:pt x="72" y="0"/>
                </a:cubicBezTo>
                <a:close/>
                <a:moveTo>
                  <a:pt x="68" y="9"/>
                </a:moveTo>
                <a:cubicBezTo>
                  <a:pt x="75" y="9"/>
                  <a:pt x="75" y="9"/>
                  <a:pt x="75" y="9"/>
                </a:cubicBezTo>
                <a:cubicBezTo>
                  <a:pt x="76" y="9"/>
                  <a:pt x="76" y="10"/>
                  <a:pt x="76" y="10"/>
                </a:cubicBezTo>
                <a:cubicBezTo>
                  <a:pt x="76" y="11"/>
                  <a:pt x="76" y="11"/>
                  <a:pt x="75" y="11"/>
                </a:cubicBezTo>
                <a:cubicBezTo>
                  <a:pt x="68" y="11"/>
                  <a:pt x="68" y="11"/>
                  <a:pt x="68" y="11"/>
                </a:cubicBezTo>
                <a:cubicBezTo>
                  <a:pt x="68" y="29"/>
                  <a:pt x="68" y="29"/>
                  <a:pt x="68" y="29"/>
                </a:cubicBezTo>
                <a:cubicBezTo>
                  <a:pt x="75" y="29"/>
                  <a:pt x="75" y="29"/>
                  <a:pt x="75" y="29"/>
                </a:cubicBezTo>
                <a:cubicBezTo>
                  <a:pt x="76" y="29"/>
                  <a:pt x="76" y="30"/>
                  <a:pt x="76" y="30"/>
                </a:cubicBezTo>
                <a:cubicBezTo>
                  <a:pt x="76" y="31"/>
                  <a:pt x="76" y="31"/>
                  <a:pt x="75" y="31"/>
                </a:cubicBezTo>
                <a:cubicBezTo>
                  <a:pt x="68" y="31"/>
                  <a:pt x="68" y="31"/>
                  <a:pt x="68" y="31"/>
                </a:cubicBezTo>
                <a:cubicBezTo>
                  <a:pt x="68" y="49"/>
                  <a:pt x="68" y="49"/>
                  <a:pt x="68" y="49"/>
                </a:cubicBezTo>
                <a:cubicBezTo>
                  <a:pt x="75" y="49"/>
                  <a:pt x="75" y="49"/>
                  <a:pt x="75" y="49"/>
                </a:cubicBezTo>
                <a:cubicBezTo>
                  <a:pt x="76" y="49"/>
                  <a:pt x="76" y="49"/>
                  <a:pt x="76" y="50"/>
                </a:cubicBezTo>
                <a:cubicBezTo>
                  <a:pt x="76" y="50"/>
                  <a:pt x="76" y="51"/>
                  <a:pt x="75" y="51"/>
                </a:cubicBezTo>
                <a:cubicBezTo>
                  <a:pt x="68" y="51"/>
                  <a:pt x="68" y="51"/>
                  <a:pt x="68" y="51"/>
                </a:cubicBezTo>
                <a:cubicBezTo>
                  <a:pt x="68" y="65"/>
                  <a:pt x="68" y="65"/>
                  <a:pt x="68" y="65"/>
                </a:cubicBezTo>
                <a:cubicBezTo>
                  <a:pt x="71" y="65"/>
                  <a:pt x="71" y="65"/>
                  <a:pt x="71" y="65"/>
                </a:cubicBezTo>
                <a:cubicBezTo>
                  <a:pt x="71" y="65"/>
                  <a:pt x="71" y="65"/>
                  <a:pt x="71" y="65"/>
                </a:cubicBezTo>
                <a:cubicBezTo>
                  <a:pt x="71" y="65"/>
                  <a:pt x="71" y="65"/>
                  <a:pt x="71" y="65"/>
                </a:cubicBezTo>
                <a:cubicBezTo>
                  <a:pt x="90" y="65"/>
                  <a:pt x="90" y="65"/>
                  <a:pt x="90" y="65"/>
                </a:cubicBezTo>
                <a:cubicBezTo>
                  <a:pt x="90" y="65"/>
                  <a:pt x="90" y="65"/>
                  <a:pt x="90" y="65"/>
                </a:cubicBezTo>
                <a:cubicBezTo>
                  <a:pt x="90" y="65"/>
                  <a:pt x="90" y="65"/>
                  <a:pt x="90" y="65"/>
                </a:cubicBezTo>
                <a:cubicBezTo>
                  <a:pt x="92" y="65"/>
                  <a:pt x="92" y="65"/>
                  <a:pt x="92" y="65"/>
                </a:cubicBezTo>
                <a:cubicBezTo>
                  <a:pt x="92" y="5"/>
                  <a:pt x="92" y="5"/>
                  <a:pt x="92" y="5"/>
                </a:cubicBezTo>
                <a:cubicBezTo>
                  <a:pt x="92" y="4"/>
                  <a:pt x="92" y="3"/>
                  <a:pt x="91" y="3"/>
                </a:cubicBezTo>
                <a:cubicBezTo>
                  <a:pt x="90" y="2"/>
                  <a:pt x="89" y="1"/>
                  <a:pt x="88" y="1"/>
                </a:cubicBezTo>
                <a:cubicBezTo>
                  <a:pt x="72" y="1"/>
                  <a:pt x="72" y="1"/>
                  <a:pt x="72" y="1"/>
                </a:cubicBezTo>
                <a:cubicBezTo>
                  <a:pt x="71" y="1"/>
                  <a:pt x="70" y="2"/>
                  <a:pt x="69" y="3"/>
                </a:cubicBezTo>
                <a:cubicBezTo>
                  <a:pt x="69" y="3"/>
                  <a:pt x="69" y="3"/>
                  <a:pt x="69" y="3"/>
                </a:cubicBezTo>
                <a:cubicBezTo>
                  <a:pt x="68" y="3"/>
                  <a:pt x="68" y="4"/>
                  <a:pt x="68" y="5"/>
                </a:cubicBezTo>
                <a:cubicBezTo>
                  <a:pt x="68" y="9"/>
                  <a:pt x="68" y="9"/>
                  <a:pt x="68" y="9"/>
                </a:cubicBezTo>
                <a:close/>
                <a:moveTo>
                  <a:pt x="91" y="67"/>
                </a:moveTo>
                <a:cubicBezTo>
                  <a:pt x="91" y="74"/>
                  <a:pt x="91" y="74"/>
                  <a:pt x="91" y="74"/>
                </a:cubicBezTo>
                <a:cubicBezTo>
                  <a:pt x="91" y="75"/>
                  <a:pt x="91" y="75"/>
                  <a:pt x="90" y="75"/>
                </a:cubicBezTo>
                <a:cubicBezTo>
                  <a:pt x="90" y="75"/>
                  <a:pt x="89" y="75"/>
                  <a:pt x="89" y="74"/>
                </a:cubicBezTo>
                <a:cubicBezTo>
                  <a:pt x="89" y="67"/>
                  <a:pt x="89" y="67"/>
                  <a:pt x="89" y="67"/>
                </a:cubicBezTo>
                <a:cubicBezTo>
                  <a:pt x="72" y="67"/>
                  <a:pt x="72" y="67"/>
                  <a:pt x="72" y="67"/>
                </a:cubicBezTo>
                <a:cubicBezTo>
                  <a:pt x="72" y="74"/>
                  <a:pt x="72" y="74"/>
                  <a:pt x="72" y="74"/>
                </a:cubicBezTo>
                <a:cubicBezTo>
                  <a:pt x="72" y="75"/>
                  <a:pt x="71" y="75"/>
                  <a:pt x="71" y="75"/>
                </a:cubicBezTo>
                <a:cubicBezTo>
                  <a:pt x="70" y="75"/>
                  <a:pt x="70" y="75"/>
                  <a:pt x="70" y="74"/>
                </a:cubicBezTo>
                <a:cubicBezTo>
                  <a:pt x="70" y="67"/>
                  <a:pt x="70" y="67"/>
                  <a:pt x="70" y="67"/>
                </a:cubicBezTo>
                <a:cubicBezTo>
                  <a:pt x="67" y="67"/>
                  <a:pt x="67" y="67"/>
                  <a:pt x="67" y="67"/>
                </a:cubicBezTo>
                <a:cubicBezTo>
                  <a:pt x="52" y="67"/>
                  <a:pt x="52" y="67"/>
                  <a:pt x="52" y="67"/>
                </a:cubicBezTo>
                <a:cubicBezTo>
                  <a:pt x="52" y="74"/>
                  <a:pt x="52" y="74"/>
                  <a:pt x="52" y="74"/>
                </a:cubicBezTo>
                <a:cubicBezTo>
                  <a:pt x="52" y="75"/>
                  <a:pt x="51" y="75"/>
                  <a:pt x="51" y="75"/>
                </a:cubicBezTo>
                <a:cubicBezTo>
                  <a:pt x="50" y="75"/>
                  <a:pt x="50" y="75"/>
                  <a:pt x="50" y="74"/>
                </a:cubicBezTo>
                <a:cubicBezTo>
                  <a:pt x="50" y="67"/>
                  <a:pt x="50" y="67"/>
                  <a:pt x="50" y="67"/>
                </a:cubicBezTo>
                <a:cubicBezTo>
                  <a:pt x="32" y="67"/>
                  <a:pt x="32" y="67"/>
                  <a:pt x="32" y="67"/>
                </a:cubicBezTo>
                <a:cubicBezTo>
                  <a:pt x="32" y="74"/>
                  <a:pt x="32" y="74"/>
                  <a:pt x="32" y="74"/>
                </a:cubicBezTo>
                <a:cubicBezTo>
                  <a:pt x="32" y="75"/>
                  <a:pt x="32" y="75"/>
                  <a:pt x="31" y="75"/>
                </a:cubicBezTo>
                <a:cubicBezTo>
                  <a:pt x="31" y="75"/>
                  <a:pt x="30" y="75"/>
                  <a:pt x="30" y="74"/>
                </a:cubicBezTo>
                <a:cubicBezTo>
                  <a:pt x="30" y="67"/>
                  <a:pt x="30" y="67"/>
                  <a:pt x="30" y="67"/>
                </a:cubicBezTo>
                <a:cubicBezTo>
                  <a:pt x="12" y="67"/>
                  <a:pt x="12" y="67"/>
                  <a:pt x="12" y="67"/>
                </a:cubicBezTo>
                <a:cubicBezTo>
                  <a:pt x="12" y="74"/>
                  <a:pt x="12" y="74"/>
                  <a:pt x="12" y="74"/>
                </a:cubicBezTo>
                <a:cubicBezTo>
                  <a:pt x="12" y="75"/>
                  <a:pt x="12" y="75"/>
                  <a:pt x="11" y="75"/>
                </a:cubicBezTo>
                <a:cubicBezTo>
                  <a:pt x="11" y="75"/>
                  <a:pt x="10" y="75"/>
                  <a:pt x="10" y="74"/>
                </a:cubicBezTo>
                <a:cubicBezTo>
                  <a:pt x="10" y="67"/>
                  <a:pt x="10" y="67"/>
                  <a:pt x="10" y="67"/>
                </a:cubicBezTo>
                <a:cubicBezTo>
                  <a:pt x="6" y="67"/>
                  <a:pt x="6" y="67"/>
                  <a:pt x="6" y="67"/>
                </a:cubicBezTo>
                <a:cubicBezTo>
                  <a:pt x="5" y="67"/>
                  <a:pt x="4" y="67"/>
                  <a:pt x="4" y="68"/>
                </a:cubicBezTo>
                <a:cubicBezTo>
                  <a:pt x="4" y="68"/>
                  <a:pt x="4" y="68"/>
                  <a:pt x="4" y="68"/>
                </a:cubicBezTo>
                <a:cubicBezTo>
                  <a:pt x="3" y="69"/>
                  <a:pt x="2" y="70"/>
                  <a:pt x="2" y="71"/>
                </a:cubicBezTo>
                <a:cubicBezTo>
                  <a:pt x="2" y="87"/>
                  <a:pt x="2" y="87"/>
                  <a:pt x="2" y="87"/>
                </a:cubicBezTo>
                <a:cubicBezTo>
                  <a:pt x="2" y="88"/>
                  <a:pt x="3" y="89"/>
                  <a:pt x="4" y="90"/>
                </a:cubicBezTo>
                <a:cubicBezTo>
                  <a:pt x="4" y="91"/>
                  <a:pt x="5" y="91"/>
                  <a:pt x="6" y="91"/>
                </a:cubicBezTo>
                <a:cubicBezTo>
                  <a:pt x="67" y="91"/>
                  <a:pt x="67" y="91"/>
                  <a:pt x="67" y="91"/>
                </a:cubicBezTo>
                <a:cubicBezTo>
                  <a:pt x="93" y="91"/>
                  <a:pt x="93" y="91"/>
                  <a:pt x="93" y="91"/>
                </a:cubicBezTo>
                <a:cubicBezTo>
                  <a:pt x="95" y="91"/>
                  <a:pt x="95" y="91"/>
                  <a:pt x="95" y="91"/>
                </a:cubicBezTo>
                <a:cubicBezTo>
                  <a:pt x="96" y="91"/>
                  <a:pt x="97" y="91"/>
                  <a:pt x="98" y="90"/>
                </a:cubicBezTo>
                <a:cubicBezTo>
                  <a:pt x="98" y="90"/>
                  <a:pt x="98" y="90"/>
                  <a:pt x="98" y="90"/>
                </a:cubicBezTo>
                <a:cubicBezTo>
                  <a:pt x="99" y="89"/>
                  <a:pt x="99" y="88"/>
                  <a:pt x="99" y="87"/>
                </a:cubicBezTo>
                <a:cubicBezTo>
                  <a:pt x="99" y="71"/>
                  <a:pt x="99" y="71"/>
                  <a:pt x="99" y="71"/>
                </a:cubicBezTo>
                <a:cubicBezTo>
                  <a:pt x="99" y="70"/>
                  <a:pt x="99" y="69"/>
                  <a:pt x="98" y="68"/>
                </a:cubicBezTo>
                <a:cubicBezTo>
                  <a:pt x="97" y="67"/>
                  <a:pt x="96" y="67"/>
                  <a:pt x="95" y="67"/>
                </a:cubicBezTo>
                <a:cubicBezTo>
                  <a:pt x="93" y="67"/>
                  <a:pt x="93" y="67"/>
                  <a:pt x="93" y="67"/>
                </a:cubicBezTo>
                <a:cubicBezTo>
                  <a:pt x="91" y="67"/>
                  <a:pt x="91" y="67"/>
                  <a:pt x="91" y="67"/>
                </a:cubicBezTo>
                <a:close/>
                <a:moveTo>
                  <a:pt x="72" y="98"/>
                </a:moveTo>
                <a:cubicBezTo>
                  <a:pt x="88" y="98"/>
                  <a:pt x="88" y="98"/>
                  <a:pt x="88" y="98"/>
                </a:cubicBezTo>
                <a:cubicBezTo>
                  <a:pt x="89" y="98"/>
                  <a:pt x="90" y="98"/>
                  <a:pt x="91" y="97"/>
                </a:cubicBezTo>
                <a:cubicBezTo>
                  <a:pt x="91" y="97"/>
                  <a:pt x="91" y="97"/>
                  <a:pt x="91" y="97"/>
                </a:cubicBezTo>
                <a:cubicBezTo>
                  <a:pt x="92" y="97"/>
                  <a:pt x="92" y="96"/>
                  <a:pt x="92" y="94"/>
                </a:cubicBezTo>
                <a:cubicBezTo>
                  <a:pt x="92" y="93"/>
                  <a:pt x="92" y="93"/>
                  <a:pt x="92" y="93"/>
                </a:cubicBezTo>
                <a:cubicBezTo>
                  <a:pt x="68" y="93"/>
                  <a:pt x="68" y="93"/>
                  <a:pt x="68" y="93"/>
                </a:cubicBezTo>
                <a:cubicBezTo>
                  <a:pt x="68" y="94"/>
                  <a:pt x="68" y="94"/>
                  <a:pt x="68" y="94"/>
                </a:cubicBezTo>
                <a:cubicBezTo>
                  <a:pt x="68" y="96"/>
                  <a:pt x="68" y="97"/>
                  <a:pt x="69" y="97"/>
                </a:cubicBezTo>
                <a:cubicBezTo>
                  <a:pt x="70" y="98"/>
                  <a:pt x="71" y="98"/>
                  <a:pt x="72" y="98"/>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888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C5F0716-60EF-4582-B2DB-28003BE0B27E}"/>
              </a:ext>
            </a:extLst>
          </p:cNvPr>
          <p:cNvGrpSpPr>
            <a:grpSpLocks noChangeAspect="1"/>
          </p:cNvGrpSpPr>
          <p:nvPr/>
        </p:nvGrpSpPr>
        <p:grpSpPr bwMode="auto">
          <a:xfrm>
            <a:off x="4198937" y="69007"/>
            <a:ext cx="4708525" cy="6788993"/>
            <a:chOff x="1626" y="490"/>
            <a:chExt cx="2657" cy="3831"/>
          </a:xfrm>
        </p:grpSpPr>
        <p:sp>
          <p:nvSpPr>
            <p:cNvPr id="9" name="Freeform 5">
              <a:extLst>
                <a:ext uri="{FF2B5EF4-FFF2-40B4-BE49-F238E27FC236}">
                  <a16:creationId xmlns:a16="http://schemas.microsoft.com/office/drawing/2014/main" id="{9471E80E-A66C-4AA1-AEA6-7C005D0A7CCD}"/>
                </a:ext>
              </a:extLst>
            </p:cNvPr>
            <p:cNvSpPr>
              <a:spLocks/>
            </p:cNvSpPr>
            <p:nvPr/>
          </p:nvSpPr>
          <p:spPr bwMode="auto">
            <a:xfrm>
              <a:off x="2051" y="3151"/>
              <a:ext cx="1913" cy="488"/>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BCB3787-DE87-414C-893F-8544F64FC7B4}"/>
                </a:ext>
              </a:extLst>
            </p:cNvPr>
            <p:cNvSpPr>
              <a:spLocks/>
            </p:cNvSpPr>
            <p:nvPr/>
          </p:nvSpPr>
          <p:spPr bwMode="auto">
            <a:xfrm>
              <a:off x="3415" y="1108"/>
              <a:ext cx="672" cy="582"/>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C0BBAD4F-DB1A-497A-9AC6-2B0497ECC26A}"/>
                </a:ext>
              </a:extLst>
            </p:cNvPr>
            <p:cNvSpPr>
              <a:spLocks noChangeArrowheads="1"/>
            </p:cNvSpPr>
            <p:nvPr/>
          </p:nvSpPr>
          <p:spPr bwMode="auto">
            <a:xfrm>
              <a:off x="3436" y="1458"/>
              <a:ext cx="311" cy="232"/>
            </a:xfrm>
            <a:prstGeom prst="rect">
              <a:avLst/>
            </a:prstGeom>
            <a:solidFill>
              <a:srgbClr val="12637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52FEA73E-6AE4-44C4-8A74-E275462CC58C}"/>
                </a:ext>
              </a:extLst>
            </p:cNvPr>
            <p:cNvSpPr>
              <a:spLocks/>
            </p:cNvSpPr>
            <p:nvPr/>
          </p:nvSpPr>
          <p:spPr bwMode="auto">
            <a:xfrm>
              <a:off x="2347" y="1788"/>
              <a:ext cx="1400" cy="584"/>
            </a:xfrm>
            <a:custGeom>
              <a:avLst/>
              <a:gdLst>
                <a:gd name="T0" fmla="*/ 1010 w 1038"/>
                <a:gd name="T1" fmla="*/ 0 h 433"/>
                <a:gd name="T2" fmla="*/ 0 w 1038"/>
                <a:gd name="T3" fmla="*/ 0 h 433"/>
                <a:gd name="T4" fmla="*/ 0 w 1038"/>
                <a:gd name="T5" fmla="*/ 433 h 433"/>
                <a:gd name="T6" fmla="*/ 64 w 1038"/>
                <a:gd name="T7" fmla="*/ 433 h 433"/>
                <a:gd name="T8" fmla="*/ 64 w 1038"/>
                <a:gd name="T9" fmla="*/ 411 h 433"/>
                <a:gd name="T10" fmla="*/ 61 w 1038"/>
                <a:gd name="T11" fmla="*/ 399 h 433"/>
                <a:gd name="T12" fmla="*/ 48 w 1038"/>
                <a:gd name="T13" fmla="*/ 376 h 433"/>
                <a:gd name="T14" fmla="*/ 38 w 1038"/>
                <a:gd name="T15" fmla="*/ 337 h 433"/>
                <a:gd name="T16" fmla="*/ 38 w 1038"/>
                <a:gd name="T17" fmla="*/ 335 h 433"/>
                <a:gd name="T18" fmla="*/ 38 w 1038"/>
                <a:gd name="T19" fmla="*/ 335 h 433"/>
                <a:gd name="T20" fmla="*/ 38 w 1038"/>
                <a:gd name="T21" fmla="*/ 335 h 433"/>
                <a:gd name="T22" fmla="*/ 105 w 1038"/>
                <a:gd name="T23" fmla="*/ 282 h 433"/>
                <a:gd name="T24" fmla="*/ 172 w 1038"/>
                <a:gd name="T25" fmla="*/ 339 h 433"/>
                <a:gd name="T26" fmla="*/ 172 w 1038"/>
                <a:gd name="T27" fmla="*/ 339 h 433"/>
                <a:gd name="T28" fmla="*/ 161 w 1038"/>
                <a:gd name="T29" fmla="*/ 376 h 433"/>
                <a:gd name="T30" fmla="*/ 149 w 1038"/>
                <a:gd name="T31" fmla="*/ 396 h 433"/>
                <a:gd name="T32" fmla="*/ 145 w 1038"/>
                <a:gd name="T33" fmla="*/ 411 h 433"/>
                <a:gd name="T34" fmla="*/ 145 w 1038"/>
                <a:gd name="T35" fmla="*/ 411 h 433"/>
                <a:gd name="T36" fmla="*/ 145 w 1038"/>
                <a:gd name="T37" fmla="*/ 433 h 433"/>
                <a:gd name="T38" fmla="*/ 1038 w 1038"/>
                <a:gd name="T39" fmla="*/ 433 h 433"/>
                <a:gd name="T40" fmla="*/ 1010 w 1038"/>
                <a:gd name="T41"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8" h="433">
                  <a:moveTo>
                    <a:pt x="1010" y="0"/>
                  </a:moveTo>
                  <a:cubicBezTo>
                    <a:pt x="0" y="0"/>
                    <a:pt x="0" y="0"/>
                    <a:pt x="0" y="0"/>
                  </a:cubicBezTo>
                  <a:cubicBezTo>
                    <a:pt x="0" y="433"/>
                    <a:pt x="0" y="433"/>
                    <a:pt x="0" y="433"/>
                  </a:cubicBezTo>
                  <a:cubicBezTo>
                    <a:pt x="64" y="433"/>
                    <a:pt x="64" y="433"/>
                    <a:pt x="64" y="433"/>
                  </a:cubicBezTo>
                  <a:cubicBezTo>
                    <a:pt x="64" y="411"/>
                    <a:pt x="64" y="411"/>
                    <a:pt x="64" y="411"/>
                  </a:cubicBezTo>
                  <a:cubicBezTo>
                    <a:pt x="61" y="399"/>
                    <a:pt x="61" y="399"/>
                    <a:pt x="61" y="399"/>
                  </a:cubicBezTo>
                  <a:cubicBezTo>
                    <a:pt x="57" y="389"/>
                    <a:pt x="55" y="385"/>
                    <a:pt x="48" y="376"/>
                  </a:cubicBezTo>
                  <a:cubicBezTo>
                    <a:pt x="40" y="364"/>
                    <a:pt x="36" y="351"/>
                    <a:pt x="38" y="337"/>
                  </a:cubicBezTo>
                  <a:cubicBezTo>
                    <a:pt x="38" y="336"/>
                    <a:pt x="38" y="336"/>
                    <a:pt x="38" y="335"/>
                  </a:cubicBezTo>
                  <a:cubicBezTo>
                    <a:pt x="38" y="335"/>
                    <a:pt x="38" y="335"/>
                    <a:pt x="38" y="335"/>
                  </a:cubicBezTo>
                  <a:cubicBezTo>
                    <a:pt x="38" y="335"/>
                    <a:pt x="38" y="335"/>
                    <a:pt x="38" y="335"/>
                  </a:cubicBezTo>
                  <a:cubicBezTo>
                    <a:pt x="41" y="305"/>
                    <a:pt x="70" y="282"/>
                    <a:pt x="105" y="282"/>
                  </a:cubicBezTo>
                  <a:cubicBezTo>
                    <a:pt x="142" y="282"/>
                    <a:pt x="172" y="308"/>
                    <a:pt x="172" y="339"/>
                  </a:cubicBezTo>
                  <a:cubicBezTo>
                    <a:pt x="172" y="339"/>
                    <a:pt x="172" y="339"/>
                    <a:pt x="172" y="339"/>
                  </a:cubicBezTo>
                  <a:cubicBezTo>
                    <a:pt x="172" y="353"/>
                    <a:pt x="169" y="365"/>
                    <a:pt x="161" y="376"/>
                  </a:cubicBezTo>
                  <a:cubicBezTo>
                    <a:pt x="154" y="384"/>
                    <a:pt x="152" y="388"/>
                    <a:pt x="149" y="396"/>
                  </a:cubicBezTo>
                  <a:cubicBezTo>
                    <a:pt x="145" y="411"/>
                    <a:pt x="145" y="411"/>
                    <a:pt x="145" y="411"/>
                  </a:cubicBezTo>
                  <a:cubicBezTo>
                    <a:pt x="145" y="411"/>
                    <a:pt x="145" y="411"/>
                    <a:pt x="145" y="411"/>
                  </a:cubicBezTo>
                  <a:cubicBezTo>
                    <a:pt x="145" y="433"/>
                    <a:pt x="145" y="433"/>
                    <a:pt x="145" y="433"/>
                  </a:cubicBezTo>
                  <a:cubicBezTo>
                    <a:pt x="1038" y="433"/>
                    <a:pt x="1038" y="433"/>
                    <a:pt x="1038" y="433"/>
                  </a:cubicBezTo>
                  <a:lnTo>
                    <a:pt x="1010" y="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5B8B5C6B-8253-4CFC-9F14-B0B373FDC96F}"/>
                </a:ext>
              </a:extLst>
            </p:cNvPr>
            <p:cNvSpPr>
              <a:spLocks/>
            </p:cNvSpPr>
            <p:nvPr/>
          </p:nvSpPr>
          <p:spPr bwMode="auto">
            <a:xfrm>
              <a:off x="1808" y="2471"/>
              <a:ext cx="959" cy="582"/>
            </a:xfrm>
            <a:custGeom>
              <a:avLst/>
              <a:gdLst>
                <a:gd name="T0" fmla="*/ 279 w 711"/>
                <a:gd name="T1" fmla="*/ 0 h 432"/>
                <a:gd name="T2" fmla="*/ 279 w 711"/>
                <a:gd name="T3" fmla="*/ 16 h 432"/>
                <a:gd name="T4" fmla="*/ 282 w 711"/>
                <a:gd name="T5" fmla="*/ 29 h 432"/>
                <a:gd name="T6" fmla="*/ 295 w 711"/>
                <a:gd name="T7" fmla="*/ 52 h 432"/>
                <a:gd name="T8" fmla="*/ 305 w 711"/>
                <a:gd name="T9" fmla="*/ 91 h 432"/>
                <a:gd name="T10" fmla="*/ 305 w 711"/>
                <a:gd name="T11" fmla="*/ 92 h 432"/>
                <a:gd name="T12" fmla="*/ 305 w 711"/>
                <a:gd name="T13" fmla="*/ 93 h 432"/>
                <a:gd name="T14" fmla="*/ 305 w 711"/>
                <a:gd name="T15" fmla="*/ 93 h 432"/>
                <a:gd name="T16" fmla="*/ 238 w 711"/>
                <a:gd name="T17" fmla="*/ 146 h 432"/>
                <a:gd name="T18" fmla="*/ 171 w 711"/>
                <a:gd name="T19" fmla="*/ 88 h 432"/>
                <a:gd name="T20" fmla="*/ 171 w 711"/>
                <a:gd name="T21" fmla="*/ 88 h 432"/>
                <a:gd name="T22" fmla="*/ 182 w 711"/>
                <a:gd name="T23" fmla="*/ 52 h 432"/>
                <a:gd name="T24" fmla="*/ 194 w 711"/>
                <a:gd name="T25" fmla="*/ 32 h 432"/>
                <a:gd name="T26" fmla="*/ 198 w 711"/>
                <a:gd name="T27" fmla="*/ 16 h 432"/>
                <a:gd name="T28" fmla="*/ 198 w 711"/>
                <a:gd name="T29" fmla="*/ 16 h 432"/>
                <a:gd name="T30" fmla="*/ 198 w 711"/>
                <a:gd name="T31" fmla="*/ 0 h 432"/>
                <a:gd name="T32" fmla="*/ 0 w 711"/>
                <a:gd name="T33" fmla="*/ 0 h 432"/>
                <a:gd name="T34" fmla="*/ 197 w 711"/>
                <a:gd name="T35" fmla="*/ 248 h 432"/>
                <a:gd name="T36" fmla="*/ 219 w 711"/>
                <a:gd name="T37" fmla="*/ 432 h 432"/>
                <a:gd name="T38" fmla="*/ 711 w 711"/>
                <a:gd name="T39" fmla="*/ 432 h 432"/>
                <a:gd name="T40" fmla="*/ 711 w 711"/>
                <a:gd name="T41" fmla="*/ 0 h 432"/>
                <a:gd name="T42" fmla="*/ 279 w 711"/>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1" h="432">
                  <a:moveTo>
                    <a:pt x="279" y="0"/>
                  </a:moveTo>
                  <a:cubicBezTo>
                    <a:pt x="279" y="16"/>
                    <a:pt x="279" y="16"/>
                    <a:pt x="279" y="16"/>
                  </a:cubicBezTo>
                  <a:cubicBezTo>
                    <a:pt x="282" y="29"/>
                    <a:pt x="282" y="29"/>
                    <a:pt x="282" y="29"/>
                  </a:cubicBezTo>
                  <a:cubicBezTo>
                    <a:pt x="286" y="39"/>
                    <a:pt x="288" y="43"/>
                    <a:pt x="295" y="52"/>
                  </a:cubicBezTo>
                  <a:cubicBezTo>
                    <a:pt x="303" y="64"/>
                    <a:pt x="307" y="76"/>
                    <a:pt x="305" y="91"/>
                  </a:cubicBezTo>
                  <a:cubicBezTo>
                    <a:pt x="305" y="92"/>
                    <a:pt x="305" y="92"/>
                    <a:pt x="305" y="92"/>
                  </a:cubicBezTo>
                  <a:cubicBezTo>
                    <a:pt x="305" y="93"/>
                    <a:pt x="305" y="93"/>
                    <a:pt x="305" y="93"/>
                  </a:cubicBezTo>
                  <a:cubicBezTo>
                    <a:pt x="305" y="93"/>
                    <a:pt x="305" y="93"/>
                    <a:pt x="305" y="93"/>
                  </a:cubicBezTo>
                  <a:cubicBezTo>
                    <a:pt x="302" y="123"/>
                    <a:pt x="274" y="146"/>
                    <a:pt x="238" y="146"/>
                  </a:cubicBezTo>
                  <a:cubicBezTo>
                    <a:pt x="201" y="146"/>
                    <a:pt x="171" y="120"/>
                    <a:pt x="171" y="88"/>
                  </a:cubicBezTo>
                  <a:cubicBezTo>
                    <a:pt x="171" y="88"/>
                    <a:pt x="171" y="88"/>
                    <a:pt x="171" y="88"/>
                  </a:cubicBezTo>
                  <a:cubicBezTo>
                    <a:pt x="171" y="75"/>
                    <a:pt x="174" y="63"/>
                    <a:pt x="182" y="52"/>
                  </a:cubicBezTo>
                  <a:cubicBezTo>
                    <a:pt x="189" y="44"/>
                    <a:pt x="191" y="39"/>
                    <a:pt x="194" y="32"/>
                  </a:cubicBezTo>
                  <a:cubicBezTo>
                    <a:pt x="198" y="16"/>
                    <a:pt x="198" y="16"/>
                    <a:pt x="198" y="16"/>
                  </a:cubicBezTo>
                  <a:cubicBezTo>
                    <a:pt x="198" y="16"/>
                    <a:pt x="198" y="16"/>
                    <a:pt x="198" y="16"/>
                  </a:cubicBezTo>
                  <a:cubicBezTo>
                    <a:pt x="198" y="0"/>
                    <a:pt x="198" y="0"/>
                    <a:pt x="198" y="0"/>
                  </a:cubicBezTo>
                  <a:cubicBezTo>
                    <a:pt x="0" y="0"/>
                    <a:pt x="0" y="0"/>
                    <a:pt x="0" y="0"/>
                  </a:cubicBezTo>
                  <a:cubicBezTo>
                    <a:pt x="49" y="83"/>
                    <a:pt x="113" y="166"/>
                    <a:pt x="197" y="248"/>
                  </a:cubicBezTo>
                  <a:cubicBezTo>
                    <a:pt x="224" y="275"/>
                    <a:pt x="226" y="352"/>
                    <a:pt x="219" y="432"/>
                  </a:cubicBezTo>
                  <a:cubicBezTo>
                    <a:pt x="711" y="432"/>
                    <a:pt x="711" y="432"/>
                    <a:pt x="711" y="432"/>
                  </a:cubicBezTo>
                  <a:cubicBezTo>
                    <a:pt x="711" y="0"/>
                    <a:pt x="711" y="0"/>
                    <a:pt x="711" y="0"/>
                  </a:cubicBezTo>
                  <a:lnTo>
                    <a:pt x="279" y="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2FA7D9D2-5177-403C-BEAB-FE672649CCAA}"/>
                </a:ext>
              </a:extLst>
            </p:cNvPr>
            <p:cNvSpPr>
              <a:spLocks/>
            </p:cNvSpPr>
            <p:nvPr/>
          </p:nvSpPr>
          <p:spPr bwMode="auto">
            <a:xfrm>
              <a:off x="2347" y="490"/>
              <a:ext cx="1511" cy="519"/>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EE14699C-3A21-4E6C-A0AF-56B40B12410D}"/>
                </a:ext>
              </a:extLst>
            </p:cNvPr>
            <p:cNvSpPr>
              <a:spLocks/>
            </p:cNvSpPr>
            <p:nvPr/>
          </p:nvSpPr>
          <p:spPr bwMode="auto">
            <a:xfrm>
              <a:off x="2347" y="1108"/>
              <a:ext cx="970" cy="582"/>
            </a:xfrm>
            <a:custGeom>
              <a:avLst/>
              <a:gdLst>
                <a:gd name="T0" fmla="*/ 0 w 719"/>
                <a:gd name="T1" fmla="*/ 0 h 432"/>
                <a:gd name="T2" fmla="*/ 0 w 719"/>
                <a:gd name="T3" fmla="*/ 432 h 432"/>
                <a:gd name="T4" fmla="*/ 557 w 719"/>
                <a:gd name="T5" fmla="*/ 432 h 432"/>
                <a:gd name="T6" fmla="*/ 557 w 719"/>
                <a:gd name="T7" fmla="*/ 390 h 432"/>
                <a:gd name="T8" fmla="*/ 553 w 719"/>
                <a:gd name="T9" fmla="*/ 377 h 432"/>
                <a:gd name="T10" fmla="*/ 541 w 719"/>
                <a:gd name="T11" fmla="*/ 354 h 432"/>
                <a:gd name="T12" fmla="*/ 530 w 719"/>
                <a:gd name="T13" fmla="*/ 315 h 432"/>
                <a:gd name="T14" fmla="*/ 530 w 719"/>
                <a:gd name="T15" fmla="*/ 314 h 432"/>
                <a:gd name="T16" fmla="*/ 530 w 719"/>
                <a:gd name="T17" fmla="*/ 313 h 432"/>
                <a:gd name="T18" fmla="*/ 530 w 719"/>
                <a:gd name="T19" fmla="*/ 313 h 432"/>
                <a:gd name="T20" fmla="*/ 597 w 719"/>
                <a:gd name="T21" fmla="*/ 260 h 432"/>
                <a:gd name="T22" fmla="*/ 664 w 719"/>
                <a:gd name="T23" fmla="*/ 318 h 432"/>
                <a:gd name="T24" fmla="*/ 664 w 719"/>
                <a:gd name="T25" fmla="*/ 318 h 432"/>
                <a:gd name="T26" fmla="*/ 653 w 719"/>
                <a:gd name="T27" fmla="*/ 354 h 432"/>
                <a:gd name="T28" fmla="*/ 641 w 719"/>
                <a:gd name="T29" fmla="*/ 375 h 432"/>
                <a:gd name="T30" fmla="*/ 638 w 719"/>
                <a:gd name="T31" fmla="*/ 390 h 432"/>
                <a:gd name="T32" fmla="*/ 637 w 719"/>
                <a:gd name="T33" fmla="*/ 390 h 432"/>
                <a:gd name="T34" fmla="*/ 637 w 719"/>
                <a:gd name="T35" fmla="*/ 432 h 432"/>
                <a:gd name="T36" fmla="*/ 719 w 719"/>
                <a:gd name="T37" fmla="*/ 432 h 432"/>
                <a:gd name="T38" fmla="*/ 719 w 719"/>
                <a:gd name="T39" fmla="*/ 0 h 432"/>
                <a:gd name="T40" fmla="*/ 0 w 719"/>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9" h="432">
                  <a:moveTo>
                    <a:pt x="0" y="0"/>
                  </a:moveTo>
                  <a:cubicBezTo>
                    <a:pt x="0" y="432"/>
                    <a:pt x="0" y="432"/>
                    <a:pt x="0" y="432"/>
                  </a:cubicBezTo>
                  <a:cubicBezTo>
                    <a:pt x="557" y="432"/>
                    <a:pt x="557" y="432"/>
                    <a:pt x="557" y="432"/>
                  </a:cubicBezTo>
                  <a:cubicBezTo>
                    <a:pt x="557" y="390"/>
                    <a:pt x="557" y="390"/>
                    <a:pt x="557" y="390"/>
                  </a:cubicBezTo>
                  <a:cubicBezTo>
                    <a:pt x="553" y="377"/>
                    <a:pt x="553" y="377"/>
                    <a:pt x="553" y="377"/>
                  </a:cubicBezTo>
                  <a:cubicBezTo>
                    <a:pt x="550" y="368"/>
                    <a:pt x="548" y="363"/>
                    <a:pt x="541" y="354"/>
                  </a:cubicBezTo>
                  <a:cubicBezTo>
                    <a:pt x="532" y="343"/>
                    <a:pt x="529" y="330"/>
                    <a:pt x="530" y="315"/>
                  </a:cubicBezTo>
                  <a:cubicBezTo>
                    <a:pt x="530" y="315"/>
                    <a:pt x="530" y="314"/>
                    <a:pt x="530" y="314"/>
                  </a:cubicBezTo>
                  <a:cubicBezTo>
                    <a:pt x="530" y="313"/>
                    <a:pt x="530" y="313"/>
                    <a:pt x="530" y="313"/>
                  </a:cubicBezTo>
                  <a:cubicBezTo>
                    <a:pt x="530" y="313"/>
                    <a:pt x="530" y="313"/>
                    <a:pt x="530" y="313"/>
                  </a:cubicBezTo>
                  <a:cubicBezTo>
                    <a:pt x="533" y="283"/>
                    <a:pt x="562" y="260"/>
                    <a:pt x="597" y="260"/>
                  </a:cubicBezTo>
                  <a:cubicBezTo>
                    <a:pt x="634" y="260"/>
                    <a:pt x="664" y="286"/>
                    <a:pt x="664" y="318"/>
                  </a:cubicBezTo>
                  <a:cubicBezTo>
                    <a:pt x="664" y="318"/>
                    <a:pt x="664" y="318"/>
                    <a:pt x="664" y="318"/>
                  </a:cubicBezTo>
                  <a:cubicBezTo>
                    <a:pt x="665" y="331"/>
                    <a:pt x="661" y="343"/>
                    <a:pt x="653" y="354"/>
                  </a:cubicBezTo>
                  <a:cubicBezTo>
                    <a:pt x="647" y="363"/>
                    <a:pt x="644" y="367"/>
                    <a:pt x="641" y="375"/>
                  </a:cubicBezTo>
                  <a:cubicBezTo>
                    <a:pt x="638" y="390"/>
                    <a:pt x="638" y="390"/>
                    <a:pt x="638" y="390"/>
                  </a:cubicBezTo>
                  <a:cubicBezTo>
                    <a:pt x="637" y="390"/>
                    <a:pt x="637" y="390"/>
                    <a:pt x="637" y="390"/>
                  </a:cubicBezTo>
                  <a:cubicBezTo>
                    <a:pt x="637" y="432"/>
                    <a:pt x="637" y="432"/>
                    <a:pt x="637" y="432"/>
                  </a:cubicBezTo>
                  <a:cubicBezTo>
                    <a:pt x="719" y="432"/>
                    <a:pt x="719" y="432"/>
                    <a:pt x="719" y="432"/>
                  </a:cubicBezTo>
                  <a:cubicBezTo>
                    <a:pt x="719" y="0"/>
                    <a:pt x="719" y="0"/>
                    <a:pt x="719" y="0"/>
                  </a:cubicBezTo>
                  <a:cubicBezTo>
                    <a:pt x="0" y="0"/>
                    <a:pt x="0" y="0"/>
                    <a:pt x="0" y="0"/>
                  </a:cubicBezTo>
                </a:path>
              </a:pathLst>
            </a:custGeom>
            <a:solidFill>
              <a:srgbClr val="2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EC684C09-77DE-49C1-AB8A-34F80C4FE26A}"/>
                </a:ext>
              </a:extLst>
            </p:cNvPr>
            <p:cNvSpPr>
              <a:spLocks/>
            </p:cNvSpPr>
            <p:nvPr/>
          </p:nvSpPr>
          <p:spPr bwMode="auto">
            <a:xfrm>
              <a:off x="2865" y="2471"/>
              <a:ext cx="1418" cy="582"/>
            </a:xfrm>
            <a:custGeom>
              <a:avLst/>
              <a:gdLst>
                <a:gd name="T0" fmla="*/ 1051 w 1051"/>
                <a:gd name="T1" fmla="*/ 0 h 432"/>
                <a:gd name="T2" fmla="*/ 0 w 1051"/>
                <a:gd name="T3" fmla="*/ 0 h 432"/>
                <a:gd name="T4" fmla="*/ 0 w 1051"/>
                <a:gd name="T5" fmla="*/ 432 h 432"/>
                <a:gd name="T6" fmla="*/ 774 w 1051"/>
                <a:gd name="T7" fmla="*/ 432 h 432"/>
                <a:gd name="T8" fmla="*/ 774 w 1051"/>
                <a:gd name="T9" fmla="*/ 432 h 432"/>
                <a:gd name="T10" fmla="*/ 814 w 1051"/>
                <a:gd name="T11" fmla="*/ 432 h 432"/>
                <a:gd name="T12" fmla="*/ 815 w 1051"/>
                <a:gd name="T13" fmla="*/ 365 h 432"/>
                <a:gd name="T14" fmla="*/ 870 w 1051"/>
                <a:gd name="T15" fmla="*/ 317 h 432"/>
                <a:gd name="T16" fmla="*/ 853 w 1051"/>
                <a:gd name="T17" fmla="*/ 263 h 432"/>
                <a:gd name="T18" fmla="*/ 887 w 1051"/>
                <a:gd name="T19" fmla="*/ 199 h 432"/>
                <a:gd name="T20" fmla="*/ 865 w 1051"/>
                <a:gd name="T21" fmla="*/ 135 h 432"/>
                <a:gd name="T22" fmla="*/ 881 w 1051"/>
                <a:gd name="T23" fmla="*/ 85 h 432"/>
                <a:gd name="T24" fmla="*/ 891 w 1051"/>
                <a:gd name="T25" fmla="*/ 63 h 432"/>
                <a:gd name="T26" fmla="*/ 1051 w 1051"/>
                <a:gd name="T2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432">
                  <a:moveTo>
                    <a:pt x="1051" y="0"/>
                  </a:moveTo>
                  <a:cubicBezTo>
                    <a:pt x="0" y="0"/>
                    <a:pt x="0" y="0"/>
                    <a:pt x="0" y="0"/>
                  </a:cubicBezTo>
                  <a:cubicBezTo>
                    <a:pt x="0" y="432"/>
                    <a:pt x="0" y="432"/>
                    <a:pt x="0" y="432"/>
                  </a:cubicBezTo>
                  <a:cubicBezTo>
                    <a:pt x="774" y="432"/>
                    <a:pt x="774" y="432"/>
                    <a:pt x="774" y="432"/>
                  </a:cubicBezTo>
                  <a:cubicBezTo>
                    <a:pt x="774" y="432"/>
                    <a:pt x="774" y="432"/>
                    <a:pt x="774" y="432"/>
                  </a:cubicBezTo>
                  <a:cubicBezTo>
                    <a:pt x="814" y="432"/>
                    <a:pt x="814" y="432"/>
                    <a:pt x="814" y="432"/>
                  </a:cubicBezTo>
                  <a:cubicBezTo>
                    <a:pt x="815" y="365"/>
                    <a:pt x="815" y="365"/>
                    <a:pt x="815" y="365"/>
                  </a:cubicBezTo>
                  <a:cubicBezTo>
                    <a:pt x="815" y="365"/>
                    <a:pt x="862" y="333"/>
                    <a:pt x="870" y="317"/>
                  </a:cubicBezTo>
                  <a:cubicBezTo>
                    <a:pt x="887" y="279"/>
                    <a:pt x="853" y="263"/>
                    <a:pt x="853" y="263"/>
                  </a:cubicBezTo>
                  <a:cubicBezTo>
                    <a:pt x="853" y="263"/>
                    <a:pt x="903" y="232"/>
                    <a:pt x="887" y="199"/>
                  </a:cubicBezTo>
                  <a:cubicBezTo>
                    <a:pt x="880" y="186"/>
                    <a:pt x="865" y="135"/>
                    <a:pt x="865" y="135"/>
                  </a:cubicBezTo>
                  <a:cubicBezTo>
                    <a:pt x="881" y="85"/>
                    <a:pt x="881" y="85"/>
                    <a:pt x="881" y="85"/>
                  </a:cubicBezTo>
                  <a:cubicBezTo>
                    <a:pt x="891" y="63"/>
                    <a:pt x="891" y="63"/>
                    <a:pt x="891" y="63"/>
                  </a:cubicBezTo>
                  <a:lnTo>
                    <a:pt x="1051" y="0"/>
                  </a:lnTo>
                  <a:close/>
                </a:path>
              </a:pathLst>
            </a:custGeom>
            <a:solidFill>
              <a:srgbClr val="55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84ED8421-E0B0-4B1A-A0F4-D7F265590BAD}"/>
                </a:ext>
              </a:extLst>
            </p:cNvPr>
            <p:cNvSpPr>
              <a:spLocks/>
            </p:cNvSpPr>
            <p:nvPr/>
          </p:nvSpPr>
          <p:spPr bwMode="auto">
            <a:xfrm>
              <a:off x="1626" y="1788"/>
              <a:ext cx="622" cy="584"/>
            </a:xfrm>
            <a:custGeom>
              <a:avLst/>
              <a:gdLst>
                <a:gd name="T0" fmla="*/ 461 w 461"/>
                <a:gd name="T1" fmla="*/ 0 h 433"/>
                <a:gd name="T2" fmla="*/ 6 w 461"/>
                <a:gd name="T3" fmla="*/ 0 h 433"/>
                <a:gd name="T4" fmla="*/ 96 w 461"/>
                <a:gd name="T5" fmla="*/ 433 h 433"/>
                <a:gd name="T6" fmla="*/ 461 w 461"/>
                <a:gd name="T7" fmla="*/ 433 h 433"/>
                <a:gd name="T8" fmla="*/ 461 w 461"/>
                <a:gd name="T9" fmla="*/ 0 h 433"/>
              </a:gdLst>
              <a:ahLst/>
              <a:cxnLst>
                <a:cxn ang="0">
                  <a:pos x="T0" y="T1"/>
                </a:cxn>
                <a:cxn ang="0">
                  <a:pos x="T2" y="T3"/>
                </a:cxn>
                <a:cxn ang="0">
                  <a:pos x="T4" y="T5"/>
                </a:cxn>
                <a:cxn ang="0">
                  <a:pos x="T6" y="T7"/>
                </a:cxn>
                <a:cxn ang="0">
                  <a:pos x="T8" y="T9"/>
                </a:cxn>
              </a:cxnLst>
              <a:rect l="0" t="0" r="r" b="b"/>
              <a:pathLst>
                <a:path w="461" h="433">
                  <a:moveTo>
                    <a:pt x="461" y="0"/>
                  </a:moveTo>
                  <a:cubicBezTo>
                    <a:pt x="6" y="0"/>
                    <a:pt x="6" y="0"/>
                    <a:pt x="6" y="0"/>
                  </a:cubicBezTo>
                  <a:cubicBezTo>
                    <a:pt x="0" y="136"/>
                    <a:pt x="24" y="283"/>
                    <a:pt x="96" y="433"/>
                  </a:cubicBezTo>
                  <a:cubicBezTo>
                    <a:pt x="461" y="433"/>
                    <a:pt x="461" y="433"/>
                    <a:pt x="461" y="433"/>
                  </a:cubicBezTo>
                  <a:lnTo>
                    <a:pt x="461" y="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7A967D87-DE86-4C5F-A84F-700BDC66A8B3}"/>
                </a:ext>
              </a:extLst>
            </p:cNvPr>
            <p:cNvSpPr>
              <a:spLocks/>
            </p:cNvSpPr>
            <p:nvPr/>
          </p:nvSpPr>
          <p:spPr bwMode="auto">
            <a:xfrm>
              <a:off x="1931" y="730"/>
              <a:ext cx="317" cy="279"/>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C0DC479D-5550-49C1-A9FA-C22B442B6C9F}"/>
                </a:ext>
              </a:extLst>
            </p:cNvPr>
            <p:cNvSpPr>
              <a:spLocks/>
            </p:cNvSpPr>
            <p:nvPr/>
          </p:nvSpPr>
          <p:spPr bwMode="auto">
            <a:xfrm>
              <a:off x="1643" y="3618"/>
              <a:ext cx="1999" cy="703"/>
            </a:xfrm>
            <a:custGeom>
              <a:avLst/>
              <a:gdLst>
                <a:gd name="T0" fmla="*/ 0 w 1999"/>
                <a:gd name="T1" fmla="*/ 703 h 703"/>
                <a:gd name="T2" fmla="*/ 261 w 1999"/>
                <a:gd name="T3" fmla="*/ 0 h 703"/>
                <a:gd name="T4" fmla="*/ 1674 w 1999"/>
                <a:gd name="T5" fmla="*/ 303 h 703"/>
                <a:gd name="T6" fmla="*/ 1674 w 1999"/>
                <a:gd name="T7" fmla="*/ 253 h 703"/>
                <a:gd name="T8" fmla="*/ 1999 w 1999"/>
                <a:gd name="T9" fmla="*/ 703 h 703"/>
                <a:gd name="T10" fmla="*/ 0 w 1999"/>
                <a:gd name="T11" fmla="*/ 703 h 703"/>
              </a:gdLst>
              <a:ahLst/>
              <a:cxnLst>
                <a:cxn ang="0">
                  <a:pos x="T0" y="T1"/>
                </a:cxn>
                <a:cxn ang="0">
                  <a:pos x="T2" y="T3"/>
                </a:cxn>
                <a:cxn ang="0">
                  <a:pos x="T4" y="T5"/>
                </a:cxn>
                <a:cxn ang="0">
                  <a:pos x="T6" y="T7"/>
                </a:cxn>
                <a:cxn ang="0">
                  <a:pos x="T8" y="T9"/>
                </a:cxn>
                <a:cxn ang="0">
                  <a:pos x="T10" y="T11"/>
                </a:cxn>
              </a:cxnLst>
              <a:rect l="0" t="0" r="r" b="b"/>
              <a:pathLst>
                <a:path w="1999" h="703">
                  <a:moveTo>
                    <a:pt x="0" y="703"/>
                  </a:moveTo>
                  <a:lnTo>
                    <a:pt x="261" y="0"/>
                  </a:lnTo>
                  <a:lnTo>
                    <a:pt x="1674" y="303"/>
                  </a:lnTo>
                  <a:lnTo>
                    <a:pt x="1674" y="253"/>
                  </a:lnTo>
                  <a:lnTo>
                    <a:pt x="1999" y="703"/>
                  </a:lnTo>
                  <a:lnTo>
                    <a:pt x="0" y="703"/>
                  </a:lnTo>
                  <a:close/>
                </a:path>
              </a:pathLst>
            </a:custGeom>
            <a:solidFill>
              <a:srgbClr val="2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725F4757-2CB8-4523-BA74-BD5983F52E62}"/>
                </a:ext>
              </a:extLst>
            </p:cNvPr>
            <p:cNvSpPr>
              <a:spLocks/>
            </p:cNvSpPr>
            <p:nvPr/>
          </p:nvSpPr>
          <p:spPr bwMode="auto">
            <a:xfrm>
              <a:off x="1904" y="3266"/>
              <a:ext cx="1413" cy="655"/>
            </a:xfrm>
            <a:custGeom>
              <a:avLst/>
              <a:gdLst>
                <a:gd name="T0" fmla="*/ 1413 w 1413"/>
                <a:gd name="T1" fmla="*/ 655 h 655"/>
                <a:gd name="T2" fmla="*/ 0 w 1413"/>
                <a:gd name="T3" fmla="*/ 352 h 655"/>
                <a:gd name="T4" fmla="*/ 118 w 1413"/>
                <a:gd name="T5" fmla="*/ 0 h 655"/>
                <a:gd name="T6" fmla="*/ 1413 w 1413"/>
                <a:gd name="T7" fmla="*/ 302 h 655"/>
                <a:gd name="T8" fmla="*/ 1413 w 1413"/>
                <a:gd name="T9" fmla="*/ 655 h 655"/>
              </a:gdLst>
              <a:ahLst/>
              <a:cxnLst>
                <a:cxn ang="0">
                  <a:pos x="T0" y="T1"/>
                </a:cxn>
                <a:cxn ang="0">
                  <a:pos x="T2" y="T3"/>
                </a:cxn>
                <a:cxn ang="0">
                  <a:pos x="T4" y="T5"/>
                </a:cxn>
                <a:cxn ang="0">
                  <a:pos x="T6" y="T7"/>
                </a:cxn>
                <a:cxn ang="0">
                  <a:pos x="T8" y="T9"/>
                </a:cxn>
              </a:cxnLst>
              <a:rect l="0" t="0" r="r" b="b"/>
              <a:pathLst>
                <a:path w="1413" h="655">
                  <a:moveTo>
                    <a:pt x="1413" y="655"/>
                  </a:moveTo>
                  <a:lnTo>
                    <a:pt x="0" y="352"/>
                  </a:lnTo>
                  <a:lnTo>
                    <a:pt x="118" y="0"/>
                  </a:lnTo>
                  <a:lnTo>
                    <a:pt x="1413" y="302"/>
                  </a:lnTo>
                  <a:lnTo>
                    <a:pt x="1413" y="655"/>
                  </a:lnTo>
                  <a:close/>
                </a:path>
              </a:pathLst>
            </a:custGeom>
            <a:solidFill>
              <a:srgbClr val="6F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24B0699B-CB5F-4283-B6AC-61346C3456C5}"/>
                </a:ext>
              </a:extLst>
            </p:cNvPr>
            <p:cNvSpPr>
              <a:spLocks/>
            </p:cNvSpPr>
            <p:nvPr/>
          </p:nvSpPr>
          <p:spPr bwMode="auto">
            <a:xfrm>
              <a:off x="3090" y="1484"/>
              <a:ext cx="125" cy="304"/>
            </a:xfrm>
            <a:custGeom>
              <a:avLst/>
              <a:gdLst>
                <a:gd name="T0" fmla="*/ 69 w 92"/>
                <a:gd name="T1" fmla="*/ 93 h 226"/>
                <a:gd name="T2" fmla="*/ 69 w 92"/>
                <a:gd name="T3" fmla="*/ 93 h 226"/>
                <a:gd name="T4" fmla="*/ 84 w 92"/>
                <a:gd name="T5" fmla="*/ 65 h 226"/>
                <a:gd name="T6" fmla="*/ 91 w 92"/>
                <a:gd name="T7" fmla="*/ 36 h 226"/>
                <a:gd name="T8" fmla="*/ 91 w 92"/>
                <a:gd name="T9" fmla="*/ 36 h 226"/>
                <a:gd name="T10" fmla="*/ 46 w 92"/>
                <a:gd name="T11" fmla="*/ 0 h 226"/>
                <a:gd name="T12" fmla="*/ 1 w 92"/>
                <a:gd name="T13" fmla="*/ 39 h 226"/>
                <a:gd name="T14" fmla="*/ 1 w 92"/>
                <a:gd name="T15" fmla="*/ 39 h 226"/>
                <a:gd name="T16" fmla="*/ 8 w 92"/>
                <a:gd name="T17" fmla="*/ 65 h 226"/>
                <a:gd name="T18" fmla="*/ 22 w 92"/>
                <a:gd name="T19" fmla="*/ 91 h 226"/>
                <a:gd name="T20" fmla="*/ 23 w 92"/>
                <a:gd name="T21" fmla="*/ 91 h 226"/>
                <a:gd name="T22" fmla="*/ 28 w 92"/>
                <a:gd name="T23" fmla="*/ 111 h 226"/>
                <a:gd name="T24" fmla="*/ 28 w 92"/>
                <a:gd name="T25" fmla="*/ 226 h 226"/>
                <a:gd name="T26" fmla="*/ 64 w 92"/>
                <a:gd name="T27" fmla="*/ 226 h 226"/>
                <a:gd name="T28" fmla="*/ 64 w 92"/>
                <a:gd name="T29" fmla="*/ 111 h 226"/>
                <a:gd name="T30" fmla="*/ 69 w 92"/>
                <a:gd name="T31" fmla="*/ 9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226">
                  <a:moveTo>
                    <a:pt x="69" y="93"/>
                  </a:moveTo>
                  <a:cubicBezTo>
                    <a:pt x="69" y="93"/>
                    <a:pt x="69" y="93"/>
                    <a:pt x="69" y="93"/>
                  </a:cubicBezTo>
                  <a:cubicBezTo>
                    <a:pt x="73" y="82"/>
                    <a:pt x="76" y="76"/>
                    <a:pt x="84" y="65"/>
                  </a:cubicBezTo>
                  <a:cubicBezTo>
                    <a:pt x="90" y="57"/>
                    <a:pt x="92" y="47"/>
                    <a:pt x="91" y="36"/>
                  </a:cubicBezTo>
                  <a:cubicBezTo>
                    <a:pt x="91" y="36"/>
                    <a:pt x="91" y="36"/>
                    <a:pt x="91" y="36"/>
                  </a:cubicBezTo>
                  <a:cubicBezTo>
                    <a:pt x="90" y="16"/>
                    <a:pt x="70" y="0"/>
                    <a:pt x="46" y="0"/>
                  </a:cubicBezTo>
                  <a:cubicBezTo>
                    <a:pt x="21" y="0"/>
                    <a:pt x="1" y="17"/>
                    <a:pt x="1" y="39"/>
                  </a:cubicBezTo>
                  <a:cubicBezTo>
                    <a:pt x="1" y="39"/>
                    <a:pt x="1" y="39"/>
                    <a:pt x="1" y="39"/>
                  </a:cubicBezTo>
                  <a:cubicBezTo>
                    <a:pt x="0" y="49"/>
                    <a:pt x="2" y="57"/>
                    <a:pt x="8" y="65"/>
                  </a:cubicBezTo>
                  <a:cubicBezTo>
                    <a:pt x="15" y="75"/>
                    <a:pt x="19" y="81"/>
                    <a:pt x="22" y="91"/>
                  </a:cubicBezTo>
                  <a:cubicBezTo>
                    <a:pt x="23" y="91"/>
                    <a:pt x="23" y="91"/>
                    <a:pt x="23" y="91"/>
                  </a:cubicBezTo>
                  <a:cubicBezTo>
                    <a:pt x="28" y="111"/>
                    <a:pt x="28" y="111"/>
                    <a:pt x="28" y="111"/>
                  </a:cubicBezTo>
                  <a:cubicBezTo>
                    <a:pt x="28" y="226"/>
                    <a:pt x="28" y="226"/>
                    <a:pt x="28" y="226"/>
                  </a:cubicBezTo>
                  <a:cubicBezTo>
                    <a:pt x="64" y="226"/>
                    <a:pt x="64" y="226"/>
                    <a:pt x="64" y="226"/>
                  </a:cubicBezTo>
                  <a:cubicBezTo>
                    <a:pt x="64" y="111"/>
                    <a:pt x="64" y="111"/>
                    <a:pt x="64" y="111"/>
                  </a:cubicBezTo>
                  <a:cubicBezTo>
                    <a:pt x="69" y="93"/>
                    <a:pt x="69" y="93"/>
                    <a:pt x="69" y="93"/>
                  </a:cubicBezTo>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70CA9DA3-F3AB-4DBB-9E2F-4F20A320B9CC}"/>
                </a:ext>
              </a:extLst>
            </p:cNvPr>
            <p:cNvSpPr>
              <a:spLocks/>
            </p:cNvSpPr>
            <p:nvPr/>
          </p:nvSpPr>
          <p:spPr bwMode="auto">
            <a:xfrm>
              <a:off x="2426" y="2193"/>
              <a:ext cx="125" cy="311"/>
            </a:xfrm>
            <a:custGeom>
              <a:avLst/>
              <a:gdLst>
                <a:gd name="T0" fmla="*/ 69 w 93"/>
                <a:gd name="T1" fmla="*/ 94 h 231"/>
                <a:gd name="T2" fmla="*/ 69 w 93"/>
                <a:gd name="T3" fmla="*/ 94 h 231"/>
                <a:gd name="T4" fmla="*/ 84 w 93"/>
                <a:gd name="T5" fmla="*/ 66 h 231"/>
                <a:gd name="T6" fmla="*/ 92 w 93"/>
                <a:gd name="T7" fmla="*/ 37 h 231"/>
                <a:gd name="T8" fmla="*/ 92 w 93"/>
                <a:gd name="T9" fmla="*/ 37 h 231"/>
                <a:gd name="T10" fmla="*/ 47 w 93"/>
                <a:gd name="T11" fmla="*/ 0 h 231"/>
                <a:gd name="T12" fmla="*/ 1 w 93"/>
                <a:gd name="T13" fmla="*/ 39 h 231"/>
                <a:gd name="T14" fmla="*/ 1 w 93"/>
                <a:gd name="T15" fmla="*/ 39 h 231"/>
                <a:gd name="T16" fmla="*/ 8 w 93"/>
                <a:gd name="T17" fmla="*/ 66 h 231"/>
                <a:gd name="T18" fmla="*/ 23 w 93"/>
                <a:gd name="T19" fmla="*/ 92 h 231"/>
                <a:gd name="T20" fmla="*/ 23 w 93"/>
                <a:gd name="T21" fmla="*/ 92 h 231"/>
                <a:gd name="T22" fmla="*/ 28 w 93"/>
                <a:gd name="T23" fmla="*/ 111 h 231"/>
                <a:gd name="T24" fmla="*/ 28 w 93"/>
                <a:gd name="T25" fmla="*/ 231 h 231"/>
                <a:gd name="T26" fmla="*/ 65 w 93"/>
                <a:gd name="T27" fmla="*/ 231 h 231"/>
                <a:gd name="T28" fmla="*/ 65 w 93"/>
                <a:gd name="T29" fmla="*/ 111 h 231"/>
                <a:gd name="T30" fmla="*/ 69 w 93"/>
                <a:gd name="T31" fmla="*/ 9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231">
                  <a:moveTo>
                    <a:pt x="69" y="94"/>
                  </a:moveTo>
                  <a:cubicBezTo>
                    <a:pt x="69" y="94"/>
                    <a:pt x="69" y="94"/>
                    <a:pt x="69" y="94"/>
                  </a:cubicBezTo>
                  <a:cubicBezTo>
                    <a:pt x="73" y="82"/>
                    <a:pt x="76" y="76"/>
                    <a:pt x="84" y="66"/>
                  </a:cubicBezTo>
                  <a:cubicBezTo>
                    <a:pt x="91" y="57"/>
                    <a:pt x="93" y="48"/>
                    <a:pt x="92" y="37"/>
                  </a:cubicBezTo>
                  <a:cubicBezTo>
                    <a:pt x="92" y="37"/>
                    <a:pt x="92" y="37"/>
                    <a:pt x="92" y="37"/>
                  </a:cubicBezTo>
                  <a:cubicBezTo>
                    <a:pt x="90" y="16"/>
                    <a:pt x="71" y="0"/>
                    <a:pt x="47" y="0"/>
                  </a:cubicBezTo>
                  <a:cubicBezTo>
                    <a:pt x="22" y="0"/>
                    <a:pt x="1" y="18"/>
                    <a:pt x="1" y="39"/>
                  </a:cubicBezTo>
                  <a:cubicBezTo>
                    <a:pt x="1" y="39"/>
                    <a:pt x="1" y="39"/>
                    <a:pt x="1" y="39"/>
                  </a:cubicBezTo>
                  <a:cubicBezTo>
                    <a:pt x="0" y="49"/>
                    <a:pt x="3" y="58"/>
                    <a:pt x="8" y="66"/>
                  </a:cubicBezTo>
                  <a:cubicBezTo>
                    <a:pt x="16" y="76"/>
                    <a:pt x="19" y="82"/>
                    <a:pt x="23" y="92"/>
                  </a:cubicBezTo>
                  <a:cubicBezTo>
                    <a:pt x="23" y="92"/>
                    <a:pt x="23" y="92"/>
                    <a:pt x="23" y="92"/>
                  </a:cubicBezTo>
                  <a:cubicBezTo>
                    <a:pt x="28" y="111"/>
                    <a:pt x="28" y="111"/>
                    <a:pt x="28" y="111"/>
                  </a:cubicBezTo>
                  <a:cubicBezTo>
                    <a:pt x="28" y="231"/>
                    <a:pt x="28" y="231"/>
                    <a:pt x="28" y="231"/>
                  </a:cubicBezTo>
                  <a:cubicBezTo>
                    <a:pt x="65" y="231"/>
                    <a:pt x="65" y="231"/>
                    <a:pt x="65" y="231"/>
                  </a:cubicBezTo>
                  <a:cubicBezTo>
                    <a:pt x="65" y="111"/>
                    <a:pt x="65" y="111"/>
                    <a:pt x="65" y="111"/>
                  </a:cubicBezTo>
                  <a:lnTo>
                    <a:pt x="69" y="94"/>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DE4EAEF7-3BF4-48C3-9062-4C589DCBC384}"/>
                </a:ext>
              </a:extLst>
            </p:cNvPr>
            <p:cNvSpPr>
              <a:spLocks/>
            </p:cNvSpPr>
            <p:nvPr/>
          </p:nvSpPr>
          <p:spPr bwMode="auto">
            <a:xfrm>
              <a:off x="3054" y="3027"/>
              <a:ext cx="125" cy="306"/>
            </a:xfrm>
            <a:custGeom>
              <a:avLst/>
              <a:gdLst>
                <a:gd name="T0" fmla="*/ 24 w 93"/>
                <a:gd name="T1" fmla="*/ 134 h 227"/>
                <a:gd name="T2" fmla="*/ 24 w 93"/>
                <a:gd name="T3" fmla="*/ 134 h 227"/>
                <a:gd name="T4" fmla="*/ 9 w 93"/>
                <a:gd name="T5" fmla="*/ 162 h 227"/>
                <a:gd name="T6" fmla="*/ 2 w 93"/>
                <a:gd name="T7" fmla="*/ 191 h 227"/>
                <a:gd name="T8" fmla="*/ 2 w 93"/>
                <a:gd name="T9" fmla="*/ 191 h 227"/>
                <a:gd name="T10" fmla="*/ 47 w 93"/>
                <a:gd name="T11" fmla="*/ 227 h 227"/>
                <a:gd name="T12" fmla="*/ 92 w 93"/>
                <a:gd name="T13" fmla="*/ 188 h 227"/>
                <a:gd name="T14" fmla="*/ 92 w 93"/>
                <a:gd name="T15" fmla="*/ 188 h 227"/>
                <a:gd name="T16" fmla="*/ 85 w 93"/>
                <a:gd name="T17" fmla="*/ 162 h 227"/>
                <a:gd name="T18" fmla="*/ 70 w 93"/>
                <a:gd name="T19" fmla="*/ 136 h 227"/>
                <a:gd name="T20" fmla="*/ 70 w 93"/>
                <a:gd name="T21" fmla="*/ 136 h 227"/>
                <a:gd name="T22" fmla="*/ 65 w 93"/>
                <a:gd name="T23" fmla="*/ 116 h 227"/>
                <a:gd name="T24" fmla="*/ 65 w 93"/>
                <a:gd name="T25" fmla="*/ 0 h 227"/>
                <a:gd name="T26" fmla="*/ 29 w 93"/>
                <a:gd name="T27" fmla="*/ 0 h 227"/>
                <a:gd name="T28" fmla="*/ 29 w 93"/>
                <a:gd name="T29" fmla="*/ 116 h 227"/>
                <a:gd name="T30" fmla="*/ 24 w 93"/>
                <a:gd name="T31" fmla="*/ 13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227">
                  <a:moveTo>
                    <a:pt x="24" y="134"/>
                  </a:moveTo>
                  <a:cubicBezTo>
                    <a:pt x="24" y="134"/>
                    <a:pt x="24" y="134"/>
                    <a:pt x="24" y="134"/>
                  </a:cubicBezTo>
                  <a:cubicBezTo>
                    <a:pt x="20" y="145"/>
                    <a:pt x="17" y="151"/>
                    <a:pt x="9" y="162"/>
                  </a:cubicBezTo>
                  <a:cubicBezTo>
                    <a:pt x="3" y="170"/>
                    <a:pt x="0" y="179"/>
                    <a:pt x="2" y="191"/>
                  </a:cubicBezTo>
                  <a:cubicBezTo>
                    <a:pt x="2" y="191"/>
                    <a:pt x="2" y="191"/>
                    <a:pt x="2" y="191"/>
                  </a:cubicBezTo>
                  <a:cubicBezTo>
                    <a:pt x="3" y="211"/>
                    <a:pt x="23" y="227"/>
                    <a:pt x="47" y="227"/>
                  </a:cubicBezTo>
                  <a:cubicBezTo>
                    <a:pt x="72" y="227"/>
                    <a:pt x="92" y="210"/>
                    <a:pt x="92" y="188"/>
                  </a:cubicBezTo>
                  <a:cubicBezTo>
                    <a:pt x="92" y="188"/>
                    <a:pt x="92" y="188"/>
                    <a:pt x="92" y="188"/>
                  </a:cubicBezTo>
                  <a:cubicBezTo>
                    <a:pt x="93" y="178"/>
                    <a:pt x="91" y="170"/>
                    <a:pt x="85" y="162"/>
                  </a:cubicBezTo>
                  <a:cubicBezTo>
                    <a:pt x="77" y="152"/>
                    <a:pt x="74" y="146"/>
                    <a:pt x="70" y="136"/>
                  </a:cubicBezTo>
                  <a:cubicBezTo>
                    <a:pt x="70" y="136"/>
                    <a:pt x="70" y="136"/>
                    <a:pt x="70" y="136"/>
                  </a:cubicBezTo>
                  <a:cubicBezTo>
                    <a:pt x="65" y="116"/>
                    <a:pt x="65" y="116"/>
                    <a:pt x="65" y="116"/>
                  </a:cubicBezTo>
                  <a:cubicBezTo>
                    <a:pt x="65" y="0"/>
                    <a:pt x="65" y="0"/>
                    <a:pt x="65" y="0"/>
                  </a:cubicBezTo>
                  <a:cubicBezTo>
                    <a:pt x="29" y="0"/>
                    <a:pt x="29" y="0"/>
                    <a:pt x="29" y="0"/>
                  </a:cubicBezTo>
                  <a:cubicBezTo>
                    <a:pt x="29" y="116"/>
                    <a:pt x="29" y="116"/>
                    <a:pt x="29" y="116"/>
                  </a:cubicBezTo>
                  <a:lnTo>
                    <a:pt x="24" y="134"/>
                  </a:lnTo>
                  <a:close/>
                </a:path>
              </a:pathLst>
            </a:custGeom>
            <a:solidFill>
              <a:srgbClr val="55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03648BDC-7A39-479A-818F-978A665DA876}"/>
                </a:ext>
              </a:extLst>
            </p:cNvPr>
            <p:cNvSpPr>
              <a:spLocks/>
            </p:cNvSpPr>
            <p:nvPr/>
          </p:nvSpPr>
          <p:spPr bwMode="auto">
            <a:xfrm>
              <a:off x="3415" y="1788"/>
              <a:ext cx="845" cy="584"/>
            </a:xfrm>
            <a:custGeom>
              <a:avLst/>
              <a:gdLst>
                <a:gd name="T0" fmla="*/ 307 w 626"/>
                <a:gd name="T1" fmla="*/ 390 h 433"/>
                <a:gd name="T2" fmla="*/ 294 w 626"/>
                <a:gd name="T3" fmla="*/ 367 h 433"/>
                <a:gd name="T4" fmla="*/ 284 w 626"/>
                <a:gd name="T5" fmla="*/ 328 h 433"/>
                <a:gd name="T6" fmla="*/ 284 w 626"/>
                <a:gd name="T7" fmla="*/ 327 h 433"/>
                <a:gd name="T8" fmla="*/ 284 w 626"/>
                <a:gd name="T9" fmla="*/ 326 h 433"/>
                <a:gd name="T10" fmla="*/ 284 w 626"/>
                <a:gd name="T11" fmla="*/ 326 h 433"/>
                <a:gd name="T12" fmla="*/ 351 w 626"/>
                <a:gd name="T13" fmla="*/ 273 h 433"/>
                <a:gd name="T14" fmla="*/ 418 w 626"/>
                <a:gd name="T15" fmla="*/ 331 h 433"/>
                <a:gd name="T16" fmla="*/ 418 w 626"/>
                <a:gd name="T17" fmla="*/ 331 h 433"/>
                <a:gd name="T18" fmla="*/ 407 w 626"/>
                <a:gd name="T19" fmla="*/ 367 h 433"/>
                <a:gd name="T20" fmla="*/ 395 w 626"/>
                <a:gd name="T21" fmla="*/ 388 h 433"/>
                <a:gd name="T22" fmla="*/ 391 w 626"/>
                <a:gd name="T23" fmla="*/ 403 h 433"/>
                <a:gd name="T24" fmla="*/ 391 w 626"/>
                <a:gd name="T25" fmla="*/ 403 h 433"/>
                <a:gd name="T26" fmla="*/ 391 w 626"/>
                <a:gd name="T27" fmla="*/ 433 h 433"/>
                <a:gd name="T28" fmla="*/ 626 w 626"/>
                <a:gd name="T29" fmla="*/ 433 h 433"/>
                <a:gd name="T30" fmla="*/ 467 w 626"/>
                <a:gd name="T31" fmla="*/ 71 h 433"/>
                <a:gd name="T32" fmla="*/ 482 w 626"/>
                <a:gd name="T33" fmla="*/ 0 h 433"/>
                <a:gd name="T34" fmla="*/ 0 w 626"/>
                <a:gd name="T35" fmla="*/ 0 h 433"/>
                <a:gd name="T36" fmla="*/ 0 w 626"/>
                <a:gd name="T37" fmla="*/ 72 h 433"/>
                <a:gd name="T38" fmla="*/ 28 w 626"/>
                <a:gd name="T39" fmla="*/ 72 h 433"/>
                <a:gd name="T40" fmla="*/ 41 w 626"/>
                <a:gd name="T41" fmla="*/ 69 h 433"/>
                <a:gd name="T42" fmla="*/ 64 w 626"/>
                <a:gd name="T43" fmla="*/ 56 h 433"/>
                <a:gd name="T44" fmla="*/ 103 w 626"/>
                <a:gd name="T45" fmla="*/ 46 h 433"/>
                <a:gd name="T46" fmla="*/ 105 w 626"/>
                <a:gd name="T47" fmla="*/ 46 h 433"/>
                <a:gd name="T48" fmla="*/ 105 w 626"/>
                <a:gd name="T49" fmla="*/ 46 h 433"/>
                <a:gd name="T50" fmla="*/ 105 w 626"/>
                <a:gd name="T51" fmla="*/ 46 h 433"/>
                <a:gd name="T52" fmla="*/ 158 w 626"/>
                <a:gd name="T53" fmla="*/ 113 h 433"/>
                <a:gd name="T54" fmla="*/ 100 w 626"/>
                <a:gd name="T55" fmla="*/ 180 h 433"/>
                <a:gd name="T56" fmla="*/ 100 w 626"/>
                <a:gd name="T57" fmla="*/ 180 h 433"/>
                <a:gd name="T58" fmla="*/ 64 w 626"/>
                <a:gd name="T59" fmla="*/ 169 h 433"/>
                <a:gd name="T60" fmla="*/ 44 w 626"/>
                <a:gd name="T61" fmla="*/ 157 h 433"/>
                <a:gd name="T62" fmla="*/ 28 w 626"/>
                <a:gd name="T63" fmla="*/ 153 h 433"/>
                <a:gd name="T64" fmla="*/ 28 w 626"/>
                <a:gd name="T65" fmla="*/ 153 h 433"/>
                <a:gd name="T66" fmla="*/ 0 w 626"/>
                <a:gd name="T67" fmla="*/ 153 h 433"/>
                <a:gd name="T68" fmla="*/ 0 w 626"/>
                <a:gd name="T69" fmla="*/ 433 h 433"/>
                <a:gd name="T70" fmla="*/ 310 w 626"/>
                <a:gd name="T71" fmla="*/ 433 h 433"/>
                <a:gd name="T72" fmla="*/ 310 w 626"/>
                <a:gd name="T73" fmla="*/ 403 h 433"/>
                <a:gd name="T74" fmla="*/ 307 w 626"/>
                <a:gd name="T75"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6" h="433">
                  <a:moveTo>
                    <a:pt x="307" y="390"/>
                  </a:moveTo>
                  <a:cubicBezTo>
                    <a:pt x="303" y="381"/>
                    <a:pt x="301" y="376"/>
                    <a:pt x="294" y="367"/>
                  </a:cubicBezTo>
                  <a:cubicBezTo>
                    <a:pt x="286" y="355"/>
                    <a:pt x="282" y="343"/>
                    <a:pt x="284" y="328"/>
                  </a:cubicBezTo>
                  <a:cubicBezTo>
                    <a:pt x="284" y="328"/>
                    <a:pt x="284" y="327"/>
                    <a:pt x="284" y="327"/>
                  </a:cubicBezTo>
                  <a:cubicBezTo>
                    <a:pt x="284" y="326"/>
                    <a:pt x="284" y="326"/>
                    <a:pt x="284" y="326"/>
                  </a:cubicBezTo>
                  <a:cubicBezTo>
                    <a:pt x="284" y="326"/>
                    <a:pt x="284" y="326"/>
                    <a:pt x="284" y="326"/>
                  </a:cubicBezTo>
                  <a:cubicBezTo>
                    <a:pt x="287" y="296"/>
                    <a:pt x="315" y="273"/>
                    <a:pt x="351" y="273"/>
                  </a:cubicBezTo>
                  <a:cubicBezTo>
                    <a:pt x="388" y="273"/>
                    <a:pt x="418" y="299"/>
                    <a:pt x="418" y="331"/>
                  </a:cubicBezTo>
                  <a:cubicBezTo>
                    <a:pt x="418" y="331"/>
                    <a:pt x="418" y="331"/>
                    <a:pt x="418" y="331"/>
                  </a:cubicBezTo>
                  <a:cubicBezTo>
                    <a:pt x="418" y="344"/>
                    <a:pt x="415" y="356"/>
                    <a:pt x="407" y="367"/>
                  </a:cubicBezTo>
                  <a:cubicBezTo>
                    <a:pt x="400" y="376"/>
                    <a:pt x="398" y="380"/>
                    <a:pt x="395" y="388"/>
                  </a:cubicBezTo>
                  <a:cubicBezTo>
                    <a:pt x="391" y="403"/>
                    <a:pt x="391" y="403"/>
                    <a:pt x="391" y="403"/>
                  </a:cubicBezTo>
                  <a:cubicBezTo>
                    <a:pt x="391" y="403"/>
                    <a:pt x="391" y="403"/>
                    <a:pt x="391" y="403"/>
                  </a:cubicBezTo>
                  <a:cubicBezTo>
                    <a:pt x="391" y="433"/>
                    <a:pt x="391" y="433"/>
                    <a:pt x="391" y="433"/>
                  </a:cubicBezTo>
                  <a:cubicBezTo>
                    <a:pt x="626" y="433"/>
                    <a:pt x="626" y="433"/>
                    <a:pt x="626" y="433"/>
                  </a:cubicBezTo>
                  <a:cubicBezTo>
                    <a:pt x="626" y="433"/>
                    <a:pt x="472" y="170"/>
                    <a:pt x="467" y="71"/>
                  </a:cubicBezTo>
                  <a:cubicBezTo>
                    <a:pt x="466" y="53"/>
                    <a:pt x="475" y="45"/>
                    <a:pt x="482" y="0"/>
                  </a:cubicBezTo>
                  <a:cubicBezTo>
                    <a:pt x="0" y="0"/>
                    <a:pt x="0" y="0"/>
                    <a:pt x="0" y="0"/>
                  </a:cubicBezTo>
                  <a:cubicBezTo>
                    <a:pt x="0" y="72"/>
                    <a:pt x="0" y="72"/>
                    <a:pt x="0" y="72"/>
                  </a:cubicBezTo>
                  <a:cubicBezTo>
                    <a:pt x="28" y="72"/>
                    <a:pt x="28" y="72"/>
                    <a:pt x="28" y="72"/>
                  </a:cubicBezTo>
                  <a:cubicBezTo>
                    <a:pt x="41" y="69"/>
                    <a:pt x="41" y="69"/>
                    <a:pt x="41" y="69"/>
                  </a:cubicBezTo>
                  <a:cubicBezTo>
                    <a:pt x="51" y="65"/>
                    <a:pt x="55" y="63"/>
                    <a:pt x="64" y="56"/>
                  </a:cubicBezTo>
                  <a:cubicBezTo>
                    <a:pt x="76" y="48"/>
                    <a:pt x="89" y="44"/>
                    <a:pt x="103" y="46"/>
                  </a:cubicBezTo>
                  <a:cubicBezTo>
                    <a:pt x="104" y="46"/>
                    <a:pt x="104" y="46"/>
                    <a:pt x="105" y="46"/>
                  </a:cubicBezTo>
                  <a:cubicBezTo>
                    <a:pt x="105" y="46"/>
                    <a:pt x="105" y="46"/>
                    <a:pt x="105" y="46"/>
                  </a:cubicBezTo>
                  <a:cubicBezTo>
                    <a:pt x="105" y="46"/>
                    <a:pt x="105" y="46"/>
                    <a:pt x="105" y="46"/>
                  </a:cubicBezTo>
                  <a:cubicBezTo>
                    <a:pt x="135" y="49"/>
                    <a:pt x="158" y="78"/>
                    <a:pt x="158" y="113"/>
                  </a:cubicBezTo>
                  <a:cubicBezTo>
                    <a:pt x="158" y="150"/>
                    <a:pt x="132" y="180"/>
                    <a:pt x="100" y="180"/>
                  </a:cubicBezTo>
                  <a:cubicBezTo>
                    <a:pt x="100" y="180"/>
                    <a:pt x="100" y="180"/>
                    <a:pt x="100" y="180"/>
                  </a:cubicBezTo>
                  <a:cubicBezTo>
                    <a:pt x="87" y="180"/>
                    <a:pt x="75" y="177"/>
                    <a:pt x="64" y="169"/>
                  </a:cubicBezTo>
                  <a:cubicBezTo>
                    <a:pt x="56" y="163"/>
                    <a:pt x="52" y="160"/>
                    <a:pt x="44" y="157"/>
                  </a:cubicBezTo>
                  <a:cubicBezTo>
                    <a:pt x="28" y="153"/>
                    <a:pt x="28" y="153"/>
                    <a:pt x="28" y="153"/>
                  </a:cubicBezTo>
                  <a:cubicBezTo>
                    <a:pt x="28" y="153"/>
                    <a:pt x="28" y="153"/>
                    <a:pt x="28" y="153"/>
                  </a:cubicBezTo>
                  <a:cubicBezTo>
                    <a:pt x="0" y="153"/>
                    <a:pt x="0" y="153"/>
                    <a:pt x="0" y="153"/>
                  </a:cubicBezTo>
                  <a:cubicBezTo>
                    <a:pt x="0" y="433"/>
                    <a:pt x="0" y="433"/>
                    <a:pt x="0" y="433"/>
                  </a:cubicBezTo>
                  <a:cubicBezTo>
                    <a:pt x="310" y="433"/>
                    <a:pt x="310" y="433"/>
                    <a:pt x="310" y="433"/>
                  </a:cubicBezTo>
                  <a:cubicBezTo>
                    <a:pt x="310" y="403"/>
                    <a:pt x="310" y="403"/>
                    <a:pt x="310" y="403"/>
                  </a:cubicBezTo>
                  <a:lnTo>
                    <a:pt x="307" y="39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1E3608F5-5CC9-4701-850B-FE5D05D46110}"/>
                </a:ext>
              </a:extLst>
            </p:cNvPr>
            <p:cNvSpPr>
              <a:spLocks/>
            </p:cNvSpPr>
            <p:nvPr/>
          </p:nvSpPr>
          <p:spPr bwMode="auto">
            <a:xfrm>
              <a:off x="3825" y="2182"/>
              <a:ext cx="126" cy="322"/>
            </a:xfrm>
            <a:custGeom>
              <a:avLst/>
              <a:gdLst>
                <a:gd name="T0" fmla="*/ 69 w 93"/>
                <a:gd name="T1" fmla="*/ 93 h 239"/>
                <a:gd name="T2" fmla="*/ 69 w 93"/>
                <a:gd name="T3" fmla="*/ 93 h 239"/>
                <a:gd name="T4" fmla="*/ 84 w 93"/>
                <a:gd name="T5" fmla="*/ 65 h 239"/>
                <a:gd name="T6" fmla="*/ 92 w 93"/>
                <a:gd name="T7" fmla="*/ 36 h 239"/>
                <a:gd name="T8" fmla="*/ 92 w 93"/>
                <a:gd name="T9" fmla="*/ 36 h 239"/>
                <a:gd name="T10" fmla="*/ 47 w 93"/>
                <a:gd name="T11" fmla="*/ 0 h 239"/>
                <a:gd name="T12" fmla="*/ 1 w 93"/>
                <a:gd name="T13" fmla="*/ 39 h 239"/>
                <a:gd name="T14" fmla="*/ 1 w 93"/>
                <a:gd name="T15" fmla="*/ 39 h 239"/>
                <a:gd name="T16" fmla="*/ 8 w 93"/>
                <a:gd name="T17" fmla="*/ 65 h 239"/>
                <a:gd name="T18" fmla="*/ 23 w 93"/>
                <a:gd name="T19" fmla="*/ 91 h 239"/>
                <a:gd name="T20" fmla="*/ 23 w 93"/>
                <a:gd name="T21" fmla="*/ 91 h 239"/>
                <a:gd name="T22" fmla="*/ 28 w 93"/>
                <a:gd name="T23" fmla="*/ 111 h 239"/>
                <a:gd name="T24" fmla="*/ 28 w 93"/>
                <a:gd name="T25" fmla="*/ 239 h 239"/>
                <a:gd name="T26" fmla="*/ 64 w 93"/>
                <a:gd name="T27" fmla="*/ 239 h 239"/>
                <a:gd name="T28" fmla="*/ 65 w 93"/>
                <a:gd name="T29" fmla="*/ 111 h 239"/>
                <a:gd name="T30" fmla="*/ 69 w 93"/>
                <a:gd name="T31" fmla="*/ 9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239">
                  <a:moveTo>
                    <a:pt x="69" y="93"/>
                  </a:moveTo>
                  <a:cubicBezTo>
                    <a:pt x="69" y="93"/>
                    <a:pt x="69" y="93"/>
                    <a:pt x="69" y="93"/>
                  </a:cubicBezTo>
                  <a:cubicBezTo>
                    <a:pt x="73" y="82"/>
                    <a:pt x="76" y="76"/>
                    <a:pt x="84" y="65"/>
                  </a:cubicBezTo>
                  <a:cubicBezTo>
                    <a:pt x="91" y="57"/>
                    <a:pt x="93" y="47"/>
                    <a:pt x="92" y="36"/>
                  </a:cubicBezTo>
                  <a:cubicBezTo>
                    <a:pt x="92" y="36"/>
                    <a:pt x="92" y="36"/>
                    <a:pt x="92" y="36"/>
                  </a:cubicBezTo>
                  <a:cubicBezTo>
                    <a:pt x="90" y="16"/>
                    <a:pt x="70" y="0"/>
                    <a:pt x="47" y="0"/>
                  </a:cubicBezTo>
                  <a:cubicBezTo>
                    <a:pt x="22" y="0"/>
                    <a:pt x="1" y="17"/>
                    <a:pt x="1" y="39"/>
                  </a:cubicBezTo>
                  <a:cubicBezTo>
                    <a:pt x="1" y="39"/>
                    <a:pt x="1" y="39"/>
                    <a:pt x="1" y="39"/>
                  </a:cubicBezTo>
                  <a:cubicBezTo>
                    <a:pt x="0" y="49"/>
                    <a:pt x="3" y="57"/>
                    <a:pt x="8" y="65"/>
                  </a:cubicBezTo>
                  <a:cubicBezTo>
                    <a:pt x="16" y="75"/>
                    <a:pt x="19" y="81"/>
                    <a:pt x="23" y="91"/>
                  </a:cubicBezTo>
                  <a:cubicBezTo>
                    <a:pt x="23" y="91"/>
                    <a:pt x="23" y="91"/>
                    <a:pt x="23" y="91"/>
                  </a:cubicBezTo>
                  <a:cubicBezTo>
                    <a:pt x="28" y="111"/>
                    <a:pt x="28" y="111"/>
                    <a:pt x="28" y="111"/>
                  </a:cubicBezTo>
                  <a:cubicBezTo>
                    <a:pt x="28" y="239"/>
                    <a:pt x="28" y="239"/>
                    <a:pt x="28" y="239"/>
                  </a:cubicBezTo>
                  <a:cubicBezTo>
                    <a:pt x="64" y="239"/>
                    <a:pt x="64" y="239"/>
                    <a:pt x="64" y="239"/>
                  </a:cubicBezTo>
                  <a:cubicBezTo>
                    <a:pt x="65" y="111"/>
                    <a:pt x="65" y="111"/>
                    <a:pt x="65" y="111"/>
                  </a:cubicBezTo>
                  <a:lnTo>
                    <a:pt x="69" y="93"/>
                  </a:lnTo>
                  <a:close/>
                </a:path>
              </a:pathLst>
            </a:custGeom>
            <a:solidFill>
              <a:srgbClr val="55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a:extLst>
                <a:ext uri="{FF2B5EF4-FFF2-40B4-BE49-F238E27FC236}">
                  <a16:creationId xmlns:a16="http://schemas.microsoft.com/office/drawing/2014/main" id="{CB90EF01-E342-475C-BC48-D67239431967}"/>
                </a:ext>
              </a:extLst>
            </p:cNvPr>
            <p:cNvSpPr>
              <a:spLocks/>
            </p:cNvSpPr>
            <p:nvPr/>
          </p:nvSpPr>
          <p:spPr bwMode="auto">
            <a:xfrm>
              <a:off x="1642" y="1108"/>
              <a:ext cx="606" cy="582"/>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rgbClr val="2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5AED562F-979E-4613-B061-6E6141356FD2}"/>
                </a:ext>
              </a:extLst>
            </p:cNvPr>
            <p:cNvSpPr>
              <a:spLocks/>
            </p:cNvSpPr>
            <p:nvPr/>
          </p:nvSpPr>
          <p:spPr bwMode="auto">
            <a:xfrm>
              <a:off x="1999" y="1485"/>
              <a:ext cx="126" cy="303"/>
            </a:xfrm>
            <a:custGeom>
              <a:avLst/>
              <a:gdLst>
                <a:gd name="T0" fmla="*/ 69 w 93"/>
                <a:gd name="T1" fmla="*/ 93 h 225"/>
                <a:gd name="T2" fmla="*/ 69 w 93"/>
                <a:gd name="T3" fmla="*/ 93 h 225"/>
                <a:gd name="T4" fmla="*/ 84 w 93"/>
                <a:gd name="T5" fmla="*/ 65 h 225"/>
                <a:gd name="T6" fmla="*/ 91 w 93"/>
                <a:gd name="T7" fmla="*/ 36 h 225"/>
                <a:gd name="T8" fmla="*/ 92 w 93"/>
                <a:gd name="T9" fmla="*/ 36 h 225"/>
                <a:gd name="T10" fmla="*/ 46 w 93"/>
                <a:gd name="T11" fmla="*/ 0 h 225"/>
                <a:gd name="T12" fmla="*/ 1 w 93"/>
                <a:gd name="T13" fmla="*/ 39 h 225"/>
                <a:gd name="T14" fmla="*/ 1 w 93"/>
                <a:gd name="T15" fmla="*/ 39 h 225"/>
                <a:gd name="T16" fmla="*/ 8 w 93"/>
                <a:gd name="T17" fmla="*/ 65 h 225"/>
                <a:gd name="T18" fmla="*/ 23 w 93"/>
                <a:gd name="T19" fmla="*/ 91 h 225"/>
                <a:gd name="T20" fmla="*/ 23 w 93"/>
                <a:gd name="T21" fmla="*/ 91 h 225"/>
                <a:gd name="T22" fmla="*/ 28 w 93"/>
                <a:gd name="T23" fmla="*/ 111 h 225"/>
                <a:gd name="T24" fmla="*/ 28 w 93"/>
                <a:gd name="T25" fmla="*/ 225 h 225"/>
                <a:gd name="T26" fmla="*/ 64 w 93"/>
                <a:gd name="T27" fmla="*/ 225 h 225"/>
                <a:gd name="T28" fmla="*/ 65 w 93"/>
                <a:gd name="T29" fmla="*/ 111 h 225"/>
                <a:gd name="T30" fmla="*/ 69 w 93"/>
                <a:gd name="T31" fmla="*/ 9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225">
                  <a:moveTo>
                    <a:pt x="69" y="93"/>
                  </a:moveTo>
                  <a:cubicBezTo>
                    <a:pt x="69" y="93"/>
                    <a:pt x="69" y="93"/>
                    <a:pt x="69" y="93"/>
                  </a:cubicBezTo>
                  <a:cubicBezTo>
                    <a:pt x="73" y="82"/>
                    <a:pt x="76" y="76"/>
                    <a:pt x="84" y="65"/>
                  </a:cubicBezTo>
                  <a:cubicBezTo>
                    <a:pt x="91" y="57"/>
                    <a:pt x="93" y="47"/>
                    <a:pt x="91" y="36"/>
                  </a:cubicBezTo>
                  <a:cubicBezTo>
                    <a:pt x="92" y="36"/>
                    <a:pt x="92" y="36"/>
                    <a:pt x="92" y="36"/>
                  </a:cubicBezTo>
                  <a:cubicBezTo>
                    <a:pt x="90" y="16"/>
                    <a:pt x="70" y="0"/>
                    <a:pt x="46" y="0"/>
                  </a:cubicBezTo>
                  <a:cubicBezTo>
                    <a:pt x="21" y="0"/>
                    <a:pt x="1" y="17"/>
                    <a:pt x="1" y="39"/>
                  </a:cubicBezTo>
                  <a:cubicBezTo>
                    <a:pt x="1" y="39"/>
                    <a:pt x="1" y="39"/>
                    <a:pt x="1" y="39"/>
                  </a:cubicBezTo>
                  <a:cubicBezTo>
                    <a:pt x="0" y="49"/>
                    <a:pt x="3" y="57"/>
                    <a:pt x="8" y="65"/>
                  </a:cubicBezTo>
                  <a:cubicBezTo>
                    <a:pt x="16" y="75"/>
                    <a:pt x="19" y="81"/>
                    <a:pt x="23" y="91"/>
                  </a:cubicBezTo>
                  <a:cubicBezTo>
                    <a:pt x="23" y="91"/>
                    <a:pt x="23" y="91"/>
                    <a:pt x="23" y="91"/>
                  </a:cubicBezTo>
                  <a:cubicBezTo>
                    <a:pt x="28" y="111"/>
                    <a:pt x="28" y="111"/>
                    <a:pt x="28" y="111"/>
                  </a:cubicBezTo>
                  <a:cubicBezTo>
                    <a:pt x="28" y="225"/>
                    <a:pt x="28" y="225"/>
                    <a:pt x="28" y="225"/>
                  </a:cubicBezTo>
                  <a:cubicBezTo>
                    <a:pt x="64" y="225"/>
                    <a:pt x="64" y="225"/>
                    <a:pt x="64" y="225"/>
                  </a:cubicBezTo>
                  <a:cubicBezTo>
                    <a:pt x="65" y="111"/>
                    <a:pt x="65" y="111"/>
                    <a:pt x="65" y="111"/>
                  </a:cubicBezTo>
                  <a:lnTo>
                    <a:pt x="69" y="93"/>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6">
              <a:extLst>
                <a:ext uri="{FF2B5EF4-FFF2-40B4-BE49-F238E27FC236}">
                  <a16:creationId xmlns:a16="http://schemas.microsoft.com/office/drawing/2014/main" id="{CC811ECF-BEB8-40E5-ADF9-0CBC89F6329E}"/>
                </a:ext>
              </a:extLst>
            </p:cNvPr>
            <p:cNvSpPr>
              <a:spLocks/>
            </p:cNvSpPr>
            <p:nvPr/>
          </p:nvSpPr>
          <p:spPr bwMode="auto">
            <a:xfrm>
              <a:off x="3154" y="802"/>
              <a:ext cx="124" cy="306"/>
            </a:xfrm>
            <a:custGeom>
              <a:avLst/>
              <a:gdLst>
                <a:gd name="T0" fmla="*/ 69 w 92"/>
                <a:gd name="T1" fmla="*/ 94 h 227"/>
                <a:gd name="T2" fmla="*/ 68 w 92"/>
                <a:gd name="T3" fmla="*/ 94 h 227"/>
                <a:gd name="T4" fmla="*/ 84 w 92"/>
                <a:gd name="T5" fmla="*/ 66 h 227"/>
                <a:gd name="T6" fmla="*/ 91 w 92"/>
                <a:gd name="T7" fmla="*/ 37 h 227"/>
                <a:gd name="T8" fmla="*/ 91 w 92"/>
                <a:gd name="T9" fmla="*/ 37 h 227"/>
                <a:gd name="T10" fmla="*/ 46 w 92"/>
                <a:gd name="T11" fmla="*/ 0 h 227"/>
                <a:gd name="T12" fmla="*/ 0 w 92"/>
                <a:gd name="T13" fmla="*/ 39 h 227"/>
                <a:gd name="T14" fmla="*/ 0 w 92"/>
                <a:gd name="T15" fmla="*/ 39 h 227"/>
                <a:gd name="T16" fmla="*/ 8 w 92"/>
                <a:gd name="T17" fmla="*/ 66 h 227"/>
                <a:gd name="T18" fmla="*/ 22 w 92"/>
                <a:gd name="T19" fmla="*/ 92 h 227"/>
                <a:gd name="T20" fmla="*/ 22 w 92"/>
                <a:gd name="T21" fmla="*/ 92 h 227"/>
                <a:gd name="T22" fmla="*/ 27 w 92"/>
                <a:gd name="T23" fmla="*/ 111 h 227"/>
                <a:gd name="T24" fmla="*/ 28 w 92"/>
                <a:gd name="T25" fmla="*/ 227 h 227"/>
                <a:gd name="T26" fmla="*/ 64 w 92"/>
                <a:gd name="T27" fmla="*/ 227 h 227"/>
                <a:gd name="T28" fmla="*/ 64 w 92"/>
                <a:gd name="T29" fmla="*/ 111 h 227"/>
                <a:gd name="T30" fmla="*/ 69 w 92"/>
                <a:gd name="T31" fmla="*/ 9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227">
                  <a:moveTo>
                    <a:pt x="69" y="94"/>
                  </a:moveTo>
                  <a:cubicBezTo>
                    <a:pt x="68" y="94"/>
                    <a:pt x="68" y="94"/>
                    <a:pt x="68" y="94"/>
                  </a:cubicBezTo>
                  <a:cubicBezTo>
                    <a:pt x="73" y="82"/>
                    <a:pt x="76" y="76"/>
                    <a:pt x="84" y="66"/>
                  </a:cubicBezTo>
                  <a:cubicBezTo>
                    <a:pt x="90" y="57"/>
                    <a:pt x="92" y="48"/>
                    <a:pt x="91" y="37"/>
                  </a:cubicBezTo>
                  <a:cubicBezTo>
                    <a:pt x="91" y="37"/>
                    <a:pt x="91" y="37"/>
                    <a:pt x="91" y="37"/>
                  </a:cubicBezTo>
                  <a:cubicBezTo>
                    <a:pt x="89" y="16"/>
                    <a:pt x="70" y="0"/>
                    <a:pt x="46" y="0"/>
                  </a:cubicBezTo>
                  <a:cubicBezTo>
                    <a:pt x="21" y="0"/>
                    <a:pt x="0" y="18"/>
                    <a:pt x="0" y="39"/>
                  </a:cubicBezTo>
                  <a:cubicBezTo>
                    <a:pt x="0" y="39"/>
                    <a:pt x="0" y="39"/>
                    <a:pt x="0" y="39"/>
                  </a:cubicBezTo>
                  <a:cubicBezTo>
                    <a:pt x="0" y="49"/>
                    <a:pt x="2" y="58"/>
                    <a:pt x="8" y="66"/>
                  </a:cubicBezTo>
                  <a:cubicBezTo>
                    <a:pt x="15" y="76"/>
                    <a:pt x="18" y="81"/>
                    <a:pt x="22" y="92"/>
                  </a:cubicBezTo>
                  <a:cubicBezTo>
                    <a:pt x="22" y="92"/>
                    <a:pt x="22" y="92"/>
                    <a:pt x="22" y="92"/>
                  </a:cubicBezTo>
                  <a:cubicBezTo>
                    <a:pt x="27" y="111"/>
                    <a:pt x="27" y="111"/>
                    <a:pt x="27" y="111"/>
                  </a:cubicBezTo>
                  <a:cubicBezTo>
                    <a:pt x="28" y="227"/>
                    <a:pt x="28" y="227"/>
                    <a:pt x="28" y="227"/>
                  </a:cubicBezTo>
                  <a:cubicBezTo>
                    <a:pt x="64" y="227"/>
                    <a:pt x="64" y="227"/>
                    <a:pt x="64" y="227"/>
                  </a:cubicBezTo>
                  <a:cubicBezTo>
                    <a:pt x="64" y="111"/>
                    <a:pt x="64" y="111"/>
                    <a:pt x="64" y="111"/>
                  </a:cubicBezTo>
                  <a:lnTo>
                    <a:pt x="69" y="94"/>
                  </a:lnTo>
                  <a:close/>
                </a:path>
              </a:pathLst>
            </a:custGeom>
            <a:solidFill>
              <a:srgbClr val="2E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7">
              <a:extLst>
                <a:ext uri="{FF2B5EF4-FFF2-40B4-BE49-F238E27FC236}">
                  <a16:creationId xmlns:a16="http://schemas.microsoft.com/office/drawing/2014/main" id="{EBB3D906-427D-472D-B499-558099E55DB9}"/>
                </a:ext>
              </a:extLst>
            </p:cNvPr>
            <p:cNvSpPr>
              <a:spLocks/>
            </p:cNvSpPr>
            <p:nvPr/>
          </p:nvSpPr>
          <p:spPr bwMode="auto">
            <a:xfrm>
              <a:off x="2067" y="2342"/>
              <a:ext cx="125" cy="300"/>
            </a:xfrm>
            <a:custGeom>
              <a:avLst/>
              <a:gdLst>
                <a:gd name="T0" fmla="*/ 24 w 93"/>
                <a:gd name="T1" fmla="*/ 129 h 222"/>
                <a:gd name="T2" fmla="*/ 24 w 93"/>
                <a:gd name="T3" fmla="*/ 129 h 222"/>
                <a:gd name="T4" fmla="*/ 9 w 93"/>
                <a:gd name="T5" fmla="*/ 157 h 222"/>
                <a:gd name="T6" fmla="*/ 1 w 93"/>
                <a:gd name="T7" fmla="*/ 186 h 222"/>
                <a:gd name="T8" fmla="*/ 1 w 93"/>
                <a:gd name="T9" fmla="*/ 186 h 222"/>
                <a:gd name="T10" fmla="*/ 46 w 93"/>
                <a:gd name="T11" fmla="*/ 222 h 222"/>
                <a:gd name="T12" fmla="*/ 92 w 93"/>
                <a:gd name="T13" fmla="*/ 183 h 222"/>
                <a:gd name="T14" fmla="*/ 92 w 93"/>
                <a:gd name="T15" fmla="*/ 183 h 222"/>
                <a:gd name="T16" fmla="*/ 85 w 93"/>
                <a:gd name="T17" fmla="*/ 157 h 222"/>
                <a:gd name="T18" fmla="*/ 70 w 93"/>
                <a:gd name="T19" fmla="*/ 131 h 222"/>
                <a:gd name="T20" fmla="*/ 70 w 93"/>
                <a:gd name="T21" fmla="*/ 131 h 222"/>
                <a:gd name="T22" fmla="*/ 65 w 93"/>
                <a:gd name="T23" fmla="*/ 111 h 222"/>
                <a:gd name="T24" fmla="*/ 65 w 93"/>
                <a:gd name="T25" fmla="*/ 0 h 222"/>
                <a:gd name="T26" fmla="*/ 28 w 93"/>
                <a:gd name="T27" fmla="*/ 0 h 222"/>
                <a:gd name="T28" fmla="*/ 28 w 93"/>
                <a:gd name="T29" fmla="*/ 111 h 222"/>
                <a:gd name="T30" fmla="*/ 24 w 93"/>
                <a:gd name="T31" fmla="*/ 12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222">
                  <a:moveTo>
                    <a:pt x="24" y="129"/>
                  </a:moveTo>
                  <a:cubicBezTo>
                    <a:pt x="24" y="129"/>
                    <a:pt x="24" y="129"/>
                    <a:pt x="24" y="129"/>
                  </a:cubicBezTo>
                  <a:cubicBezTo>
                    <a:pt x="20" y="141"/>
                    <a:pt x="17" y="146"/>
                    <a:pt x="9" y="157"/>
                  </a:cubicBezTo>
                  <a:cubicBezTo>
                    <a:pt x="2" y="166"/>
                    <a:pt x="0" y="175"/>
                    <a:pt x="1" y="186"/>
                  </a:cubicBezTo>
                  <a:cubicBezTo>
                    <a:pt x="1" y="186"/>
                    <a:pt x="1" y="186"/>
                    <a:pt x="1" y="186"/>
                  </a:cubicBezTo>
                  <a:cubicBezTo>
                    <a:pt x="3" y="206"/>
                    <a:pt x="23" y="222"/>
                    <a:pt x="46" y="222"/>
                  </a:cubicBezTo>
                  <a:cubicBezTo>
                    <a:pt x="71" y="222"/>
                    <a:pt x="92" y="205"/>
                    <a:pt x="92" y="183"/>
                  </a:cubicBezTo>
                  <a:cubicBezTo>
                    <a:pt x="92" y="183"/>
                    <a:pt x="92" y="183"/>
                    <a:pt x="92" y="183"/>
                  </a:cubicBezTo>
                  <a:cubicBezTo>
                    <a:pt x="93" y="173"/>
                    <a:pt x="90" y="165"/>
                    <a:pt x="85" y="157"/>
                  </a:cubicBezTo>
                  <a:cubicBezTo>
                    <a:pt x="77" y="147"/>
                    <a:pt x="74" y="141"/>
                    <a:pt x="70" y="131"/>
                  </a:cubicBezTo>
                  <a:cubicBezTo>
                    <a:pt x="70" y="131"/>
                    <a:pt x="70" y="131"/>
                    <a:pt x="70" y="131"/>
                  </a:cubicBezTo>
                  <a:cubicBezTo>
                    <a:pt x="65" y="111"/>
                    <a:pt x="65" y="111"/>
                    <a:pt x="65" y="111"/>
                  </a:cubicBezTo>
                  <a:cubicBezTo>
                    <a:pt x="65" y="0"/>
                    <a:pt x="65" y="0"/>
                    <a:pt x="65" y="0"/>
                  </a:cubicBezTo>
                  <a:cubicBezTo>
                    <a:pt x="28" y="0"/>
                    <a:pt x="28" y="0"/>
                    <a:pt x="28" y="0"/>
                  </a:cubicBezTo>
                  <a:cubicBezTo>
                    <a:pt x="28" y="111"/>
                    <a:pt x="28" y="111"/>
                    <a:pt x="28" y="111"/>
                  </a:cubicBezTo>
                  <a:lnTo>
                    <a:pt x="24" y="129"/>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TextBox 10">
            <a:extLst>
              <a:ext uri="{FF2B5EF4-FFF2-40B4-BE49-F238E27FC236}">
                <a16:creationId xmlns:a16="http://schemas.microsoft.com/office/drawing/2014/main" id="{3B414D67-38B2-42F0-866D-8DF18AAD2F5A}"/>
              </a:ext>
            </a:extLst>
          </p:cNvPr>
          <p:cNvSpPr txBox="1">
            <a:spLocks noChangeArrowheads="1"/>
          </p:cNvSpPr>
          <p:nvPr/>
        </p:nvSpPr>
        <p:spPr bwMode="auto">
          <a:xfrm>
            <a:off x="8975304" y="811043"/>
            <a:ext cx="279759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55" name="TextBox 10">
            <a:extLst>
              <a:ext uri="{FF2B5EF4-FFF2-40B4-BE49-F238E27FC236}">
                <a16:creationId xmlns:a16="http://schemas.microsoft.com/office/drawing/2014/main" id="{3D94F802-4F5D-4EEA-BE32-345A130CE423}"/>
              </a:ext>
            </a:extLst>
          </p:cNvPr>
          <p:cNvSpPr txBox="1">
            <a:spLocks noChangeArrowheads="1"/>
          </p:cNvSpPr>
          <p:nvPr/>
        </p:nvSpPr>
        <p:spPr bwMode="auto">
          <a:xfrm>
            <a:off x="9488716" y="2051421"/>
            <a:ext cx="3160483"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56" name="TextBox 10">
            <a:extLst>
              <a:ext uri="{FF2B5EF4-FFF2-40B4-BE49-F238E27FC236}">
                <a16:creationId xmlns:a16="http://schemas.microsoft.com/office/drawing/2014/main" id="{7838BD5A-3CBF-40FE-B4BD-7B692984BA8C}"/>
              </a:ext>
            </a:extLst>
          </p:cNvPr>
          <p:cNvSpPr txBox="1">
            <a:spLocks noChangeArrowheads="1"/>
          </p:cNvSpPr>
          <p:nvPr/>
        </p:nvSpPr>
        <p:spPr bwMode="auto">
          <a:xfrm>
            <a:off x="9207055" y="4465211"/>
            <a:ext cx="3249037"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57" name="TextBox 10">
            <a:extLst>
              <a:ext uri="{FF2B5EF4-FFF2-40B4-BE49-F238E27FC236}">
                <a16:creationId xmlns:a16="http://schemas.microsoft.com/office/drawing/2014/main" id="{7B7072DA-2C5B-473B-8FBE-E5CB82D89EB0}"/>
              </a:ext>
            </a:extLst>
          </p:cNvPr>
          <p:cNvSpPr txBox="1">
            <a:spLocks noChangeArrowheads="1"/>
          </p:cNvSpPr>
          <p:nvPr/>
        </p:nvSpPr>
        <p:spPr bwMode="auto">
          <a:xfrm>
            <a:off x="9654762" y="3210254"/>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58" name="Rectángulo 61">
            <a:extLst>
              <a:ext uri="{FF2B5EF4-FFF2-40B4-BE49-F238E27FC236}">
                <a16:creationId xmlns:a16="http://schemas.microsoft.com/office/drawing/2014/main" id="{9DFE44EA-7708-452C-9E98-D8C166CFCE29}"/>
              </a:ext>
            </a:extLst>
          </p:cNvPr>
          <p:cNvSpPr/>
          <p:nvPr/>
        </p:nvSpPr>
        <p:spPr>
          <a:xfrm>
            <a:off x="655648" y="3745759"/>
            <a:ext cx="3078264" cy="1169551"/>
          </a:xfrm>
          <a:prstGeom prst="rect">
            <a:avLst/>
          </a:prstGeom>
        </p:spPr>
        <p:txBody>
          <a:bodyPr wrap="square">
            <a:spAutoFit/>
          </a:bodyPr>
          <a:lstStyle/>
          <a:p>
            <a:r>
              <a:rPr lang="en-US" sz="1400" dirty="0">
                <a:ea typeface="MS PGothic" panose="020B0600070205080204" pitchFamily="34" charset="-128"/>
                <a:cs typeface="Arial" panose="020B0604020202020204" pitchFamily="34" charset="0"/>
              </a:rPr>
              <a:t>Lorem ipsum dolor sit amet, consectetur adipiscing elit. Curabitur eros leo, accumsan quis arcu ac, molestie ornare justo. Vivamus non diam </a:t>
            </a:r>
            <a:r>
              <a:rPr lang="en-US" sz="1400" dirty="0" err="1">
                <a:ea typeface="MS PGothic" panose="020B0600070205080204" pitchFamily="34" charset="-128"/>
                <a:cs typeface="Arial" panose="020B0604020202020204" pitchFamily="34" charset="0"/>
              </a:rPr>
              <a:t>metus</a:t>
            </a:r>
            <a:r>
              <a:rPr lang="en-US" sz="1400" dirty="0">
                <a:ea typeface="MS PGothic" panose="020B0600070205080204" pitchFamily="34" charset="-128"/>
                <a:cs typeface="Arial" panose="020B0604020202020204" pitchFamily="34" charset="0"/>
              </a:rPr>
              <a:t>..</a:t>
            </a:r>
          </a:p>
        </p:txBody>
      </p:sp>
      <p:sp>
        <p:nvSpPr>
          <p:cNvPr id="59" name="CuadroTexto 62">
            <a:extLst>
              <a:ext uri="{FF2B5EF4-FFF2-40B4-BE49-F238E27FC236}">
                <a16:creationId xmlns:a16="http://schemas.microsoft.com/office/drawing/2014/main" id="{8DDCCFA2-2DD9-4405-901C-FBCB565B1715}"/>
              </a:ext>
            </a:extLst>
          </p:cNvPr>
          <p:cNvSpPr txBox="1"/>
          <p:nvPr/>
        </p:nvSpPr>
        <p:spPr>
          <a:xfrm>
            <a:off x="655648" y="3145724"/>
            <a:ext cx="1379492" cy="707886"/>
          </a:xfrm>
          <a:prstGeom prst="rect">
            <a:avLst/>
          </a:prstGeom>
          <a:noFill/>
        </p:spPr>
        <p:txBody>
          <a:bodyPr wrap="square" rtlCol="0">
            <a:spAutoFit/>
          </a:bodyPr>
          <a:lstStyle/>
          <a:p>
            <a:r>
              <a:rPr lang="en-US" sz="4000" b="1" dirty="0">
                <a:solidFill>
                  <a:srgbClr val="88B015"/>
                </a:solidFill>
              </a:rPr>
              <a:t>82%</a:t>
            </a:r>
          </a:p>
        </p:txBody>
      </p:sp>
      <p:cxnSp>
        <p:nvCxnSpPr>
          <p:cNvPr id="41" name="Straight Arrow Connector 40">
            <a:extLst>
              <a:ext uri="{FF2B5EF4-FFF2-40B4-BE49-F238E27FC236}">
                <a16:creationId xmlns:a16="http://schemas.microsoft.com/office/drawing/2014/main" id="{FEA19EC1-7A5B-4AA6-8CCD-D1471F8B6384}"/>
              </a:ext>
            </a:extLst>
          </p:cNvPr>
          <p:cNvCxnSpPr/>
          <p:nvPr/>
        </p:nvCxnSpPr>
        <p:spPr>
          <a:xfrm>
            <a:off x="7957605" y="4726812"/>
            <a:ext cx="1017699" cy="0"/>
          </a:xfrm>
          <a:prstGeom prst="straightConnector1">
            <a:avLst/>
          </a:prstGeom>
          <a:ln w="19050">
            <a:solidFill>
              <a:srgbClr val="FFAB2E"/>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C1B0062-B5B2-425E-B11C-382719F755A9}"/>
              </a:ext>
            </a:extLst>
          </p:cNvPr>
          <p:cNvCxnSpPr/>
          <p:nvPr/>
        </p:nvCxnSpPr>
        <p:spPr>
          <a:xfrm>
            <a:off x="8560126" y="3499667"/>
            <a:ext cx="1017699" cy="0"/>
          </a:xfrm>
          <a:prstGeom prst="straightConnector1">
            <a:avLst/>
          </a:prstGeom>
          <a:ln w="19050">
            <a:solidFill>
              <a:srgbClr val="FFAB2E"/>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3398C44-5D51-4EE2-A9C0-89C5AEB65F1E}"/>
              </a:ext>
            </a:extLst>
          </p:cNvPr>
          <p:cNvCxnSpPr/>
          <p:nvPr/>
        </p:nvCxnSpPr>
        <p:spPr>
          <a:xfrm>
            <a:off x="8207474" y="2251934"/>
            <a:ext cx="1017699" cy="0"/>
          </a:xfrm>
          <a:prstGeom prst="straightConnector1">
            <a:avLst/>
          </a:prstGeom>
          <a:ln w="19050">
            <a:solidFill>
              <a:srgbClr val="FFAB2E"/>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4C932-4A64-4DE7-90A6-BB22E6F52A76}"/>
              </a:ext>
            </a:extLst>
          </p:cNvPr>
          <p:cNvCxnSpPr/>
          <p:nvPr/>
        </p:nvCxnSpPr>
        <p:spPr>
          <a:xfrm>
            <a:off x="7889763" y="1036956"/>
            <a:ext cx="1017699" cy="0"/>
          </a:xfrm>
          <a:prstGeom prst="straightConnector1">
            <a:avLst/>
          </a:prstGeom>
          <a:ln w="19050">
            <a:solidFill>
              <a:srgbClr val="FFAB2E"/>
            </a:solidFill>
            <a:tailEnd type="triangle"/>
          </a:ln>
        </p:spPr>
        <p:style>
          <a:lnRef idx="1">
            <a:schemeClr val="accent1"/>
          </a:lnRef>
          <a:fillRef idx="0">
            <a:schemeClr val="accent1"/>
          </a:fillRef>
          <a:effectRef idx="0">
            <a:schemeClr val="accent1"/>
          </a:effectRef>
          <a:fontRef idx="minor">
            <a:schemeClr val="tx1"/>
          </a:fontRef>
        </p:style>
      </p:cxnSp>
      <p:sp>
        <p:nvSpPr>
          <p:cNvPr id="43" name="Title 42">
            <a:extLst>
              <a:ext uri="{FF2B5EF4-FFF2-40B4-BE49-F238E27FC236}">
                <a16:creationId xmlns:a16="http://schemas.microsoft.com/office/drawing/2014/main" id="{BE29AFA2-0E9E-40DF-99BA-C4F00BF79EFC}"/>
              </a:ext>
            </a:extLst>
          </p:cNvPr>
          <p:cNvSpPr>
            <a:spLocks noGrp="1"/>
          </p:cNvSpPr>
          <p:nvPr>
            <p:ph type="title"/>
          </p:nvPr>
        </p:nvSpPr>
        <p:spPr>
          <a:xfrm>
            <a:off x="698500" y="1457325"/>
            <a:ext cx="3282466" cy="1514475"/>
          </a:xfrm>
        </p:spPr>
        <p:txBody>
          <a:bodyPr/>
          <a:lstStyle/>
          <a:p>
            <a:endParaRPr lang="en-US" dirty="0">
              <a:solidFill>
                <a:srgbClr val="2EC3C7"/>
              </a:solidFill>
            </a:endParaRPr>
          </a:p>
        </p:txBody>
      </p:sp>
    </p:spTree>
    <p:extLst>
      <p:ext uri="{BB962C8B-B14F-4D97-AF65-F5344CB8AC3E}">
        <p14:creationId xmlns:p14="http://schemas.microsoft.com/office/powerpoint/2010/main" val="245611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3124-30AE-46AD-99E8-11DB338B543D}"/>
              </a:ext>
            </a:extLst>
          </p:cNvPr>
          <p:cNvSpPr>
            <a:spLocks noGrp="1"/>
          </p:cNvSpPr>
          <p:nvPr>
            <p:ph type="title"/>
          </p:nvPr>
        </p:nvSpPr>
        <p:spPr/>
        <p:txBody>
          <a:bodyPr/>
          <a:lstStyle/>
          <a:p>
            <a:r>
              <a:rPr lang="en-US" dirty="0">
                <a:solidFill>
                  <a:srgbClr val="2EC3C7"/>
                </a:solidFill>
              </a:rPr>
              <a:t>Click to add title </a:t>
            </a:r>
          </a:p>
        </p:txBody>
      </p:sp>
      <p:pic>
        <p:nvPicPr>
          <p:cNvPr id="949" name="Picture 948">
            <a:extLst>
              <a:ext uri="{FF2B5EF4-FFF2-40B4-BE49-F238E27FC236}">
                <a16:creationId xmlns:a16="http://schemas.microsoft.com/office/drawing/2014/main" id="{36ECE410-425B-4FED-9C8F-633A885320AA}"/>
              </a:ext>
            </a:extLst>
          </p:cNvPr>
          <p:cNvPicPr>
            <a:picLocks noChangeAspect="1"/>
          </p:cNvPicPr>
          <p:nvPr/>
        </p:nvPicPr>
        <p:blipFill>
          <a:blip r:embed="rId2"/>
          <a:stretch>
            <a:fillRect/>
          </a:stretch>
        </p:blipFill>
        <p:spPr>
          <a:xfrm>
            <a:off x="556686" y="2403679"/>
            <a:ext cx="2370878" cy="1738644"/>
          </a:xfrm>
          <a:prstGeom prst="rect">
            <a:avLst/>
          </a:prstGeom>
        </p:spPr>
      </p:pic>
      <p:pic>
        <p:nvPicPr>
          <p:cNvPr id="950" name="Picture 949">
            <a:extLst>
              <a:ext uri="{FF2B5EF4-FFF2-40B4-BE49-F238E27FC236}">
                <a16:creationId xmlns:a16="http://schemas.microsoft.com/office/drawing/2014/main" id="{0A2E300D-5C82-43ED-BBE8-0626FC89A6BD}"/>
              </a:ext>
            </a:extLst>
          </p:cNvPr>
          <p:cNvPicPr>
            <a:picLocks noChangeAspect="1"/>
          </p:cNvPicPr>
          <p:nvPr/>
        </p:nvPicPr>
        <p:blipFill>
          <a:blip r:embed="rId3"/>
          <a:stretch>
            <a:fillRect/>
          </a:stretch>
        </p:blipFill>
        <p:spPr>
          <a:xfrm>
            <a:off x="3343648" y="2460279"/>
            <a:ext cx="3059289" cy="1682044"/>
          </a:xfrm>
          <a:prstGeom prst="rect">
            <a:avLst/>
          </a:prstGeom>
        </p:spPr>
      </p:pic>
      <p:pic>
        <p:nvPicPr>
          <p:cNvPr id="951" name="Picture 950">
            <a:extLst>
              <a:ext uri="{FF2B5EF4-FFF2-40B4-BE49-F238E27FC236}">
                <a16:creationId xmlns:a16="http://schemas.microsoft.com/office/drawing/2014/main" id="{CBC82D2F-0D39-4A70-BF74-574C6D5634BE}"/>
              </a:ext>
            </a:extLst>
          </p:cNvPr>
          <p:cNvPicPr>
            <a:picLocks noChangeAspect="1"/>
          </p:cNvPicPr>
          <p:nvPr/>
        </p:nvPicPr>
        <p:blipFill>
          <a:blip r:embed="rId4"/>
          <a:stretch>
            <a:fillRect/>
          </a:stretch>
        </p:blipFill>
        <p:spPr>
          <a:xfrm>
            <a:off x="9949888" y="2747287"/>
            <a:ext cx="695439" cy="1363426"/>
          </a:xfrm>
          <a:prstGeom prst="rect">
            <a:avLst/>
          </a:prstGeom>
          <a:ln>
            <a:solidFill>
              <a:schemeClr val="tx2">
                <a:lumMod val="40000"/>
                <a:lumOff val="60000"/>
              </a:schemeClr>
            </a:solidFill>
          </a:ln>
        </p:spPr>
      </p:pic>
      <p:grpSp>
        <p:nvGrpSpPr>
          <p:cNvPr id="953" name="Group 424">
            <a:extLst>
              <a:ext uri="{FF2B5EF4-FFF2-40B4-BE49-F238E27FC236}">
                <a16:creationId xmlns:a16="http://schemas.microsoft.com/office/drawing/2014/main" id="{6E93FEAF-E241-4F2C-A436-E5FB3D18A305}"/>
              </a:ext>
            </a:extLst>
          </p:cNvPr>
          <p:cNvGrpSpPr>
            <a:grpSpLocks noChangeAspect="1"/>
          </p:cNvGrpSpPr>
          <p:nvPr/>
        </p:nvGrpSpPr>
        <p:grpSpPr bwMode="auto">
          <a:xfrm>
            <a:off x="7341455" y="2530889"/>
            <a:ext cx="1259044" cy="1589372"/>
            <a:chOff x="3" y="2"/>
            <a:chExt cx="1193" cy="1506"/>
          </a:xfrm>
        </p:grpSpPr>
        <p:sp>
          <p:nvSpPr>
            <p:cNvPr id="955" name="Freeform 425">
              <a:extLst>
                <a:ext uri="{FF2B5EF4-FFF2-40B4-BE49-F238E27FC236}">
                  <a16:creationId xmlns:a16="http://schemas.microsoft.com/office/drawing/2014/main" id="{BB968D3B-4E17-4F85-B254-123D10BD925F}"/>
                </a:ext>
              </a:extLst>
            </p:cNvPr>
            <p:cNvSpPr>
              <a:spLocks noEditPoints="1"/>
            </p:cNvSpPr>
            <p:nvPr/>
          </p:nvSpPr>
          <p:spPr bwMode="auto">
            <a:xfrm>
              <a:off x="3" y="2"/>
              <a:ext cx="1193" cy="1506"/>
            </a:xfrm>
            <a:custGeom>
              <a:avLst/>
              <a:gdLst>
                <a:gd name="T0" fmla="*/ 500 w 500"/>
                <a:gd name="T1" fmla="*/ 28 h 632"/>
                <a:gd name="T2" fmla="*/ 472 w 500"/>
                <a:gd name="T3" fmla="*/ 0 h 632"/>
                <a:gd name="T4" fmla="*/ 28 w 500"/>
                <a:gd name="T5" fmla="*/ 0 h 632"/>
                <a:gd name="T6" fmla="*/ 0 w 500"/>
                <a:gd name="T7" fmla="*/ 28 h 632"/>
                <a:gd name="T8" fmla="*/ 0 w 500"/>
                <a:gd name="T9" fmla="*/ 604 h 632"/>
                <a:gd name="T10" fmla="*/ 28 w 500"/>
                <a:gd name="T11" fmla="*/ 632 h 632"/>
                <a:gd name="T12" fmla="*/ 472 w 500"/>
                <a:gd name="T13" fmla="*/ 632 h 632"/>
                <a:gd name="T14" fmla="*/ 500 w 500"/>
                <a:gd name="T15" fmla="*/ 604 h 632"/>
                <a:gd name="T16" fmla="*/ 500 w 500"/>
                <a:gd name="T17" fmla="*/ 28 h 632"/>
                <a:gd name="T18" fmla="*/ 444 w 500"/>
                <a:gd name="T19" fmla="*/ 580 h 632"/>
                <a:gd name="T20" fmla="*/ 56 w 500"/>
                <a:gd name="T21" fmla="*/ 580 h 632"/>
                <a:gd name="T22" fmla="*/ 56 w 500"/>
                <a:gd name="T23" fmla="*/ 56 h 632"/>
                <a:gd name="T24" fmla="*/ 444 w 500"/>
                <a:gd name="T25" fmla="*/ 56 h 632"/>
                <a:gd name="T26" fmla="*/ 444 w 500"/>
                <a:gd name="T27" fmla="*/ 58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0" h="632">
                  <a:moveTo>
                    <a:pt x="500" y="28"/>
                  </a:moveTo>
                  <a:cubicBezTo>
                    <a:pt x="500" y="12"/>
                    <a:pt x="488" y="0"/>
                    <a:pt x="472" y="0"/>
                  </a:cubicBezTo>
                  <a:cubicBezTo>
                    <a:pt x="28" y="0"/>
                    <a:pt x="28" y="0"/>
                    <a:pt x="28" y="0"/>
                  </a:cubicBezTo>
                  <a:cubicBezTo>
                    <a:pt x="12" y="0"/>
                    <a:pt x="0" y="12"/>
                    <a:pt x="0" y="28"/>
                  </a:cubicBezTo>
                  <a:cubicBezTo>
                    <a:pt x="0" y="604"/>
                    <a:pt x="0" y="604"/>
                    <a:pt x="0" y="604"/>
                  </a:cubicBezTo>
                  <a:cubicBezTo>
                    <a:pt x="0" y="620"/>
                    <a:pt x="12" y="632"/>
                    <a:pt x="28" y="632"/>
                  </a:cubicBezTo>
                  <a:cubicBezTo>
                    <a:pt x="472" y="632"/>
                    <a:pt x="472" y="632"/>
                    <a:pt x="472" y="632"/>
                  </a:cubicBezTo>
                  <a:cubicBezTo>
                    <a:pt x="488" y="632"/>
                    <a:pt x="500" y="620"/>
                    <a:pt x="500" y="604"/>
                  </a:cubicBezTo>
                  <a:lnTo>
                    <a:pt x="500" y="28"/>
                  </a:lnTo>
                  <a:close/>
                  <a:moveTo>
                    <a:pt x="444" y="580"/>
                  </a:moveTo>
                  <a:cubicBezTo>
                    <a:pt x="56" y="580"/>
                    <a:pt x="56" y="580"/>
                    <a:pt x="56" y="580"/>
                  </a:cubicBezTo>
                  <a:cubicBezTo>
                    <a:pt x="56" y="56"/>
                    <a:pt x="56" y="56"/>
                    <a:pt x="56" y="56"/>
                  </a:cubicBezTo>
                  <a:cubicBezTo>
                    <a:pt x="444" y="56"/>
                    <a:pt x="444" y="56"/>
                    <a:pt x="444" y="56"/>
                  </a:cubicBezTo>
                  <a:lnTo>
                    <a:pt x="444" y="580"/>
                  </a:lnTo>
                  <a:close/>
                </a:path>
              </a:pathLst>
            </a:custGeom>
            <a:solidFill>
              <a:srgbClr val="38465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6" name="Rectangle 426">
              <a:extLst>
                <a:ext uri="{FF2B5EF4-FFF2-40B4-BE49-F238E27FC236}">
                  <a16:creationId xmlns:a16="http://schemas.microsoft.com/office/drawing/2014/main" id="{95220899-313E-4A61-A3E4-3B7C711CE13D}"/>
                </a:ext>
              </a:extLst>
            </p:cNvPr>
            <p:cNvSpPr>
              <a:spLocks noChangeArrowheads="1"/>
            </p:cNvSpPr>
            <p:nvPr/>
          </p:nvSpPr>
          <p:spPr bwMode="auto">
            <a:xfrm>
              <a:off x="101" y="119"/>
              <a:ext cx="990" cy="1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7" name="Rectangle 427">
              <a:extLst>
                <a:ext uri="{FF2B5EF4-FFF2-40B4-BE49-F238E27FC236}">
                  <a16:creationId xmlns:a16="http://schemas.microsoft.com/office/drawing/2014/main" id="{6E13A5E2-C44E-408A-9D04-EEDD4D17E749}"/>
                </a:ext>
              </a:extLst>
            </p:cNvPr>
            <p:cNvSpPr>
              <a:spLocks noChangeArrowheads="1"/>
            </p:cNvSpPr>
            <p:nvPr/>
          </p:nvSpPr>
          <p:spPr bwMode="auto">
            <a:xfrm>
              <a:off x="910" y="869"/>
              <a:ext cx="67" cy="419"/>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8" name="Rectangle 428">
              <a:extLst>
                <a:ext uri="{FF2B5EF4-FFF2-40B4-BE49-F238E27FC236}">
                  <a16:creationId xmlns:a16="http://schemas.microsoft.com/office/drawing/2014/main" id="{181E53FB-2BB7-4144-BD62-1E3421E05824}"/>
                </a:ext>
              </a:extLst>
            </p:cNvPr>
            <p:cNvSpPr>
              <a:spLocks noChangeArrowheads="1"/>
            </p:cNvSpPr>
            <p:nvPr/>
          </p:nvSpPr>
          <p:spPr bwMode="auto">
            <a:xfrm>
              <a:off x="843" y="1022"/>
              <a:ext cx="57" cy="266"/>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9" name="Rectangle 429">
              <a:extLst>
                <a:ext uri="{FF2B5EF4-FFF2-40B4-BE49-F238E27FC236}">
                  <a16:creationId xmlns:a16="http://schemas.microsoft.com/office/drawing/2014/main" id="{B9FAC97B-2448-41C7-9FB2-0E38F412DD7D}"/>
                </a:ext>
              </a:extLst>
            </p:cNvPr>
            <p:cNvSpPr>
              <a:spLocks noChangeArrowheads="1"/>
            </p:cNvSpPr>
            <p:nvPr/>
          </p:nvSpPr>
          <p:spPr bwMode="auto">
            <a:xfrm>
              <a:off x="776" y="993"/>
              <a:ext cx="58" cy="295"/>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0" name="Rectangle 430">
              <a:extLst>
                <a:ext uri="{FF2B5EF4-FFF2-40B4-BE49-F238E27FC236}">
                  <a16:creationId xmlns:a16="http://schemas.microsoft.com/office/drawing/2014/main" id="{B514DE9F-D175-4434-9C39-93B3895A3133}"/>
                </a:ext>
              </a:extLst>
            </p:cNvPr>
            <p:cNvSpPr>
              <a:spLocks noChangeArrowheads="1"/>
            </p:cNvSpPr>
            <p:nvPr/>
          </p:nvSpPr>
          <p:spPr bwMode="auto">
            <a:xfrm>
              <a:off x="709" y="945"/>
              <a:ext cx="58" cy="343"/>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1" name="Rectangle 431">
              <a:extLst>
                <a:ext uri="{FF2B5EF4-FFF2-40B4-BE49-F238E27FC236}">
                  <a16:creationId xmlns:a16="http://schemas.microsoft.com/office/drawing/2014/main" id="{3FE00217-5D3D-4506-8043-36EB411E8FD3}"/>
                </a:ext>
              </a:extLst>
            </p:cNvPr>
            <p:cNvSpPr>
              <a:spLocks noChangeArrowheads="1"/>
            </p:cNvSpPr>
            <p:nvPr/>
          </p:nvSpPr>
          <p:spPr bwMode="auto">
            <a:xfrm>
              <a:off x="633" y="1041"/>
              <a:ext cx="67" cy="247"/>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2" name="Rectangle 432">
              <a:extLst>
                <a:ext uri="{FF2B5EF4-FFF2-40B4-BE49-F238E27FC236}">
                  <a16:creationId xmlns:a16="http://schemas.microsoft.com/office/drawing/2014/main" id="{E4CB283D-13FA-4F16-89EC-8F76BEF626FC}"/>
                </a:ext>
              </a:extLst>
            </p:cNvPr>
            <p:cNvSpPr>
              <a:spLocks noChangeArrowheads="1"/>
            </p:cNvSpPr>
            <p:nvPr/>
          </p:nvSpPr>
          <p:spPr bwMode="auto">
            <a:xfrm>
              <a:off x="557" y="1079"/>
              <a:ext cx="67" cy="209"/>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3" name="Rectangle 433">
              <a:extLst>
                <a:ext uri="{FF2B5EF4-FFF2-40B4-BE49-F238E27FC236}">
                  <a16:creationId xmlns:a16="http://schemas.microsoft.com/office/drawing/2014/main" id="{1266495D-F3DF-4764-8B1D-02A5E41A40E0}"/>
                </a:ext>
              </a:extLst>
            </p:cNvPr>
            <p:cNvSpPr>
              <a:spLocks noChangeArrowheads="1"/>
            </p:cNvSpPr>
            <p:nvPr/>
          </p:nvSpPr>
          <p:spPr bwMode="auto">
            <a:xfrm>
              <a:off x="490" y="1184"/>
              <a:ext cx="57" cy="104"/>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4" name="Rectangle 434">
              <a:extLst>
                <a:ext uri="{FF2B5EF4-FFF2-40B4-BE49-F238E27FC236}">
                  <a16:creationId xmlns:a16="http://schemas.microsoft.com/office/drawing/2014/main" id="{CEFD2D93-0AFE-40F0-88A3-29895A017575}"/>
                </a:ext>
              </a:extLst>
            </p:cNvPr>
            <p:cNvSpPr>
              <a:spLocks noChangeArrowheads="1"/>
            </p:cNvSpPr>
            <p:nvPr/>
          </p:nvSpPr>
          <p:spPr bwMode="auto">
            <a:xfrm>
              <a:off x="414" y="1155"/>
              <a:ext cx="67" cy="133"/>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5" name="Rectangle 435">
              <a:extLst>
                <a:ext uri="{FF2B5EF4-FFF2-40B4-BE49-F238E27FC236}">
                  <a16:creationId xmlns:a16="http://schemas.microsoft.com/office/drawing/2014/main" id="{FC27666E-B916-44D9-B188-D1B57F566ADA}"/>
                </a:ext>
              </a:extLst>
            </p:cNvPr>
            <p:cNvSpPr>
              <a:spLocks noChangeArrowheads="1"/>
            </p:cNvSpPr>
            <p:nvPr/>
          </p:nvSpPr>
          <p:spPr bwMode="auto">
            <a:xfrm>
              <a:off x="337" y="1107"/>
              <a:ext cx="67" cy="181"/>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6" name="Rectangle 436">
              <a:extLst>
                <a:ext uri="{FF2B5EF4-FFF2-40B4-BE49-F238E27FC236}">
                  <a16:creationId xmlns:a16="http://schemas.microsoft.com/office/drawing/2014/main" id="{AF44FF06-86DF-4506-B78B-33368839587B}"/>
                </a:ext>
              </a:extLst>
            </p:cNvPr>
            <p:cNvSpPr>
              <a:spLocks noChangeArrowheads="1"/>
            </p:cNvSpPr>
            <p:nvPr/>
          </p:nvSpPr>
          <p:spPr bwMode="auto">
            <a:xfrm>
              <a:off x="271" y="1203"/>
              <a:ext cx="57" cy="85"/>
            </a:xfrm>
            <a:prstGeom prst="rect">
              <a:avLst/>
            </a:prstGeom>
            <a:solidFill>
              <a:srgbClr val="3EAED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7" name="Rectangle 437">
              <a:extLst>
                <a:ext uri="{FF2B5EF4-FFF2-40B4-BE49-F238E27FC236}">
                  <a16:creationId xmlns:a16="http://schemas.microsoft.com/office/drawing/2014/main" id="{2AD5BC80-AFDC-4F73-8306-6B365E9BD5CC}"/>
                </a:ext>
              </a:extLst>
            </p:cNvPr>
            <p:cNvSpPr>
              <a:spLocks noChangeArrowheads="1"/>
            </p:cNvSpPr>
            <p:nvPr/>
          </p:nvSpPr>
          <p:spPr bwMode="auto">
            <a:xfrm>
              <a:off x="232" y="1288"/>
              <a:ext cx="764" cy="10"/>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8" name="Line 438">
              <a:extLst>
                <a:ext uri="{FF2B5EF4-FFF2-40B4-BE49-F238E27FC236}">
                  <a16:creationId xmlns:a16="http://schemas.microsoft.com/office/drawing/2014/main" id="{1A5A2F51-DB9F-4B2F-A2F5-9AC5318C708D}"/>
                </a:ext>
              </a:extLst>
            </p:cNvPr>
            <p:cNvSpPr>
              <a:spLocks noChangeShapeType="1"/>
            </p:cNvSpPr>
            <p:nvPr/>
          </p:nvSpPr>
          <p:spPr bwMode="auto">
            <a:xfrm>
              <a:off x="228" y="1288"/>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9" name="Line 439">
              <a:extLst>
                <a:ext uri="{FF2B5EF4-FFF2-40B4-BE49-F238E27FC236}">
                  <a16:creationId xmlns:a16="http://schemas.microsoft.com/office/drawing/2014/main" id="{97B06BE3-9FF4-431D-8487-1E3246B73826}"/>
                </a:ext>
              </a:extLst>
            </p:cNvPr>
            <p:cNvSpPr>
              <a:spLocks noChangeShapeType="1"/>
            </p:cNvSpPr>
            <p:nvPr/>
          </p:nvSpPr>
          <p:spPr bwMode="auto">
            <a:xfrm>
              <a:off x="228" y="1288"/>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0" name="Freeform 440">
              <a:extLst>
                <a:ext uri="{FF2B5EF4-FFF2-40B4-BE49-F238E27FC236}">
                  <a16:creationId xmlns:a16="http://schemas.microsoft.com/office/drawing/2014/main" id="{CDE79BAA-F7FA-4AA3-84E8-8849307F1E09}"/>
                </a:ext>
              </a:extLst>
            </p:cNvPr>
            <p:cNvSpPr>
              <a:spLocks noEditPoints="1"/>
            </p:cNvSpPr>
            <p:nvPr/>
          </p:nvSpPr>
          <p:spPr bwMode="auto">
            <a:xfrm>
              <a:off x="201" y="1281"/>
              <a:ext cx="17" cy="31"/>
            </a:xfrm>
            <a:custGeom>
              <a:avLst/>
              <a:gdLst>
                <a:gd name="T0" fmla="*/ 0 w 7"/>
                <a:gd name="T1" fmla="*/ 6 h 13"/>
                <a:gd name="T2" fmla="*/ 0 w 7"/>
                <a:gd name="T3" fmla="*/ 4 h 13"/>
                <a:gd name="T4" fmla="*/ 1 w 7"/>
                <a:gd name="T5" fmla="*/ 2 h 13"/>
                <a:gd name="T6" fmla="*/ 2 w 7"/>
                <a:gd name="T7" fmla="*/ 1 h 13"/>
                <a:gd name="T8" fmla="*/ 3 w 7"/>
                <a:gd name="T9" fmla="*/ 0 h 13"/>
                <a:gd name="T10" fmla="*/ 5 w 7"/>
                <a:gd name="T11" fmla="*/ 1 h 13"/>
                <a:gd name="T12" fmla="*/ 6 w 7"/>
                <a:gd name="T13" fmla="*/ 2 h 13"/>
                <a:gd name="T14" fmla="*/ 7 w 7"/>
                <a:gd name="T15" fmla="*/ 4 h 13"/>
                <a:gd name="T16" fmla="*/ 7 w 7"/>
                <a:gd name="T17" fmla="*/ 6 h 13"/>
                <a:gd name="T18" fmla="*/ 7 w 7"/>
                <a:gd name="T19" fmla="*/ 9 h 13"/>
                <a:gd name="T20" fmla="*/ 6 w 7"/>
                <a:gd name="T21" fmla="*/ 11 h 13"/>
                <a:gd name="T22" fmla="*/ 5 w 7"/>
                <a:gd name="T23" fmla="*/ 12 h 13"/>
                <a:gd name="T24" fmla="*/ 3 w 7"/>
                <a:gd name="T25" fmla="*/ 13 h 13"/>
                <a:gd name="T26" fmla="*/ 2 w 7"/>
                <a:gd name="T27" fmla="*/ 12 h 13"/>
                <a:gd name="T28" fmla="*/ 1 w 7"/>
                <a:gd name="T29" fmla="*/ 11 h 13"/>
                <a:gd name="T30" fmla="*/ 0 w 7"/>
                <a:gd name="T31" fmla="*/ 9 h 13"/>
                <a:gd name="T32" fmla="*/ 0 w 7"/>
                <a:gd name="T33" fmla="*/ 6 h 13"/>
                <a:gd name="T34" fmla="*/ 2 w 7"/>
                <a:gd name="T35" fmla="*/ 6 h 13"/>
                <a:gd name="T36" fmla="*/ 2 w 7"/>
                <a:gd name="T37" fmla="*/ 10 h 13"/>
                <a:gd name="T38" fmla="*/ 3 w 7"/>
                <a:gd name="T39" fmla="*/ 11 h 13"/>
                <a:gd name="T40" fmla="*/ 4 w 7"/>
                <a:gd name="T41" fmla="*/ 11 h 13"/>
                <a:gd name="T42" fmla="*/ 4 w 7"/>
                <a:gd name="T43" fmla="*/ 10 h 13"/>
                <a:gd name="T44" fmla="*/ 5 w 7"/>
                <a:gd name="T45" fmla="*/ 9 h 13"/>
                <a:gd name="T46" fmla="*/ 5 w 7"/>
                <a:gd name="T47" fmla="*/ 6 h 13"/>
                <a:gd name="T48" fmla="*/ 4 w 7"/>
                <a:gd name="T49" fmla="*/ 3 h 13"/>
                <a:gd name="T50" fmla="*/ 3 w 7"/>
                <a:gd name="T51" fmla="*/ 2 h 13"/>
                <a:gd name="T52" fmla="*/ 3 w 7"/>
                <a:gd name="T53" fmla="*/ 2 h 13"/>
                <a:gd name="T54" fmla="*/ 2 w 7"/>
                <a:gd name="T55" fmla="*/ 3 h 13"/>
                <a:gd name="T56" fmla="*/ 2 w 7"/>
                <a:gd name="T57" fmla="*/ 4 h 13"/>
                <a:gd name="T58" fmla="*/ 2 w 7"/>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3">
                  <a:moveTo>
                    <a:pt x="0" y="6"/>
                  </a:moveTo>
                  <a:cubicBezTo>
                    <a:pt x="0" y="5"/>
                    <a:pt x="0" y="4"/>
                    <a:pt x="0" y="4"/>
                  </a:cubicBezTo>
                  <a:cubicBezTo>
                    <a:pt x="0" y="3"/>
                    <a:pt x="0" y="2"/>
                    <a:pt x="1" y="2"/>
                  </a:cubicBezTo>
                  <a:cubicBezTo>
                    <a:pt x="1" y="1"/>
                    <a:pt x="1" y="1"/>
                    <a:pt x="2" y="1"/>
                  </a:cubicBezTo>
                  <a:cubicBezTo>
                    <a:pt x="2" y="0"/>
                    <a:pt x="3" y="0"/>
                    <a:pt x="3" y="0"/>
                  </a:cubicBezTo>
                  <a:cubicBezTo>
                    <a:pt x="4" y="0"/>
                    <a:pt x="4" y="0"/>
                    <a:pt x="5" y="1"/>
                  </a:cubicBezTo>
                  <a:cubicBezTo>
                    <a:pt x="5" y="1"/>
                    <a:pt x="6" y="1"/>
                    <a:pt x="6" y="2"/>
                  </a:cubicBezTo>
                  <a:cubicBezTo>
                    <a:pt x="6" y="2"/>
                    <a:pt x="6" y="3"/>
                    <a:pt x="7" y="4"/>
                  </a:cubicBezTo>
                  <a:cubicBezTo>
                    <a:pt x="7" y="4"/>
                    <a:pt x="7" y="5"/>
                    <a:pt x="7" y="6"/>
                  </a:cubicBezTo>
                  <a:cubicBezTo>
                    <a:pt x="7" y="8"/>
                    <a:pt x="7" y="9"/>
                    <a:pt x="7" y="9"/>
                  </a:cubicBezTo>
                  <a:cubicBezTo>
                    <a:pt x="6" y="10"/>
                    <a:pt x="6" y="11"/>
                    <a:pt x="6" y="11"/>
                  </a:cubicBezTo>
                  <a:cubicBezTo>
                    <a:pt x="6" y="12"/>
                    <a:pt x="5" y="12"/>
                    <a:pt x="5" y="12"/>
                  </a:cubicBezTo>
                  <a:cubicBezTo>
                    <a:pt x="4" y="13"/>
                    <a:pt x="4" y="13"/>
                    <a:pt x="3" y="13"/>
                  </a:cubicBezTo>
                  <a:cubicBezTo>
                    <a:pt x="3" y="13"/>
                    <a:pt x="2" y="13"/>
                    <a:pt x="2" y="12"/>
                  </a:cubicBezTo>
                  <a:cubicBezTo>
                    <a:pt x="1" y="12"/>
                    <a:pt x="1" y="12"/>
                    <a:pt x="1" y="11"/>
                  </a:cubicBezTo>
                  <a:cubicBezTo>
                    <a:pt x="0" y="11"/>
                    <a:pt x="0" y="10"/>
                    <a:pt x="0" y="9"/>
                  </a:cubicBezTo>
                  <a:cubicBezTo>
                    <a:pt x="0" y="9"/>
                    <a:pt x="0" y="8"/>
                    <a:pt x="0" y="6"/>
                  </a:cubicBezTo>
                  <a:close/>
                  <a:moveTo>
                    <a:pt x="2" y="6"/>
                  </a:moveTo>
                  <a:cubicBezTo>
                    <a:pt x="2" y="8"/>
                    <a:pt x="2" y="9"/>
                    <a:pt x="2" y="10"/>
                  </a:cubicBezTo>
                  <a:cubicBezTo>
                    <a:pt x="2" y="11"/>
                    <a:pt x="3" y="11"/>
                    <a:pt x="3" y="11"/>
                  </a:cubicBezTo>
                  <a:cubicBezTo>
                    <a:pt x="3" y="11"/>
                    <a:pt x="4" y="11"/>
                    <a:pt x="4" y="11"/>
                  </a:cubicBezTo>
                  <a:cubicBezTo>
                    <a:pt x="4" y="11"/>
                    <a:pt x="4" y="10"/>
                    <a:pt x="4" y="10"/>
                  </a:cubicBezTo>
                  <a:cubicBezTo>
                    <a:pt x="4" y="10"/>
                    <a:pt x="5" y="9"/>
                    <a:pt x="5" y="9"/>
                  </a:cubicBezTo>
                  <a:cubicBezTo>
                    <a:pt x="5" y="8"/>
                    <a:pt x="5" y="7"/>
                    <a:pt x="5" y="6"/>
                  </a:cubicBezTo>
                  <a:cubicBezTo>
                    <a:pt x="5" y="5"/>
                    <a:pt x="5" y="4"/>
                    <a:pt x="4" y="3"/>
                  </a:cubicBezTo>
                  <a:cubicBezTo>
                    <a:pt x="4" y="2"/>
                    <a:pt x="4" y="2"/>
                    <a:pt x="3" y="2"/>
                  </a:cubicBezTo>
                  <a:cubicBezTo>
                    <a:pt x="3" y="2"/>
                    <a:pt x="3" y="2"/>
                    <a:pt x="3" y="2"/>
                  </a:cubicBezTo>
                  <a:cubicBezTo>
                    <a:pt x="2" y="2"/>
                    <a:pt x="2" y="3"/>
                    <a:pt x="2" y="3"/>
                  </a:cubicBezTo>
                  <a:cubicBezTo>
                    <a:pt x="2" y="3"/>
                    <a:pt x="2" y="4"/>
                    <a:pt x="2" y="4"/>
                  </a:cubicBezTo>
                  <a:cubicBezTo>
                    <a:pt x="2" y="5"/>
                    <a:pt x="2" y="6"/>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1" name="Freeform 441">
              <a:extLst>
                <a:ext uri="{FF2B5EF4-FFF2-40B4-BE49-F238E27FC236}">
                  <a16:creationId xmlns:a16="http://schemas.microsoft.com/office/drawing/2014/main" id="{1EC7C569-B58F-4599-B7EA-9A1B4B39ADA7}"/>
                </a:ext>
              </a:extLst>
            </p:cNvPr>
            <p:cNvSpPr>
              <a:spLocks/>
            </p:cNvSpPr>
            <p:nvPr/>
          </p:nvSpPr>
          <p:spPr bwMode="auto">
            <a:xfrm>
              <a:off x="182" y="1188"/>
              <a:ext cx="15" cy="29"/>
            </a:xfrm>
            <a:custGeom>
              <a:avLst/>
              <a:gdLst>
                <a:gd name="T0" fmla="*/ 6 w 6"/>
                <a:gd name="T1" fmla="*/ 3 h 12"/>
                <a:gd name="T2" fmla="*/ 6 w 6"/>
                <a:gd name="T3" fmla="*/ 5 h 12"/>
                <a:gd name="T4" fmla="*/ 5 w 6"/>
                <a:gd name="T5" fmla="*/ 7 h 12"/>
                <a:gd name="T6" fmla="*/ 4 w 6"/>
                <a:gd name="T7" fmla="*/ 8 h 12"/>
                <a:gd name="T8" fmla="*/ 3 w 6"/>
                <a:gd name="T9" fmla="*/ 10 h 12"/>
                <a:gd name="T10" fmla="*/ 2 w 6"/>
                <a:gd name="T11" fmla="*/ 11 h 12"/>
                <a:gd name="T12" fmla="*/ 2 w 6"/>
                <a:gd name="T13" fmla="*/ 11 h 12"/>
                <a:gd name="T14" fmla="*/ 3 w 6"/>
                <a:gd name="T15" fmla="*/ 10 h 12"/>
                <a:gd name="T16" fmla="*/ 6 w 6"/>
                <a:gd name="T17" fmla="*/ 10 h 12"/>
                <a:gd name="T18" fmla="*/ 6 w 6"/>
                <a:gd name="T19" fmla="*/ 12 h 12"/>
                <a:gd name="T20" fmla="*/ 0 w 6"/>
                <a:gd name="T21" fmla="*/ 12 h 12"/>
                <a:gd name="T22" fmla="*/ 0 w 6"/>
                <a:gd name="T23" fmla="*/ 11 h 12"/>
                <a:gd name="T24" fmla="*/ 1 w 6"/>
                <a:gd name="T25" fmla="*/ 10 h 12"/>
                <a:gd name="T26" fmla="*/ 2 w 6"/>
                <a:gd name="T27" fmla="*/ 9 h 12"/>
                <a:gd name="T28" fmla="*/ 2 w 6"/>
                <a:gd name="T29" fmla="*/ 7 h 12"/>
                <a:gd name="T30" fmla="*/ 3 w 6"/>
                <a:gd name="T31" fmla="*/ 6 h 12"/>
                <a:gd name="T32" fmla="*/ 4 w 6"/>
                <a:gd name="T33" fmla="*/ 5 h 12"/>
                <a:gd name="T34" fmla="*/ 4 w 6"/>
                <a:gd name="T35" fmla="*/ 3 h 12"/>
                <a:gd name="T36" fmla="*/ 3 w 6"/>
                <a:gd name="T37" fmla="*/ 2 h 12"/>
                <a:gd name="T38" fmla="*/ 2 w 6"/>
                <a:gd name="T39" fmla="*/ 2 h 12"/>
                <a:gd name="T40" fmla="*/ 1 w 6"/>
                <a:gd name="T41" fmla="*/ 2 h 12"/>
                <a:gd name="T42" fmla="*/ 1 w 6"/>
                <a:gd name="T43" fmla="*/ 2 h 12"/>
                <a:gd name="T44" fmla="*/ 0 w 6"/>
                <a:gd name="T45" fmla="*/ 1 h 12"/>
                <a:gd name="T46" fmla="*/ 1 w 6"/>
                <a:gd name="T47" fmla="*/ 0 h 12"/>
                <a:gd name="T48" fmla="*/ 3 w 6"/>
                <a:gd name="T49" fmla="*/ 0 h 12"/>
                <a:gd name="T50" fmla="*/ 4 w 6"/>
                <a:gd name="T51" fmla="*/ 0 h 12"/>
                <a:gd name="T52" fmla="*/ 5 w 6"/>
                <a:gd name="T53" fmla="*/ 1 h 12"/>
                <a:gd name="T54" fmla="*/ 6 w 6"/>
                <a:gd name="T55" fmla="*/ 2 h 12"/>
                <a:gd name="T56" fmla="*/ 6 w 6"/>
                <a:gd name="T5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12">
                  <a:moveTo>
                    <a:pt x="6" y="3"/>
                  </a:moveTo>
                  <a:cubicBezTo>
                    <a:pt x="6" y="4"/>
                    <a:pt x="6" y="4"/>
                    <a:pt x="6" y="5"/>
                  </a:cubicBezTo>
                  <a:cubicBezTo>
                    <a:pt x="5" y="6"/>
                    <a:pt x="5" y="6"/>
                    <a:pt x="5" y="7"/>
                  </a:cubicBezTo>
                  <a:cubicBezTo>
                    <a:pt x="5" y="7"/>
                    <a:pt x="4" y="8"/>
                    <a:pt x="4" y="8"/>
                  </a:cubicBezTo>
                  <a:cubicBezTo>
                    <a:pt x="4" y="9"/>
                    <a:pt x="3" y="9"/>
                    <a:pt x="3" y="10"/>
                  </a:cubicBezTo>
                  <a:cubicBezTo>
                    <a:pt x="2" y="11"/>
                    <a:pt x="2" y="11"/>
                    <a:pt x="2" y="11"/>
                  </a:cubicBezTo>
                  <a:cubicBezTo>
                    <a:pt x="2" y="11"/>
                    <a:pt x="2" y="11"/>
                    <a:pt x="2" y="11"/>
                  </a:cubicBezTo>
                  <a:cubicBezTo>
                    <a:pt x="3" y="10"/>
                    <a:pt x="3" y="10"/>
                    <a:pt x="3" y="10"/>
                  </a:cubicBezTo>
                  <a:cubicBezTo>
                    <a:pt x="6" y="10"/>
                    <a:pt x="6" y="10"/>
                    <a:pt x="6" y="10"/>
                  </a:cubicBezTo>
                  <a:cubicBezTo>
                    <a:pt x="6" y="12"/>
                    <a:pt x="6" y="12"/>
                    <a:pt x="6" y="12"/>
                  </a:cubicBezTo>
                  <a:cubicBezTo>
                    <a:pt x="0" y="12"/>
                    <a:pt x="0" y="12"/>
                    <a:pt x="0" y="12"/>
                  </a:cubicBezTo>
                  <a:cubicBezTo>
                    <a:pt x="0" y="11"/>
                    <a:pt x="0" y="11"/>
                    <a:pt x="0" y="11"/>
                  </a:cubicBezTo>
                  <a:cubicBezTo>
                    <a:pt x="0" y="11"/>
                    <a:pt x="0" y="10"/>
                    <a:pt x="1" y="10"/>
                  </a:cubicBezTo>
                  <a:cubicBezTo>
                    <a:pt x="1" y="10"/>
                    <a:pt x="1" y="9"/>
                    <a:pt x="2" y="9"/>
                  </a:cubicBezTo>
                  <a:cubicBezTo>
                    <a:pt x="2" y="8"/>
                    <a:pt x="2" y="8"/>
                    <a:pt x="2" y="7"/>
                  </a:cubicBezTo>
                  <a:cubicBezTo>
                    <a:pt x="3" y="7"/>
                    <a:pt x="3" y="7"/>
                    <a:pt x="3" y="6"/>
                  </a:cubicBezTo>
                  <a:cubicBezTo>
                    <a:pt x="3" y="6"/>
                    <a:pt x="3" y="5"/>
                    <a:pt x="4" y="5"/>
                  </a:cubicBezTo>
                  <a:cubicBezTo>
                    <a:pt x="4" y="4"/>
                    <a:pt x="4" y="4"/>
                    <a:pt x="4" y="3"/>
                  </a:cubicBezTo>
                  <a:cubicBezTo>
                    <a:pt x="4" y="3"/>
                    <a:pt x="4" y="3"/>
                    <a:pt x="3" y="2"/>
                  </a:cubicBezTo>
                  <a:cubicBezTo>
                    <a:pt x="3" y="2"/>
                    <a:pt x="3" y="2"/>
                    <a:pt x="2" y="2"/>
                  </a:cubicBezTo>
                  <a:cubicBezTo>
                    <a:pt x="2" y="2"/>
                    <a:pt x="2" y="2"/>
                    <a:pt x="1" y="2"/>
                  </a:cubicBezTo>
                  <a:cubicBezTo>
                    <a:pt x="1" y="2"/>
                    <a:pt x="1" y="2"/>
                    <a:pt x="1" y="2"/>
                  </a:cubicBezTo>
                  <a:cubicBezTo>
                    <a:pt x="0" y="1"/>
                    <a:pt x="0" y="1"/>
                    <a:pt x="0" y="1"/>
                  </a:cubicBezTo>
                  <a:cubicBezTo>
                    <a:pt x="0" y="1"/>
                    <a:pt x="1" y="0"/>
                    <a:pt x="1" y="0"/>
                  </a:cubicBezTo>
                  <a:cubicBezTo>
                    <a:pt x="2" y="0"/>
                    <a:pt x="2" y="0"/>
                    <a:pt x="3" y="0"/>
                  </a:cubicBezTo>
                  <a:cubicBezTo>
                    <a:pt x="3" y="0"/>
                    <a:pt x="4" y="0"/>
                    <a:pt x="4" y="0"/>
                  </a:cubicBezTo>
                  <a:cubicBezTo>
                    <a:pt x="4" y="0"/>
                    <a:pt x="5" y="0"/>
                    <a:pt x="5" y="1"/>
                  </a:cubicBezTo>
                  <a:cubicBezTo>
                    <a:pt x="5" y="1"/>
                    <a:pt x="5" y="1"/>
                    <a:pt x="6" y="2"/>
                  </a:cubicBezTo>
                  <a:cubicBezTo>
                    <a:pt x="6" y="2"/>
                    <a:pt x="6" y="3"/>
                    <a:pt x="6" y="3"/>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2" name="Freeform 442">
              <a:extLst>
                <a:ext uri="{FF2B5EF4-FFF2-40B4-BE49-F238E27FC236}">
                  <a16:creationId xmlns:a16="http://schemas.microsoft.com/office/drawing/2014/main" id="{EB40C14E-3D11-46CD-BE94-CAD77D6E1A68}"/>
                </a:ext>
              </a:extLst>
            </p:cNvPr>
            <p:cNvSpPr>
              <a:spLocks noEditPoints="1"/>
            </p:cNvSpPr>
            <p:nvPr/>
          </p:nvSpPr>
          <p:spPr bwMode="auto">
            <a:xfrm>
              <a:off x="201" y="1188"/>
              <a:ext cx="17" cy="31"/>
            </a:xfrm>
            <a:custGeom>
              <a:avLst/>
              <a:gdLst>
                <a:gd name="T0" fmla="*/ 0 w 7"/>
                <a:gd name="T1" fmla="*/ 6 h 13"/>
                <a:gd name="T2" fmla="*/ 0 w 7"/>
                <a:gd name="T3" fmla="*/ 3 h 13"/>
                <a:gd name="T4" fmla="*/ 1 w 7"/>
                <a:gd name="T5" fmla="*/ 1 h 13"/>
                <a:gd name="T6" fmla="*/ 2 w 7"/>
                <a:gd name="T7" fmla="*/ 0 h 13"/>
                <a:gd name="T8" fmla="*/ 3 w 7"/>
                <a:gd name="T9" fmla="*/ 0 h 13"/>
                <a:gd name="T10" fmla="*/ 5 w 7"/>
                <a:gd name="T11" fmla="*/ 0 h 13"/>
                <a:gd name="T12" fmla="*/ 6 w 7"/>
                <a:gd name="T13" fmla="*/ 1 h 13"/>
                <a:gd name="T14" fmla="*/ 7 w 7"/>
                <a:gd name="T15" fmla="*/ 3 h 13"/>
                <a:gd name="T16" fmla="*/ 7 w 7"/>
                <a:gd name="T17" fmla="*/ 6 h 13"/>
                <a:gd name="T18" fmla="*/ 7 w 7"/>
                <a:gd name="T19" fmla="*/ 9 h 13"/>
                <a:gd name="T20" fmla="*/ 6 w 7"/>
                <a:gd name="T21" fmla="*/ 11 h 13"/>
                <a:gd name="T22" fmla="*/ 5 w 7"/>
                <a:gd name="T23" fmla="*/ 12 h 13"/>
                <a:gd name="T24" fmla="*/ 3 w 7"/>
                <a:gd name="T25" fmla="*/ 13 h 13"/>
                <a:gd name="T26" fmla="*/ 2 w 7"/>
                <a:gd name="T27" fmla="*/ 12 h 13"/>
                <a:gd name="T28" fmla="*/ 1 w 7"/>
                <a:gd name="T29" fmla="*/ 11 h 13"/>
                <a:gd name="T30" fmla="*/ 0 w 7"/>
                <a:gd name="T31" fmla="*/ 9 h 13"/>
                <a:gd name="T32" fmla="*/ 0 w 7"/>
                <a:gd name="T33" fmla="*/ 6 h 13"/>
                <a:gd name="T34" fmla="*/ 2 w 7"/>
                <a:gd name="T35" fmla="*/ 6 h 13"/>
                <a:gd name="T36" fmla="*/ 2 w 7"/>
                <a:gd name="T37" fmla="*/ 10 h 13"/>
                <a:gd name="T38" fmla="*/ 3 w 7"/>
                <a:gd name="T39" fmla="*/ 11 h 13"/>
                <a:gd name="T40" fmla="*/ 4 w 7"/>
                <a:gd name="T41" fmla="*/ 10 h 13"/>
                <a:gd name="T42" fmla="*/ 4 w 7"/>
                <a:gd name="T43" fmla="*/ 10 h 13"/>
                <a:gd name="T44" fmla="*/ 5 w 7"/>
                <a:gd name="T45" fmla="*/ 8 h 13"/>
                <a:gd name="T46" fmla="*/ 5 w 7"/>
                <a:gd name="T47" fmla="*/ 6 h 13"/>
                <a:gd name="T48" fmla="*/ 4 w 7"/>
                <a:gd name="T49" fmla="*/ 3 h 13"/>
                <a:gd name="T50" fmla="*/ 3 w 7"/>
                <a:gd name="T51" fmla="*/ 2 h 13"/>
                <a:gd name="T52" fmla="*/ 3 w 7"/>
                <a:gd name="T53" fmla="*/ 2 h 13"/>
                <a:gd name="T54" fmla="*/ 2 w 7"/>
                <a:gd name="T55" fmla="*/ 3 h 13"/>
                <a:gd name="T56" fmla="*/ 2 w 7"/>
                <a:gd name="T57" fmla="*/ 4 h 13"/>
                <a:gd name="T58" fmla="*/ 2 w 7"/>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3">
                  <a:moveTo>
                    <a:pt x="0" y="6"/>
                  </a:moveTo>
                  <a:cubicBezTo>
                    <a:pt x="0" y="5"/>
                    <a:pt x="0" y="4"/>
                    <a:pt x="0" y="3"/>
                  </a:cubicBezTo>
                  <a:cubicBezTo>
                    <a:pt x="0" y="3"/>
                    <a:pt x="0" y="2"/>
                    <a:pt x="1" y="1"/>
                  </a:cubicBezTo>
                  <a:cubicBezTo>
                    <a:pt x="1" y="1"/>
                    <a:pt x="1" y="1"/>
                    <a:pt x="2" y="0"/>
                  </a:cubicBezTo>
                  <a:cubicBezTo>
                    <a:pt x="2" y="0"/>
                    <a:pt x="3" y="0"/>
                    <a:pt x="3" y="0"/>
                  </a:cubicBezTo>
                  <a:cubicBezTo>
                    <a:pt x="4" y="0"/>
                    <a:pt x="4" y="0"/>
                    <a:pt x="5" y="0"/>
                  </a:cubicBezTo>
                  <a:cubicBezTo>
                    <a:pt x="5" y="1"/>
                    <a:pt x="6" y="1"/>
                    <a:pt x="6" y="1"/>
                  </a:cubicBezTo>
                  <a:cubicBezTo>
                    <a:pt x="6" y="2"/>
                    <a:pt x="6" y="3"/>
                    <a:pt x="7" y="3"/>
                  </a:cubicBezTo>
                  <a:cubicBezTo>
                    <a:pt x="7" y="4"/>
                    <a:pt x="7" y="5"/>
                    <a:pt x="7" y="6"/>
                  </a:cubicBezTo>
                  <a:cubicBezTo>
                    <a:pt x="7" y="7"/>
                    <a:pt x="7" y="8"/>
                    <a:pt x="7" y="9"/>
                  </a:cubicBezTo>
                  <a:cubicBezTo>
                    <a:pt x="6" y="10"/>
                    <a:pt x="6" y="11"/>
                    <a:pt x="6" y="11"/>
                  </a:cubicBezTo>
                  <a:cubicBezTo>
                    <a:pt x="6" y="12"/>
                    <a:pt x="5" y="12"/>
                    <a:pt x="5" y="12"/>
                  </a:cubicBezTo>
                  <a:cubicBezTo>
                    <a:pt x="4" y="12"/>
                    <a:pt x="4" y="13"/>
                    <a:pt x="3" y="13"/>
                  </a:cubicBezTo>
                  <a:cubicBezTo>
                    <a:pt x="3" y="13"/>
                    <a:pt x="2" y="12"/>
                    <a:pt x="2" y="12"/>
                  </a:cubicBezTo>
                  <a:cubicBezTo>
                    <a:pt x="1" y="12"/>
                    <a:pt x="1" y="12"/>
                    <a:pt x="1" y="11"/>
                  </a:cubicBezTo>
                  <a:cubicBezTo>
                    <a:pt x="0" y="11"/>
                    <a:pt x="0" y="10"/>
                    <a:pt x="0" y="9"/>
                  </a:cubicBezTo>
                  <a:cubicBezTo>
                    <a:pt x="0" y="8"/>
                    <a:pt x="0" y="7"/>
                    <a:pt x="0" y="6"/>
                  </a:cubicBezTo>
                  <a:close/>
                  <a:moveTo>
                    <a:pt x="2" y="6"/>
                  </a:moveTo>
                  <a:cubicBezTo>
                    <a:pt x="2" y="8"/>
                    <a:pt x="2" y="9"/>
                    <a:pt x="2" y="10"/>
                  </a:cubicBezTo>
                  <a:cubicBezTo>
                    <a:pt x="2" y="10"/>
                    <a:pt x="3" y="11"/>
                    <a:pt x="3" y="11"/>
                  </a:cubicBezTo>
                  <a:cubicBezTo>
                    <a:pt x="3" y="11"/>
                    <a:pt x="4" y="11"/>
                    <a:pt x="4" y="10"/>
                  </a:cubicBezTo>
                  <a:cubicBezTo>
                    <a:pt x="4" y="10"/>
                    <a:pt x="4" y="10"/>
                    <a:pt x="4" y="10"/>
                  </a:cubicBezTo>
                  <a:cubicBezTo>
                    <a:pt x="4" y="9"/>
                    <a:pt x="5" y="9"/>
                    <a:pt x="5" y="8"/>
                  </a:cubicBezTo>
                  <a:cubicBezTo>
                    <a:pt x="5" y="8"/>
                    <a:pt x="5" y="7"/>
                    <a:pt x="5" y="6"/>
                  </a:cubicBezTo>
                  <a:cubicBezTo>
                    <a:pt x="5" y="5"/>
                    <a:pt x="5" y="4"/>
                    <a:pt x="4" y="3"/>
                  </a:cubicBezTo>
                  <a:cubicBezTo>
                    <a:pt x="4" y="2"/>
                    <a:pt x="4" y="2"/>
                    <a:pt x="3" y="2"/>
                  </a:cubicBezTo>
                  <a:cubicBezTo>
                    <a:pt x="3" y="2"/>
                    <a:pt x="3" y="2"/>
                    <a:pt x="3" y="2"/>
                  </a:cubicBezTo>
                  <a:cubicBezTo>
                    <a:pt x="2" y="2"/>
                    <a:pt x="2" y="2"/>
                    <a:pt x="2" y="3"/>
                  </a:cubicBezTo>
                  <a:cubicBezTo>
                    <a:pt x="2" y="3"/>
                    <a:pt x="2" y="4"/>
                    <a:pt x="2" y="4"/>
                  </a:cubicBezTo>
                  <a:cubicBezTo>
                    <a:pt x="2" y="5"/>
                    <a:pt x="2" y="5"/>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3" name="Freeform 443">
              <a:extLst>
                <a:ext uri="{FF2B5EF4-FFF2-40B4-BE49-F238E27FC236}">
                  <a16:creationId xmlns:a16="http://schemas.microsoft.com/office/drawing/2014/main" id="{7EEC533F-4548-496E-AF87-75A78C64866A}"/>
                </a:ext>
              </a:extLst>
            </p:cNvPr>
            <p:cNvSpPr>
              <a:spLocks noEditPoints="1"/>
            </p:cNvSpPr>
            <p:nvPr/>
          </p:nvSpPr>
          <p:spPr bwMode="auto">
            <a:xfrm>
              <a:off x="180" y="1095"/>
              <a:ext cx="19" cy="29"/>
            </a:xfrm>
            <a:custGeom>
              <a:avLst/>
              <a:gdLst>
                <a:gd name="T0" fmla="*/ 19 w 19"/>
                <a:gd name="T1" fmla="*/ 22 h 29"/>
                <a:gd name="T2" fmla="*/ 14 w 19"/>
                <a:gd name="T3" fmla="*/ 22 h 29"/>
                <a:gd name="T4" fmla="*/ 14 w 19"/>
                <a:gd name="T5" fmla="*/ 29 h 29"/>
                <a:gd name="T6" fmla="*/ 10 w 19"/>
                <a:gd name="T7" fmla="*/ 29 h 29"/>
                <a:gd name="T8" fmla="*/ 10 w 19"/>
                <a:gd name="T9" fmla="*/ 22 h 29"/>
                <a:gd name="T10" fmla="*/ 0 w 19"/>
                <a:gd name="T11" fmla="*/ 22 h 29"/>
                <a:gd name="T12" fmla="*/ 0 w 19"/>
                <a:gd name="T13" fmla="*/ 17 h 29"/>
                <a:gd name="T14" fmla="*/ 12 w 19"/>
                <a:gd name="T15" fmla="*/ 0 h 29"/>
                <a:gd name="T16" fmla="*/ 14 w 19"/>
                <a:gd name="T17" fmla="*/ 0 h 29"/>
                <a:gd name="T18" fmla="*/ 14 w 19"/>
                <a:gd name="T19" fmla="*/ 17 h 29"/>
                <a:gd name="T20" fmla="*/ 19 w 19"/>
                <a:gd name="T21" fmla="*/ 17 h 29"/>
                <a:gd name="T22" fmla="*/ 19 w 19"/>
                <a:gd name="T23" fmla="*/ 22 h 29"/>
                <a:gd name="T24" fmla="*/ 10 w 19"/>
                <a:gd name="T25" fmla="*/ 10 h 29"/>
                <a:gd name="T26" fmla="*/ 12 w 19"/>
                <a:gd name="T27" fmla="*/ 8 h 29"/>
                <a:gd name="T28" fmla="*/ 12 w 19"/>
                <a:gd name="T29" fmla="*/ 8 h 29"/>
                <a:gd name="T30" fmla="*/ 10 w 19"/>
                <a:gd name="T31" fmla="*/ 10 h 29"/>
                <a:gd name="T32" fmla="*/ 7 w 19"/>
                <a:gd name="T33" fmla="*/ 15 h 29"/>
                <a:gd name="T34" fmla="*/ 5 w 19"/>
                <a:gd name="T35" fmla="*/ 17 h 29"/>
                <a:gd name="T36" fmla="*/ 7 w 19"/>
                <a:gd name="T37" fmla="*/ 17 h 29"/>
                <a:gd name="T38" fmla="*/ 10 w 19"/>
                <a:gd name="T39" fmla="*/ 17 h 29"/>
                <a:gd name="T40" fmla="*/ 10 w 19"/>
                <a:gd name="T4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9">
                  <a:moveTo>
                    <a:pt x="19" y="22"/>
                  </a:moveTo>
                  <a:lnTo>
                    <a:pt x="14" y="22"/>
                  </a:lnTo>
                  <a:lnTo>
                    <a:pt x="14" y="29"/>
                  </a:lnTo>
                  <a:lnTo>
                    <a:pt x="10" y="29"/>
                  </a:lnTo>
                  <a:lnTo>
                    <a:pt x="10" y="22"/>
                  </a:lnTo>
                  <a:lnTo>
                    <a:pt x="0" y="22"/>
                  </a:lnTo>
                  <a:lnTo>
                    <a:pt x="0" y="17"/>
                  </a:lnTo>
                  <a:lnTo>
                    <a:pt x="12" y="0"/>
                  </a:lnTo>
                  <a:lnTo>
                    <a:pt x="14" y="0"/>
                  </a:lnTo>
                  <a:lnTo>
                    <a:pt x="14" y="17"/>
                  </a:lnTo>
                  <a:lnTo>
                    <a:pt x="19" y="17"/>
                  </a:lnTo>
                  <a:lnTo>
                    <a:pt x="19" y="22"/>
                  </a:lnTo>
                  <a:close/>
                  <a:moveTo>
                    <a:pt x="10" y="10"/>
                  </a:moveTo>
                  <a:lnTo>
                    <a:pt x="12" y="8"/>
                  </a:lnTo>
                  <a:lnTo>
                    <a:pt x="12" y="8"/>
                  </a:lnTo>
                  <a:lnTo>
                    <a:pt x="10" y="10"/>
                  </a:lnTo>
                  <a:lnTo>
                    <a:pt x="7" y="15"/>
                  </a:lnTo>
                  <a:lnTo>
                    <a:pt x="5" y="17"/>
                  </a:lnTo>
                  <a:lnTo>
                    <a:pt x="7" y="17"/>
                  </a:lnTo>
                  <a:lnTo>
                    <a:pt x="10" y="17"/>
                  </a:lnTo>
                  <a:lnTo>
                    <a:pt x="10" y="10"/>
                  </a:ln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4" name="Freeform 444">
              <a:extLst>
                <a:ext uri="{FF2B5EF4-FFF2-40B4-BE49-F238E27FC236}">
                  <a16:creationId xmlns:a16="http://schemas.microsoft.com/office/drawing/2014/main" id="{F99164FD-2488-49CF-9A52-7909DFC44046}"/>
                </a:ext>
              </a:extLst>
            </p:cNvPr>
            <p:cNvSpPr>
              <a:spLocks noEditPoints="1"/>
            </p:cNvSpPr>
            <p:nvPr/>
          </p:nvSpPr>
          <p:spPr bwMode="auto">
            <a:xfrm>
              <a:off x="201" y="1095"/>
              <a:ext cx="17" cy="29"/>
            </a:xfrm>
            <a:custGeom>
              <a:avLst/>
              <a:gdLst>
                <a:gd name="T0" fmla="*/ 0 w 7"/>
                <a:gd name="T1" fmla="*/ 6 h 12"/>
                <a:gd name="T2" fmla="*/ 0 w 7"/>
                <a:gd name="T3" fmla="*/ 3 h 12"/>
                <a:gd name="T4" fmla="*/ 1 w 7"/>
                <a:gd name="T5" fmla="*/ 1 h 12"/>
                <a:gd name="T6" fmla="*/ 2 w 7"/>
                <a:gd name="T7" fmla="*/ 0 h 12"/>
                <a:gd name="T8" fmla="*/ 3 w 7"/>
                <a:gd name="T9" fmla="*/ 0 h 12"/>
                <a:gd name="T10" fmla="*/ 5 w 7"/>
                <a:gd name="T11" fmla="*/ 0 h 12"/>
                <a:gd name="T12" fmla="*/ 6 w 7"/>
                <a:gd name="T13" fmla="*/ 1 h 12"/>
                <a:gd name="T14" fmla="*/ 7 w 7"/>
                <a:gd name="T15" fmla="*/ 3 h 12"/>
                <a:gd name="T16" fmla="*/ 7 w 7"/>
                <a:gd name="T17" fmla="*/ 6 h 12"/>
                <a:gd name="T18" fmla="*/ 7 w 7"/>
                <a:gd name="T19" fmla="*/ 9 h 12"/>
                <a:gd name="T20" fmla="*/ 6 w 7"/>
                <a:gd name="T21" fmla="*/ 11 h 12"/>
                <a:gd name="T22" fmla="*/ 5 w 7"/>
                <a:gd name="T23" fmla="*/ 12 h 12"/>
                <a:gd name="T24" fmla="*/ 3 w 7"/>
                <a:gd name="T25" fmla="*/ 12 h 12"/>
                <a:gd name="T26" fmla="*/ 2 w 7"/>
                <a:gd name="T27" fmla="*/ 12 h 12"/>
                <a:gd name="T28" fmla="*/ 1 w 7"/>
                <a:gd name="T29" fmla="*/ 11 h 12"/>
                <a:gd name="T30" fmla="*/ 0 w 7"/>
                <a:gd name="T31" fmla="*/ 9 h 12"/>
                <a:gd name="T32" fmla="*/ 0 w 7"/>
                <a:gd name="T33" fmla="*/ 6 h 12"/>
                <a:gd name="T34" fmla="*/ 2 w 7"/>
                <a:gd name="T35" fmla="*/ 6 h 12"/>
                <a:gd name="T36" fmla="*/ 2 w 7"/>
                <a:gd name="T37" fmla="*/ 9 h 12"/>
                <a:gd name="T38" fmla="*/ 3 w 7"/>
                <a:gd name="T39" fmla="*/ 10 h 12"/>
                <a:gd name="T40" fmla="*/ 4 w 7"/>
                <a:gd name="T41" fmla="*/ 10 h 12"/>
                <a:gd name="T42" fmla="*/ 4 w 7"/>
                <a:gd name="T43" fmla="*/ 9 h 12"/>
                <a:gd name="T44" fmla="*/ 5 w 7"/>
                <a:gd name="T45" fmla="*/ 8 h 12"/>
                <a:gd name="T46" fmla="*/ 5 w 7"/>
                <a:gd name="T47" fmla="*/ 6 h 12"/>
                <a:gd name="T48" fmla="*/ 4 w 7"/>
                <a:gd name="T49" fmla="*/ 3 h 12"/>
                <a:gd name="T50" fmla="*/ 3 w 7"/>
                <a:gd name="T51" fmla="*/ 1 h 12"/>
                <a:gd name="T52" fmla="*/ 3 w 7"/>
                <a:gd name="T53" fmla="*/ 2 h 12"/>
                <a:gd name="T54" fmla="*/ 2 w 7"/>
                <a:gd name="T55" fmla="*/ 2 h 12"/>
                <a:gd name="T56" fmla="*/ 2 w 7"/>
                <a:gd name="T57" fmla="*/ 4 h 12"/>
                <a:gd name="T58" fmla="*/ 2 w 7"/>
                <a:gd name="T5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2">
                  <a:moveTo>
                    <a:pt x="0" y="6"/>
                  </a:moveTo>
                  <a:cubicBezTo>
                    <a:pt x="0" y="5"/>
                    <a:pt x="0" y="4"/>
                    <a:pt x="0" y="3"/>
                  </a:cubicBezTo>
                  <a:cubicBezTo>
                    <a:pt x="0" y="2"/>
                    <a:pt x="0" y="2"/>
                    <a:pt x="1" y="1"/>
                  </a:cubicBezTo>
                  <a:cubicBezTo>
                    <a:pt x="1" y="1"/>
                    <a:pt x="1" y="0"/>
                    <a:pt x="2" y="0"/>
                  </a:cubicBezTo>
                  <a:cubicBezTo>
                    <a:pt x="2" y="0"/>
                    <a:pt x="3" y="0"/>
                    <a:pt x="3" y="0"/>
                  </a:cubicBezTo>
                  <a:cubicBezTo>
                    <a:pt x="4" y="0"/>
                    <a:pt x="4" y="0"/>
                    <a:pt x="5" y="0"/>
                  </a:cubicBezTo>
                  <a:cubicBezTo>
                    <a:pt x="5" y="0"/>
                    <a:pt x="6" y="1"/>
                    <a:pt x="6" y="1"/>
                  </a:cubicBezTo>
                  <a:cubicBezTo>
                    <a:pt x="6" y="2"/>
                    <a:pt x="6" y="2"/>
                    <a:pt x="7" y="3"/>
                  </a:cubicBezTo>
                  <a:cubicBezTo>
                    <a:pt x="7" y="4"/>
                    <a:pt x="7" y="5"/>
                    <a:pt x="7" y="6"/>
                  </a:cubicBezTo>
                  <a:cubicBezTo>
                    <a:pt x="7" y="7"/>
                    <a:pt x="7" y="8"/>
                    <a:pt x="7" y="9"/>
                  </a:cubicBezTo>
                  <a:cubicBezTo>
                    <a:pt x="6" y="10"/>
                    <a:pt x="6" y="10"/>
                    <a:pt x="6" y="11"/>
                  </a:cubicBezTo>
                  <a:cubicBezTo>
                    <a:pt x="6" y="11"/>
                    <a:pt x="5" y="12"/>
                    <a:pt x="5" y="12"/>
                  </a:cubicBezTo>
                  <a:cubicBezTo>
                    <a:pt x="4" y="12"/>
                    <a:pt x="4" y="12"/>
                    <a:pt x="3" y="12"/>
                  </a:cubicBezTo>
                  <a:cubicBezTo>
                    <a:pt x="3" y="12"/>
                    <a:pt x="2" y="12"/>
                    <a:pt x="2" y="12"/>
                  </a:cubicBezTo>
                  <a:cubicBezTo>
                    <a:pt x="1" y="12"/>
                    <a:pt x="1" y="11"/>
                    <a:pt x="1" y="11"/>
                  </a:cubicBezTo>
                  <a:cubicBezTo>
                    <a:pt x="0" y="10"/>
                    <a:pt x="0" y="10"/>
                    <a:pt x="0" y="9"/>
                  </a:cubicBezTo>
                  <a:cubicBezTo>
                    <a:pt x="0" y="8"/>
                    <a:pt x="0" y="7"/>
                    <a:pt x="0" y="6"/>
                  </a:cubicBezTo>
                  <a:close/>
                  <a:moveTo>
                    <a:pt x="2" y="6"/>
                  </a:moveTo>
                  <a:cubicBezTo>
                    <a:pt x="2" y="7"/>
                    <a:pt x="2" y="9"/>
                    <a:pt x="2" y="9"/>
                  </a:cubicBezTo>
                  <a:cubicBezTo>
                    <a:pt x="2" y="10"/>
                    <a:pt x="3" y="10"/>
                    <a:pt x="3" y="10"/>
                  </a:cubicBezTo>
                  <a:cubicBezTo>
                    <a:pt x="3" y="10"/>
                    <a:pt x="4" y="10"/>
                    <a:pt x="4" y="10"/>
                  </a:cubicBezTo>
                  <a:cubicBezTo>
                    <a:pt x="4" y="10"/>
                    <a:pt x="4" y="10"/>
                    <a:pt x="4" y="9"/>
                  </a:cubicBezTo>
                  <a:cubicBezTo>
                    <a:pt x="4" y="9"/>
                    <a:pt x="5" y="9"/>
                    <a:pt x="5" y="8"/>
                  </a:cubicBezTo>
                  <a:cubicBezTo>
                    <a:pt x="5" y="7"/>
                    <a:pt x="5" y="7"/>
                    <a:pt x="5" y="6"/>
                  </a:cubicBezTo>
                  <a:cubicBezTo>
                    <a:pt x="5" y="4"/>
                    <a:pt x="5" y="3"/>
                    <a:pt x="4" y="3"/>
                  </a:cubicBezTo>
                  <a:cubicBezTo>
                    <a:pt x="4" y="2"/>
                    <a:pt x="4" y="1"/>
                    <a:pt x="3" y="1"/>
                  </a:cubicBezTo>
                  <a:cubicBezTo>
                    <a:pt x="3" y="1"/>
                    <a:pt x="3" y="2"/>
                    <a:pt x="3" y="2"/>
                  </a:cubicBezTo>
                  <a:cubicBezTo>
                    <a:pt x="2" y="2"/>
                    <a:pt x="2" y="2"/>
                    <a:pt x="2" y="2"/>
                  </a:cubicBezTo>
                  <a:cubicBezTo>
                    <a:pt x="2" y="3"/>
                    <a:pt x="2" y="3"/>
                    <a:pt x="2" y="4"/>
                  </a:cubicBezTo>
                  <a:cubicBezTo>
                    <a:pt x="2" y="4"/>
                    <a:pt x="2" y="5"/>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5" name="Freeform 445">
              <a:extLst>
                <a:ext uri="{FF2B5EF4-FFF2-40B4-BE49-F238E27FC236}">
                  <a16:creationId xmlns:a16="http://schemas.microsoft.com/office/drawing/2014/main" id="{02D02FCB-05D6-42F3-A742-17CDA47DEA89}"/>
                </a:ext>
              </a:extLst>
            </p:cNvPr>
            <p:cNvSpPr>
              <a:spLocks noEditPoints="1"/>
            </p:cNvSpPr>
            <p:nvPr/>
          </p:nvSpPr>
          <p:spPr bwMode="auto">
            <a:xfrm>
              <a:off x="182" y="1000"/>
              <a:ext cx="15" cy="31"/>
            </a:xfrm>
            <a:custGeom>
              <a:avLst/>
              <a:gdLst>
                <a:gd name="T0" fmla="*/ 6 w 6"/>
                <a:gd name="T1" fmla="*/ 9 h 13"/>
                <a:gd name="T2" fmla="*/ 6 w 6"/>
                <a:gd name="T3" fmla="*/ 11 h 13"/>
                <a:gd name="T4" fmla="*/ 5 w 6"/>
                <a:gd name="T5" fmla="*/ 12 h 13"/>
                <a:gd name="T6" fmla="*/ 4 w 6"/>
                <a:gd name="T7" fmla="*/ 13 h 13"/>
                <a:gd name="T8" fmla="*/ 3 w 6"/>
                <a:gd name="T9" fmla="*/ 13 h 13"/>
                <a:gd name="T10" fmla="*/ 2 w 6"/>
                <a:gd name="T11" fmla="*/ 13 h 13"/>
                <a:gd name="T12" fmla="*/ 1 w 6"/>
                <a:gd name="T13" fmla="*/ 12 h 13"/>
                <a:gd name="T14" fmla="*/ 0 w 6"/>
                <a:gd name="T15" fmla="*/ 10 h 13"/>
                <a:gd name="T16" fmla="*/ 0 w 6"/>
                <a:gd name="T17" fmla="*/ 8 h 13"/>
                <a:gd name="T18" fmla="*/ 0 w 6"/>
                <a:gd name="T19" fmla="*/ 5 h 13"/>
                <a:gd name="T20" fmla="*/ 1 w 6"/>
                <a:gd name="T21" fmla="*/ 3 h 13"/>
                <a:gd name="T22" fmla="*/ 3 w 6"/>
                <a:gd name="T23" fmla="*/ 1 h 13"/>
                <a:gd name="T24" fmla="*/ 5 w 6"/>
                <a:gd name="T25" fmla="*/ 0 h 13"/>
                <a:gd name="T26" fmla="*/ 5 w 6"/>
                <a:gd name="T27" fmla="*/ 2 h 13"/>
                <a:gd name="T28" fmla="*/ 4 w 6"/>
                <a:gd name="T29" fmla="*/ 3 h 13"/>
                <a:gd name="T30" fmla="*/ 3 w 6"/>
                <a:gd name="T31" fmla="*/ 4 h 13"/>
                <a:gd name="T32" fmla="*/ 2 w 6"/>
                <a:gd name="T33" fmla="*/ 5 h 13"/>
                <a:gd name="T34" fmla="*/ 2 w 6"/>
                <a:gd name="T35" fmla="*/ 6 h 13"/>
                <a:gd name="T36" fmla="*/ 2 w 6"/>
                <a:gd name="T37" fmla="*/ 5 h 13"/>
                <a:gd name="T38" fmla="*/ 4 w 6"/>
                <a:gd name="T39" fmla="*/ 5 h 13"/>
                <a:gd name="T40" fmla="*/ 5 w 6"/>
                <a:gd name="T41" fmla="*/ 5 h 13"/>
                <a:gd name="T42" fmla="*/ 6 w 6"/>
                <a:gd name="T43" fmla="*/ 6 h 13"/>
                <a:gd name="T44" fmla="*/ 6 w 6"/>
                <a:gd name="T45" fmla="*/ 7 h 13"/>
                <a:gd name="T46" fmla="*/ 6 w 6"/>
                <a:gd name="T47" fmla="*/ 9 h 13"/>
                <a:gd name="T48" fmla="*/ 4 w 6"/>
                <a:gd name="T49" fmla="*/ 9 h 13"/>
                <a:gd name="T50" fmla="*/ 4 w 6"/>
                <a:gd name="T51" fmla="*/ 8 h 13"/>
                <a:gd name="T52" fmla="*/ 3 w 6"/>
                <a:gd name="T53" fmla="*/ 7 h 13"/>
                <a:gd name="T54" fmla="*/ 2 w 6"/>
                <a:gd name="T55" fmla="*/ 7 h 13"/>
                <a:gd name="T56" fmla="*/ 2 w 6"/>
                <a:gd name="T57" fmla="*/ 8 h 13"/>
                <a:gd name="T58" fmla="*/ 2 w 6"/>
                <a:gd name="T59" fmla="*/ 8 h 13"/>
                <a:gd name="T60" fmla="*/ 2 w 6"/>
                <a:gd name="T61" fmla="*/ 9 h 13"/>
                <a:gd name="T62" fmla="*/ 2 w 6"/>
                <a:gd name="T63" fmla="*/ 10 h 13"/>
                <a:gd name="T64" fmla="*/ 2 w 6"/>
                <a:gd name="T65" fmla="*/ 10 h 13"/>
                <a:gd name="T66" fmla="*/ 2 w 6"/>
                <a:gd name="T67" fmla="*/ 11 h 13"/>
                <a:gd name="T68" fmla="*/ 3 w 6"/>
                <a:gd name="T69" fmla="*/ 11 h 13"/>
                <a:gd name="T70" fmla="*/ 4 w 6"/>
                <a:gd name="T71" fmla="*/ 11 h 13"/>
                <a:gd name="T72" fmla="*/ 4 w 6"/>
                <a:gd name="T7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13">
                  <a:moveTo>
                    <a:pt x="6" y="9"/>
                  </a:moveTo>
                  <a:cubicBezTo>
                    <a:pt x="6" y="10"/>
                    <a:pt x="6" y="10"/>
                    <a:pt x="6" y="11"/>
                  </a:cubicBezTo>
                  <a:cubicBezTo>
                    <a:pt x="6" y="11"/>
                    <a:pt x="6" y="12"/>
                    <a:pt x="5" y="12"/>
                  </a:cubicBezTo>
                  <a:cubicBezTo>
                    <a:pt x="5" y="12"/>
                    <a:pt x="5" y="12"/>
                    <a:pt x="4" y="13"/>
                  </a:cubicBezTo>
                  <a:cubicBezTo>
                    <a:pt x="4" y="13"/>
                    <a:pt x="4" y="13"/>
                    <a:pt x="3" y="13"/>
                  </a:cubicBezTo>
                  <a:cubicBezTo>
                    <a:pt x="3" y="13"/>
                    <a:pt x="2" y="13"/>
                    <a:pt x="2" y="13"/>
                  </a:cubicBezTo>
                  <a:cubicBezTo>
                    <a:pt x="1" y="12"/>
                    <a:pt x="1" y="12"/>
                    <a:pt x="1" y="12"/>
                  </a:cubicBezTo>
                  <a:cubicBezTo>
                    <a:pt x="0" y="11"/>
                    <a:pt x="0" y="11"/>
                    <a:pt x="0" y="10"/>
                  </a:cubicBezTo>
                  <a:cubicBezTo>
                    <a:pt x="0" y="10"/>
                    <a:pt x="0" y="9"/>
                    <a:pt x="0" y="8"/>
                  </a:cubicBezTo>
                  <a:cubicBezTo>
                    <a:pt x="0" y="7"/>
                    <a:pt x="0" y="6"/>
                    <a:pt x="0" y="5"/>
                  </a:cubicBezTo>
                  <a:cubicBezTo>
                    <a:pt x="0" y="4"/>
                    <a:pt x="1" y="3"/>
                    <a:pt x="1" y="3"/>
                  </a:cubicBezTo>
                  <a:cubicBezTo>
                    <a:pt x="2" y="2"/>
                    <a:pt x="2" y="2"/>
                    <a:pt x="3" y="1"/>
                  </a:cubicBezTo>
                  <a:cubicBezTo>
                    <a:pt x="3" y="1"/>
                    <a:pt x="4" y="1"/>
                    <a:pt x="5" y="0"/>
                  </a:cubicBezTo>
                  <a:cubicBezTo>
                    <a:pt x="5" y="2"/>
                    <a:pt x="5" y="2"/>
                    <a:pt x="5" y="2"/>
                  </a:cubicBezTo>
                  <a:cubicBezTo>
                    <a:pt x="5" y="2"/>
                    <a:pt x="4" y="2"/>
                    <a:pt x="4" y="3"/>
                  </a:cubicBezTo>
                  <a:cubicBezTo>
                    <a:pt x="4" y="3"/>
                    <a:pt x="3" y="3"/>
                    <a:pt x="3" y="4"/>
                  </a:cubicBezTo>
                  <a:cubicBezTo>
                    <a:pt x="3" y="4"/>
                    <a:pt x="2" y="4"/>
                    <a:pt x="2" y="5"/>
                  </a:cubicBezTo>
                  <a:cubicBezTo>
                    <a:pt x="2" y="5"/>
                    <a:pt x="2" y="6"/>
                    <a:pt x="2" y="6"/>
                  </a:cubicBezTo>
                  <a:cubicBezTo>
                    <a:pt x="2" y="6"/>
                    <a:pt x="2" y="6"/>
                    <a:pt x="2" y="5"/>
                  </a:cubicBezTo>
                  <a:cubicBezTo>
                    <a:pt x="3" y="5"/>
                    <a:pt x="3" y="5"/>
                    <a:pt x="4" y="5"/>
                  </a:cubicBezTo>
                  <a:cubicBezTo>
                    <a:pt x="4" y="5"/>
                    <a:pt x="4" y="5"/>
                    <a:pt x="5" y="5"/>
                  </a:cubicBezTo>
                  <a:cubicBezTo>
                    <a:pt x="5" y="6"/>
                    <a:pt x="5" y="6"/>
                    <a:pt x="6" y="6"/>
                  </a:cubicBezTo>
                  <a:cubicBezTo>
                    <a:pt x="6" y="6"/>
                    <a:pt x="6" y="7"/>
                    <a:pt x="6" y="7"/>
                  </a:cubicBezTo>
                  <a:cubicBezTo>
                    <a:pt x="6" y="8"/>
                    <a:pt x="6" y="8"/>
                    <a:pt x="6" y="9"/>
                  </a:cubicBezTo>
                  <a:close/>
                  <a:moveTo>
                    <a:pt x="4" y="9"/>
                  </a:moveTo>
                  <a:cubicBezTo>
                    <a:pt x="4" y="8"/>
                    <a:pt x="4" y="8"/>
                    <a:pt x="4" y="8"/>
                  </a:cubicBezTo>
                  <a:cubicBezTo>
                    <a:pt x="4" y="7"/>
                    <a:pt x="3" y="7"/>
                    <a:pt x="3" y="7"/>
                  </a:cubicBezTo>
                  <a:cubicBezTo>
                    <a:pt x="3" y="7"/>
                    <a:pt x="2" y="7"/>
                    <a:pt x="2" y="7"/>
                  </a:cubicBezTo>
                  <a:cubicBezTo>
                    <a:pt x="2" y="8"/>
                    <a:pt x="2" y="8"/>
                    <a:pt x="2" y="8"/>
                  </a:cubicBezTo>
                  <a:cubicBezTo>
                    <a:pt x="2" y="8"/>
                    <a:pt x="2" y="8"/>
                    <a:pt x="2" y="8"/>
                  </a:cubicBezTo>
                  <a:cubicBezTo>
                    <a:pt x="2" y="9"/>
                    <a:pt x="2" y="9"/>
                    <a:pt x="2" y="9"/>
                  </a:cubicBezTo>
                  <a:cubicBezTo>
                    <a:pt x="2" y="9"/>
                    <a:pt x="2" y="9"/>
                    <a:pt x="2" y="10"/>
                  </a:cubicBezTo>
                  <a:cubicBezTo>
                    <a:pt x="2" y="10"/>
                    <a:pt x="2" y="10"/>
                    <a:pt x="2" y="10"/>
                  </a:cubicBezTo>
                  <a:cubicBezTo>
                    <a:pt x="2" y="11"/>
                    <a:pt x="2" y="11"/>
                    <a:pt x="2" y="11"/>
                  </a:cubicBezTo>
                  <a:cubicBezTo>
                    <a:pt x="3" y="11"/>
                    <a:pt x="3" y="11"/>
                    <a:pt x="3" y="11"/>
                  </a:cubicBezTo>
                  <a:cubicBezTo>
                    <a:pt x="3" y="11"/>
                    <a:pt x="4" y="11"/>
                    <a:pt x="4" y="11"/>
                  </a:cubicBezTo>
                  <a:cubicBezTo>
                    <a:pt x="4" y="10"/>
                    <a:pt x="4" y="10"/>
                    <a:pt x="4" y="9"/>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6" name="Freeform 446">
              <a:extLst>
                <a:ext uri="{FF2B5EF4-FFF2-40B4-BE49-F238E27FC236}">
                  <a16:creationId xmlns:a16="http://schemas.microsoft.com/office/drawing/2014/main" id="{24D14419-5016-4590-B79C-29F9E57021CE}"/>
                </a:ext>
              </a:extLst>
            </p:cNvPr>
            <p:cNvSpPr>
              <a:spLocks noEditPoints="1"/>
            </p:cNvSpPr>
            <p:nvPr/>
          </p:nvSpPr>
          <p:spPr bwMode="auto">
            <a:xfrm>
              <a:off x="201" y="1000"/>
              <a:ext cx="17" cy="31"/>
            </a:xfrm>
            <a:custGeom>
              <a:avLst/>
              <a:gdLst>
                <a:gd name="T0" fmla="*/ 0 w 7"/>
                <a:gd name="T1" fmla="*/ 7 h 13"/>
                <a:gd name="T2" fmla="*/ 0 w 7"/>
                <a:gd name="T3" fmla="*/ 4 h 13"/>
                <a:gd name="T4" fmla="*/ 1 w 7"/>
                <a:gd name="T5" fmla="*/ 2 h 13"/>
                <a:gd name="T6" fmla="*/ 2 w 7"/>
                <a:gd name="T7" fmla="*/ 1 h 13"/>
                <a:gd name="T8" fmla="*/ 3 w 7"/>
                <a:gd name="T9" fmla="*/ 0 h 13"/>
                <a:gd name="T10" fmla="*/ 5 w 7"/>
                <a:gd name="T11" fmla="*/ 1 h 13"/>
                <a:gd name="T12" fmla="*/ 6 w 7"/>
                <a:gd name="T13" fmla="*/ 2 h 13"/>
                <a:gd name="T14" fmla="*/ 7 w 7"/>
                <a:gd name="T15" fmla="*/ 4 h 13"/>
                <a:gd name="T16" fmla="*/ 7 w 7"/>
                <a:gd name="T17" fmla="*/ 7 h 13"/>
                <a:gd name="T18" fmla="*/ 7 w 7"/>
                <a:gd name="T19" fmla="*/ 10 h 13"/>
                <a:gd name="T20" fmla="*/ 6 w 7"/>
                <a:gd name="T21" fmla="*/ 11 h 13"/>
                <a:gd name="T22" fmla="*/ 5 w 7"/>
                <a:gd name="T23" fmla="*/ 13 h 13"/>
                <a:gd name="T24" fmla="*/ 3 w 7"/>
                <a:gd name="T25" fmla="*/ 13 h 13"/>
                <a:gd name="T26" fmla="*/ 2 w 7"/>
                <a:gd name="T27" fmla="*/ 13 h 13"/>
                <a:gd name="T28" fmla="*/ 1 w 7"/>
                <a:gd name="T29" fmla="*/ 11 h 13"/>
                <a:gd name="T30" fmla="*/ 0 w 7"/>
                <a:gd name="T31" fmla="*/ 10 h 13"/>
                <a:gd name="T32" fmla="*/ 0 w 7"/>
                <a:gd name="T33" fmla="*/ 7 h 13"/>
                <a:gd name="T34" fmla="*/ 2 w 7"/>
                <a:gd name="T35" fmla="*/ 7 h 13"/>
                <a:gd name="T36" fmla="*/ 2 w 7"/>
                <a:gd name="T37" fmla="*/ 10 h 13"/>
                <a:gd name="T38" fmla="*/ 3 w 7"/>
                <a:gd name="T39" fmla="*/ 11 h 13"/>
                <a:gd name="T40" fmla="*/ 4 w 7"/>
                <a:gd name="T41" fmla="*/ 11 h 13"/>
                <a:gd name="T42" fmla="*/ 4 w 7"/>
                <a:gd name="T43" fmla="*/ 10 h 13"/>
                <a:gd name="T44" fmla="*/ 5 w 7"/>
                <a:gd name="T45" fmla="*/ 9 h 13"/>
                <a:gd name="T46" fmla="*/ 5 w 7"/>
                <a:gd name="T47" fmla="*/ 7 h 13"/>
                <a:gd name="T48" fmla="*/ 4 w 7"/>
                <a:gd name="T49" fmla="*/ 3 h 13"/>
                <a:gd name="T50" fmla="*/ 3 w 7"/>
                <a:gd name="T51" fmla="*/ 2 h 13"/>
                <a:gd name="T52" fmla="*/ 3 w 7"/>
                <a:gd name="T53" fmla="*/ 2 h 13"/>
                <a:gd name="T54" fmla="*/ 2 w 7"/>
                <a:gd name="T55" fmla="*/ 3 h 13"/>
                <a:gd name="T56" fmla="*/ 2 w 7"/>
                <a:gd name="T57" fmla="*/ 5 h 13"/>
                <a:gd name="T58" fmla="*/ 2 w 7"/>
                <a:gd name="T5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3">
                  <a:moveTo>
                    <a:pt x="0" y="7"/>
                  </a:moveTo>
                  <a:cubicBezTo>
                    <a:pt x="0" y="6"/>
                    <a:pt x="0" y="5"/>
                    <a:pt x="0" y="4"/>
                  </a:cubicBezTo>
                  <a:cubicBezTo>
                    <a:pt x="0" y="3"/>
                    <a:pt x="0" y="2"/>
                    <a:pt x="1" y="2"/>
                  </a:cubicBezTo>
                  <a:cubicBezTo>
                    <a:pt x="1" y="1"/>
                    <a:pt x="1" y="1"/>
                    <a:pt x="2" y="1"/>
                  </a:cubicBezTo>
                  <a:cubicBezTo>
                    <a:pt x="2" y="0"/>
                    <a:pt x="3" y="0"/>
                    <a:pt x="3" y="0"/>
                  </a:cubicBezTo>
                  <a:cubicBezTo>
                    <a:pt x="4" y="0"/>
                    <a:pt x="4" y="0"/>
                    <a:pt x="5" y="1"/>
                  </a:cubicBezTo>
                  <a:cubicBezTo>
                    <a:pt x="5" y="1"/>
                    <a:pt x="6" y="1"/>
                    <a:pt x="6" y="2"/>
                  </a:cubicBezTo>
                  <a:cubicBezTo>
                    <a:pt x="6" y="2"/>
                    <a:pt x="6" y="3"/>
                    <a:pt x="7" y="4"/>
                  </a:cubicBezTo>
                  <a:cubicBezTo>
                    <a:pt x="7" y="5"/>
                    <a:pt x="7" y="6"/>
                    <a:pt x="7" y="7"/>
                  </a:cubicBezTo>
                  <a:cubicBezTo>
                    <a:pt x="7" y="8"/>
                    <a:pt x="7" y="9"/>
                    <a:pt x="7" y="10"/>
                  </a:cubicBezTo>
                  <a:cubicBezTo>
                    <a:pt x="6" y="10"/>
                    <a:pt x="6" y="11"/>
                    <a:pt x="6" y="11"/>
                  </a:cubicBezTo>
                  <a:cubicBezTo>
                    <a:pt x="6" y="12"/>
                    <a:pt x="5" y="12"/>
                    <a:pt x="5" y="13"/>
                  </a:cubicBezTo>
                  <a:cubicBezTo>
                    <a:pt x="4" y="13"/>
                    <a:pt x="4" y="13"/>
                    <a:pt x="3" y="13"/>
                  </a:cubicBezTo>
                  <a:cubicBezTo>
                    <a:pt x="3" y="13"/>
                    <a:pt x="2" y="13"/>
                    <a:pt x="2" y="13"/>
                  </a:cubicBezTo>
                  <a:cubicBezTo>
                    <a:pt x="1" y="12"/>
                    <a:pt x="1" y="12"/>
                    <a:pt x="1" y="11"/>
                  </a:cubicBezTo>
                  <a:cubicBezTo>
                    <a:pt x="0" y="11"/>
                    <a:pt x="0" y="10"/>
                    <a:pt x="0" y="10"/>
                  </a:cubicBezTo>
                  <a:cubicBezTo>
                    <a:pt x="0" y="9"/>
                    <a:pt x="0" y="8"/>
                    <a:pt x="0" y="7"/>
                  </a:cubicBezTo>
                  <a:close/>
                  <a:moveTo>
                    <a:pt x="2" y="7"/>
                  </a:moveTo>
                  <a:cubicBezTo>
                    <a:pt x="2" y="8"/>
                    <a:pt x="2" y="9"/>
                    <a:pt x="2" y="10"/>
                  </a:cubicBezTo>
                  <a:cubicBezTo>
                    <a:pt x="2" y="11"/>
                    <a:pt x="3" y="11"/>
                    <a:pt x="3" y="11"/>
                  </a:cubicBezTo>
                  <a:cubicBezTo>
                    <a:pt x="3" y="11"/>
                    <a:pt x="4" y="11"/>
                    <a:pt x="4" y="11"/>
                  </a:cubicBezTo>
                  <a:cubicBezTo>
                    <a:pt x="4" y="11"/>
                    <a:pt x="4" y="10"/>
                    <a:pt x="4" y="10"/>
                  </a:cubicBezTo>
                  <a:cubicBezTo>
                    <a:pt x="4" y="10"/>
                    <a:pt x="5" y="9"/>
                    <a:pt x="5" y="9"/>
                  </a:cubicBezTo>
                  <a:cubicBezTo>
                    <a:pt x="5" y="8"/>
                    <a:pt x="5" y="7"/>
                    <a:pt x="5" y="7"/>
                  </a:cubicBezTo>
                  <a:cubicBezTo>
                    <a:pt x="5" y="5"/>
                    <a:pt x="5" y="4"/>
                    <a:pt x="4" y="3"/>
                  </a:cubicBezTo>
                  <a:cubicBezTo>
                    <a:pt x="4" y="3"/>
                    <a:pt x="4" y="2"/>
                    <a:pt x="3" y="2"/>
                  </a:cubicBezTo>
                  <a:cubicBezTo>
                    <a:pt x="3" y="2"/>
                    <a:pt x="3" y="2"/>
                    <a:pt x="3" y="2"/>
                  </a:cubicBezTo>
                  <a:cubicBezTo>
                    <a:pt x="2" y="3"/>
                    <a:pt x="2" y="3"/>
                    <a:pt x="2" y="3"/>
                  </a:cubicBezTo>
                  <a:cubicBezTo>
                    <a:pt x="2" y="4"/>
                    <a:pt x="2" y="4"/>
                    <a:pt x="2" y="5"/>
                  </a:cubicBezTo>
                  <a:cubicBezTo>
                    <a:pt x="2" y="5"/>
                    <a:pt x="2" y="6"/>
                    <a:pt x="2" y="7"/>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7" name="Freeform 447">
              <a:extLst>
                <a:ext uri="{FF2B5EF4-FFF2-40B4-BE49-F238E27FC236}">
                  <a16:creationId xmlns:a16="http://schemas.microsoft.com/office/drawing/2014/main" id="{3B3E6BA0-8446-499E-8A4B-C2907EA5287D}"/>
                </a:ext>
              </a:extLst>
            </p:cNvPr>
            <p:cNvSpPr>
              <a:spLocks noEditPoints="1"/>
            </p:cNvSpPr>
            <p:nvPr/>
          </p:nvSpPr>
          <p:spPr bwMode="auto">
            <a:xfrm>
              <a:off x="182" y="907"/>
              <a:ext cx="15" cy="31"/>
            </a:xfrm>
            <a:custGeom>
              <a:avLst/>
              <a:gdLst>
                <a:gd name="T0" fmla="*/ 0 w 6"/>
                <a:gd name="T1" fmla="*/ 10 h 13"/>
                <a:gd name="T2" fmla="*/ 0 w 6"/>
                <a:gd name="T3" fmla="*/ 8 h 13"/>
                <a:gd name="T4" fmla="*/ 0 w 6"/>
                <a:gd name="T5" fmla="*/ 8 h 13"/>
                <a:gd name="T6" fmla="*/ 1 w 6"/>
                <a:gd name="T7" fmla="*/ 7 h 13"/>
                <a:gd name="T8" fmla="*/ 1 w 6"/>
                <a:gd name="T9" fmla="*/ 6 h 13"/>
                <a:gd name="T10" fmla="*/ 0 w 6"/>
                <a:gd name="T11" fmla="*/ 5 h 13"/>
                <a:gd name="T12" fmla="*/ 0 w 6"/>
                <a:gd name="T13" fmla="*/ 3 h 13"/>
                <a:gd name="T14" fmla="*/ 1 w 6"/>
                <a:gd name="T15" fmla="*/ 1 h 13"/>
                <a:gd name="T16" fmla="*/ 3 w 6"/>
                <a:gd name="T17" fmla="*/ 0 h 13"/>
                <a:gd name="T18" fmla="*/ 5 w 6"/>
                <a:gd name="T19" fmla="*/ 1 h 13"/>
                <a:gd name="T20" fmla="*/ 6 w 6"/>
                <a:gd name="T21" fmla="*/ 3 h 13"/>
                <a:gd name="T22" fmla="*/ 6 w 6"/>
                <a:gd name="T23" fmla="*/ 5 h 13"/>
                <a:gd name="T24" fmla="*/ 4 w 6"/>
                <a:gd name="T25" fmla="*/ 6 h 13"/>
                <a:gd name="T26" fmla="*/ 6 w 6"/>
                <a:gd name="T27" fmla="*/ 7 h 13"/>
                <a:gd name="T28" fmla="*/ 6 w 6"/>
                <a:gd name="T29" fmla="*/ 9 h 13"/>
                <a:gd name="T30" fmla="*/ 6 w 6"/>
                <a:gd name="T31" fmla="*/ 11 h 13"/>
                <a:gd name="T32" fmla="*/ 5 w 6"/>
                <a:gd name="T33" fmla="*/ 12 h 13"/>
                <a:gd name="T34" fmla="*/ 4 w 6"/>
                <a:gd name="T35" fmla="*/ 12 h 13"/>
                <a:gd name="T36" fmla="*/ 3 w 6"/>
                <a:gd name="T37" fmla="*/ 13 h 13"/>
                <a:gd name="T38" fmla="*/ 2 w 6"/>
                <a:gd name="T39" fmla="*/ 12 h 13"/>
                <a:gd name="T40" fmla="*/ 1 w 6"/>
                <a:gd name="T41" fmla="*/ 12 h 13"/>
                <a:gd name="T42" fmla="*/ 0 w 6"/>
                <a:gd name="T43" fmla="*/ 11 h 13"/>
                <a:gd name="T44" fmla="*/ 0 w 6"/>
                <a:gd name="T45" fmla="*/ 10 h 13"/>
                <a:gd name="T46" fmla="*/ 4 w 6"/>
                <a:gd name="T47" fmla="*/ 9 h 13"/>
                <a:gd name="T48" fmla="*/ 4 w 6"/>
                <a:gd name="T49" fmla="*/ 9 h 13"/>
                <a:gd name="T50" fmla="*/ 4 w 6"/>
                <a:gd name="T51" fmla="*/ 8 h 13"/>
                <a:gd name="T52" fmla="*/ 3 w 6"/>
                <a:gd name="T53" fmla="*/ 7 h 13"/>
                <a:gd name="T54" fmla="*/ 3 w 6"/>
                <a:gd name="T55" fmla="*/ 7 h 13"/>
                <a:gd name="T56" fmla="*/ 2 w 6"/>
                <a:gd name="T57" fmla="*/ 8 h 13"/>
                <a:gd name="T58" fmla="*/ 2 w 6"/>
                <a:gd name="T59" fmla="*/ 9 h 13"/>
                <a:gd name="T60" fmla="*/ 2 w 6"/>
                <a:gd name="T61" fmla="*/ 10 h 13"/>
                <a:gd name="T62" fmla="*/ 3 w 6"/>
                <a:gd name="T63" fmla="*/ 11 h 13"/>
                <a:gd name="T64" fmla="*/ 4 w 6"/>
                <a:gd name="T65" fmla="*/ 10 h 13"/>
                <a:gd name="T66" fmla="*/ 4 w 6"/>
                <a:gd name="T67" fmla="*/ 9 h 13"/>
                <a:gd name="T68" fmla="*/ 2 w 6"/>
                <a:gd name="T69" fmla="*/ 3 h 13"/>
                <a:gd name="T70" fmla="*/ 2 w 6"/>
                <a:gd name="T71" fmla="*/ 4 h 13"/>
                <a:gd name="T72" fmla="*/ 2 w 6"/>
                <a:gd name="T73" fmla="*/ 5 h 13"/>
                <a:gd name="T74" fmla="*/ 3 w 6"/>
                <a:gd name="T75" fmla="*/ 5 h 13"/>
                <a:gd name="T76" fmla="*/ 3 w 6"/>
                <a:gd name="T77" fmla="*/ 5 h 13"/>
                <a:gd name="T78" fmla="*/ 4 w 6"/>
                <a:gd name="T79" fmla="*/ 4 h 13"/>
                <a:gd name="T80" fmla="*/ 4 w 6"/>
                <a:gd name="T81" fmla="*/ 3 h 13"/>
                <a:gd name="T82" fmla="*/ 4 w 6"/>
                <a:gd name="T83" fmla="*/ 2 h 13"/>
                <a:gd name="T84" fmla="*/ 3 w 6"/>
                <a:gd name="T85" fmla="*/ 2 h 13"/>
                <a:gd name="T86" fmla="*/ 2 w 6"/>
                <a:gd name="T87" fmla="*/ 2 h 13"/>
                <a:gd name="T88" fmla="*/ 2 w 6"/>
                <a:gd name="T8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 h="13">
                  <a:moveTo>
                    <a:pt x="0" y="10"/>
                  </a:moveTo>
                  <a:cubicBezTo>
                    <a:pt x="0" y="9"/>
                    <a:pt x="0" y="9"/>
                    <a:pt x="0" y="8"/>
                  </a:cubicBezTo>
                  <a:cubicBezTo>
                    <a:pt x="0" y="8"/>
                    <a:pt x="0" y="8"/>
                    <a:pt x="0" y="8"/>
                  </a:cubicBezTo>
                  <a:cubicBezTo>
                    <a:pt x="0" y="7"/>
                    <a:pt x="1" y="7"/>
                    <a:pt x="1" y="7"/>
                  </a:cubicBezTo>
                  <a:cubicBezTo>
                    <a:pt x="1" y="7"/>
                    <a:pt x="1" y="6"/>
                    <a:pt x="1" y="6"/>
                  </a:cubicBezTo>
                  <a:cubicBezTo>
                    <a:pt x="1" y="6"/>
                    <a:pt x="1" y="5"/>
                    <a:pt x="0" y="5"/>
                  </a:cubicBezTo>
                  <a:cubicBezTo>
                    <a:pt x="0" y="5"/>
                    <a:pt x="0" y="4"/>
                    <a:pt x="0" y="3"/>
                  </a:cubicBezTo>
                  <a:cubicBezTo>
                    <a:pt x="0" y="2"/>
                    <a:pt x="0" y="2"/>
                    <a:pt x="1" y="1"/>
                  </a:cubicBezTo>
                  <a:cubicBezTo>
                    <a:pt x="1" y="0"/>
                    <a:pt x="2" y="0"/>
                    <a:pt x="3" y="0"/>
                  </a:cubicBezTo>
                  <a:cubicBezTo>
                    <a:pt x="4" y="0"/>
                    <a:pt x="5" y="0"/>
                    <a:pt x="5" y="1"/>
                  </a:cubicBezTo>
                  <a:cubicBezTo>
                    <a:pt x="6" y="1"/>
                    <a:pt x="6" y="2"/>
                    <a:pt x="6" y="3"/>
                  </a:cubicBezTo>
                  <a:cubicBezTo>
                    <a:pt x="6" y="4"/>
                    <a:pt x="6" y="4"/>
                    <a:pt x="6" y="5"/>
                  </a:cubicBezTo>
                  <a:cubicBezTo>
                    <a:pt x="5" y="5"/>
                    <a:pt x="5" y="6"/>
                    <a:pt x="4" y="6"/>
                  </a:cubicBezTo>
                  <a:cubicBezTo>
                    <a:pt x="5" y="6"/>
                    <a:pt x="5" y="7"/>
                    <a:pt x="6" y="7"/>
                  </a:cubicBezTo>
                  <a:cubicBezTo>
                    <a:pt x="6" y="8"/>
                    <a:pt x="6" y="9"/>
                    <a:pt x="6" y="9"/>
                  </a:cubicBezTo>
                  <a:cubicBezTo>
                    <a:pt x="6" y="10"/>
                    <a:pt x="6" y="10"/>
                    <a:pt x="6" y="11"/>
                  </a:cubicBezTo>
                  <a:cubicBezTo>
                    <a:pt x="6" y="11"/>
                    <a:pt x="6" y="11"/>
                    <a:pt x="5" y="12"/>
                  </a:cubicBezTo>
                  <a:cubicBezTo>
                    <a:pt x="5" y="12"/>
                    <a:pt x="5" y="12"/>
                    <a:pt x="4" y="12"/>
                  </a:cubicBezTo>
                  <a:cubicBezTo>
                    <a:pt x="4" y="13"/>
                    <a:pt x="3" y="13"/>
                    <a:pt x="3" y="13"/>
                  </a:cubicBezTo>
                  <a:cubicBezTo>
                    <a:pt x="2" y="13"/>
                    <a:pt x="2" y="13"/>
                    <a:pt x="2" y="12"/>
                  </a:cubicBezTo>
                  <a:cubicBezTo>
                    <a:pt x="1" y="12"/>
                    <a:pt x="1" y="12"/>
                    <a:pt x="1" y="12"/>
                  </a:cubicBezTo>
                  <a:cubicBezTo>
                    <a:pt x="0" y="12"/>
                    <a:pt x="0" y="11"/>
                    <a:pt x="0" y="11"/>
                  </a:cubicBezTo>
                  <a:cubicBezTo>
                    <a:pt x="0" y="10"/>
                    <a:pt x="0" y="10"/>
                    <a:pt x="0" y="10"/>
                  </a:cubicBezTo>
                  <a:close/>
                  <a:moveTo>
                    <a:pt x="4" y="9"/>
                  </a:moveTo>
                  <a:cubicBezTo>
                    <a:pt x="4" y="9"/>
                    <a:pt x="4" y="9"/>
                    <a:pt x="4" y="9"/>
                  </a:cubicBezTo>
                  <a:cubicBezTo>
                    <a:pt x="4" y="8"/>
                    <a:pt x="4" y="8"/>
                    <a:pt x="4" y="8"/>
                  </a:cubicBezTo>
                  <a:cubicBezTo>
                    <a:pt x="4" y="8"/>
                    <a:pt x="3" y="8"/>
                    <a:pt x="3" y="7"/>
                  </a:cubicBezTo>
                  <a:cubicBezTo>
                    <a:pt x="3" y="7"/>
                    <a:pt x="3" y="7"/>
                    <a:pt x="3" y="7"/>
                  </a:cubicBezTo>
                  <a:cubicBezTo>
                    <a:pt x="2" y="7"/>
                    <a:pt x="2" y="8"/>
                    <a:pt x="2" y="8"/>
                  </a:cubicBezTo>
                  <a:cubicBezTo>
                    <a:pt x="2" y="8"/>
                    <a:pt x="2" y="9"/>
                    <a:pt x="2" y="9"/>
                  </a:cubicBezTo>
                  <a:cubicBezTo>
                    <a:pt x="2" y="10"/>
                    <a:pt x="2" y="10"/>
                    <a:pt x="2" y="10"/>
                  </a:cubicBezTo>
                  <a:cubicBezTo>
                    <a:pt x="2" y="11"/>
                    <a:pt x="3" y="11"/>
                    <a:pt x="3" y="11"/>
                  </a:cubicBezTo>
                  <a:cubicBezTo>
                    <a:pt x="3" y="11"/>
                    <a:pt x="4" y="11"/>
                    <a:pt x="4" y="10"/>
                  </a:cubicBezTo>
                  <a:cubicBezTo>
                    <a:pt x="4" y="10"/>
                    <a:pt x="4" y="10"/>
                    <a:pt x="4" y="9"/>
                  </a:cubicBezTo>
                  <a:close/>
                  <a:moveTo>
                    <a:pt x="2" y="3"/>
                  </a:moveTo>
                  <a:cubicBezTo>
                    <a:pt x="2" y="4"/>
                    <a:pt x="2" y="4"/>
                    <a:pt x="2" y="4"/>
                  </a:cubicBezTo>
                  <a:cubicBezTo>
                    <a:pt x="2" y="4"/>
                    <a:pt x="2" y="4"/>
                    <a:pt x="2" y="5"/>
                  </a:cubicBezTo>
                  <a:cubicBezTo>
                    <a:pt x="2" y="5"/>
                    <a:pt x="3" y="5"/>
                    <a:pt x="3" y="5"/>
                  </a:cubicBezTo>
                  <a:cubicBezTo>
                    <a:pt x="3" y="5"/>
                    <a:pt x="3" y="5"/>
                    <a:pt x="3" y="5"/>
                  </a:cubicBezTo>
                  <a:cubicBezTo>
                    <a:pt x="4" y="5"/>
                    <a:pt x="4" y="5"/>
                    <a:pt x="4" y="4"/>
                  </a:cubicBezTo>
                  <a:cubicBezTo>
                    <a:pt x="4" y="4"/>
                    <a:pt x="4" y="4"/>
                    <a:pt x="4" y="3"/>
                  </a:cubicBezTo>
                  <a:cubicBezTo>
                    <a:pt x="4" y="3"/>
                    <a:pt x="4" y="3"/>
                    <a:pt x="4" y="2"/>
                  </a:cubicBezTo>
                  <a:cubicBezTo>
                    <a:pt x="4" y="2"/>
                    <a:pt x="3" y="2"/>
                    <a:pt x="3" y="2"/>
                  </a:cubicBezTo>
                  <a:cubicBezTo>
                    <a:pt x="3" y="2"/>
                    <a:pt x="2" y="2"/>
                    <a:pt x="2" y="2"/>
                  </a:cubicBezTo>
                  <a:cubicBezTo>
                    <a:pt x="2" y="3"/>
                    <a:pt x="2" y="3"/>
                    <a:pt x="2" y="3"/>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8" name="Freeform 448">
              <a:extLst>
                <a:ext uri="{FF2B5EF4-FFF2-40B4-BE49-F238E27FC236}">
                  <a16:creationId xmlns:a16="http://schemas.microsoft.com/office/drawing/2014/main" id="{50B1CB34-6502-49A3-9CF9-5E7A6BBE6E4B}"/>
                </a:ext>
              </a:extLst>
            </p:cNvPr>
            <p:cNvSpPr>
              <a:spLocks noEditPoints="1"/>
            </p:cNvSpPr>
            <p:nvPr/>
          </p:nvSpPr>
          <p:spPr bwMode="auto">
            <a:xfrm>
              <a:off x="201" y="907"/>
              <a:ext cx="17" cy="31"/>
            </a:xfrm>
            <a:custGeom>
              <a:avLst/>
              <a:gdLst>
                <a:gd name="T0" fmla="*/ 0 w 7"/>
                <a:gd name="T1" fmla="*/ 6 h 13"/>
                <a:gd name="T2" fmla="*/ 0 w 7"/>
                <a:gd name="T3" fmla="*/ 3 h 13"/>
                <a:gd name="T4" fmla="*/ 1 w 7"/>
                <a:gd name="T5" fmla="*/ 2 h 13"/>
                <a:gd name="T6" fmla="*/ 2 w 7"/>
                <a:gd name="T7" fmla="*/ 0 h 13"/>
                <a:gd name="T8" fmla="*/ 3 w 7"/>
                <a:gd name="T9" fmla="*/ 0 h 13"/>
                <a:gd name="T10" fmla="*/ 5 w 7"/>
                <a:gd name="T11" fmla="*/ 0 h 13"/>
                <a:gd name="T12" fmla="*/ 6 w 7"/>
                <a:gd name="T13" fmla="*/ 2 h 13"/>
                <a:gd name="T14" fmla="*/ 7 w 7"/>
                <a:gd name="T15" fmla="*/ 3 h 13"/>
                <a:gd name="T16" fmla="*/ 7 w 7"/>
                <a:gd name="T17" fmla="*/ 6 h 13"/>
                <a:gd name="T18" fmla="*/ 7 w 7"/>
                <a:gd name="T19" fmla="*/ 9 h 13"/>
                <a:gd name="T20" fmla="*/ 6 w 7"/>
                <a:gd name="T21" fmla="*/ 11 h 13"/>
                <a:gd name="T22" fmla="*/ 5 w 7"/>
                <a:gd name="T23" fmla="*/ 12 h 13"/>
                <a:gd name="T24" fmla="*/ 3 w 7"/>
                <a:gd name="T25" fmla="*/ 13 h 13"/>
                <a:gd name="T26" fmla="*/ 2 w 7"/>
                <a:gd name="T27" fmla="*/ 12 h 13"/>
                <a:gd name="T28" fmla="*/ 1 w 7"/>
                <a:gd name="T29" fmla="*/ 11 h 13"/>
                <a:gd name="T30" fmla="*/ 0 w 7"/>
                <a:gd name="T31" fmla="*/ 9 h 13"/>
                <a:gd name="T32" fmla="*/ 0 w 7"/>
                <a:gd name="T33" fmla="*/ 6 h 13"/>
                <a:gd name="T34" fmla="*/ 2 w 7"/>
                <a:gd name="T35" fmla="*/ 6 h 13"/>
                <a:gd name="T36" fmla="*/ 2 w 7"/>
                <a:gd name="T37" fmla="*/ 10 h 13"/>
                <a:gd name="T38" fmla="*/ 3 w 7"/>
                <a:gd name="T39" fmla="*/ 11 h 13"/>
                <a:gd name="T40" fmla="*/ 4 w 7"/>
                <a:gd name="T41" fmla="*/ 11 h 13"/>
                <a:gd name="T42" fmla="*/ 4 w 7"/>
                <a:gd name="T43" fmla="*/ 10 h 13"/>
                <a:gd name="T44" fmla="*/ 5 w 7"/>
                <a:gd name="T45" fmla="*/ 8 h 13"/>
                <a:gd name="T46" fmla="*/ 5 w 7"/>
                <a:gd name="T47" fmla="*/ 6 h 13"/>
                <a:gd name="T48" fmla="*/ 4 w 7"/>
                <a:gd name="T49" fmla="*/ 3 h 13"/>
                <a:gd name="T50" fmla="*/ 3 w 7"/>
                <a:gd name="T51" fmla="*/ 2 h 13"/>
                <a:gd name="T52" fmla="*/ 3 w 7"/>
                <a:gd name="T53" fmla="*/ 2 h 13"/>
                <a:gd name="T54" fmla="*/ 2 w 7"/>
                <a:gd name="T55" fmla="*/ 3 h 13"/>
                <a:gd name="T56" fmla="*/ 2 w 7"/>
                <a:gd name="T57" fmla="*/ 4 h 13"/>
                <a:gd name="T58" fmla="*/ 2 w 7"/>
                <a:gd name="T5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3">
                  <a:moveTo>
                    <a:pt x="0" y="6"/>
                  </a:moveTo>
                  <a:cubicBezTo>
                    <a:pt x="0" y="5"/>
                    <a:pt x="0" y="4"/>
                    <a:pt x="0" y="3"/>
                  </a:cubicBezTo>
                  <a:cubicBezTo>
                    <a:pt x="0" y="3"/>
                    <a:pt x="0" y="2"/>
                    <a:pt x="1" y="2"/>
                  </a:cubicBezTo>
                  <a:cubicBezTo>
                    <a:pt x="1" y="1"/>
                    <a:pt x="1" y="1"/>
                    <a:pt x="2" y="0"/>
                  </a:cubicBezTo>
                  <a:cubicBezTo>
                    <a:pt x="2" y="0"/>
                    <a:pt x="3" y="0"/>
                    <a:pt x="3" y="0"/>
                  </a:cubicBezTo>
                  <a:cubicBezTo>
                    <a:pt x="4" y="0"/>
                    <a:pt x="4" y="0"/>
                    <a:pt x="5" y="0"/>
                  </a:cubicBezTo>
                  <a:cubicBezTo>
                    <a:pt x="5" y="1"/>
                    <a:pt x="6" y="1"/>
                    <a:pt x="6" y="2"/>
                  </a:cubicBezTo>
                  <a:cubicBezTo>
                    <a:pt x="6" y="2"/>
                    <a:pt x="6" y="3"/>
                    <a:pt x="7" y="3"/>
                  </a:cubicBezTo>
                  <a:cubicBezTo>
                    <a:pt x="7" y="4"/>
                    <a:pt x="7" y="5"/>
                    <a:pt x="7" y="6"/>
                  </a:cubicBezTo>
                  <a:cubicBezTo>
                    <a:pt x="7" y="7"/>
                    <a:pt x="7" y="8"/>
                    <a:pt x="7" y="9"/>
                  </a:cubicBezTo>
                  <a:cubicBezTo>
                    <a:pt x="6" y="10"/>
                    <a:pt x="6" y="11"/>
                    <a:pt x="6" y="11"/>
                  </a:cubicBezTo>
                  <a:cubicBezTo>
                    <a:pt x="6" y="12"/>
                    <a:pt x="5" y="12"/>
                    <a:pt x="5" y="12"/>
                  </a:cubicBezTo>
                  <a:cubicBezTo>
                    <a:pt x="4" y="13"/>
                    <a:pt x="4" y="13"/>
                    <a:pt x="3" y="13"/>
                  </a:cubicBezTo>
                  <a:cubicBezTo>
                    <a:pt x="3" y="13"/>
                    <a:pt x="2" y="13"/>
                    <a:pt x="2" y="12"/>
                  </a:cubicBezTo>
                  <a:cubicBezTo>
                    <a:pt x="1" y="12"/>
                    <a:pt x="1" y="12"/>
                    <a:pt x="1" y="11"/>
                  </a:cubicBezTo>
                  <a:cubicBezTo>
                    <a:pt x="0" y="11"/>
                    <a:pt x="0" y="10"/>
                    <a:pt x="0" y="9"/>
                  </a:cubicBezTo>
                  <a:cubicBezTo>
                    <a:pt x="0" y="8"/>
                    <a:pt x="0" y="7"/>
                    <a:pt x="0" y="6"/>
                  </a:cubicBezTo>
                  <a:close/>
                  <a:moveTo>
                    <a:pt x="2" y="6"/>
                  </a:moveTo>
                  <a:cubicBezTo>
                    <a:pt x="2" y="8"/>
                    <a:pt x="2" y="9"/>
                    <a:pt x="2" y="10"/>
                  </a:cubicBezTo>
                  <a:cubicBezTo>
                    <a:pt x="2" y="10"/>
                    <a:pt x="3" y="11"/>
                    <a:pt x="3" y="11"/>
                  </a:cubicBezTo>
                  <a:cubicBezTo>
                    <a:pt x="3" y="11"/>
                    <a:pt x="4" y="11"/>
                    <a:pt x="4" y="11"/>
                  </a:cubicBezTo>
                  <a:cubicBezTo>
                    <a:pt x="4" y="10"/>
                    <a:pt x="4" y="10"/>
                    <a:pt x="4" y="10"/>
                  </a:cubicBezTo>
                  <a:cubicBezTo>
                    <a:pt x="4" y="9"/>
                    <a:pt x="5" y="9"/>
                    <a:pt x="5" y="8"/>
                  </a:cubicBezTo>
                  <a:cubicBezTo>
                    <a:pt x="5" y="8"/>
                    <a:pt x="5" y="7"/>
                    <a:pt x="5" y="6"/>
                  </a:cubicBezTo>
                  <a:cubicBezTo>
                    <a:pt x="5" y="5"/>
                    <a:pt x="5" y="4"/>
                    <a:pt x="4" y="3"/>
                  </a:cubicBezTo>
                  <a:cubicBezTo>
                    <a:pt x="4" y="2"/>
                    <a:pt x="4" y="2"/>
                    <a:pt x="3" y="2"/>
                  </a:cubicBezTo>
                  <a:cubicBezTo>
                    <a:pt x="3" y="2"/>
                    <a:pt x="3" y="2"/>
                    <a:pt x="3" y="2"/>
                  </a:cubicBezTo>
                  <a:cubicBezTo>
                    <a:pt x="2" y="2"/>
                    <a:pt x="2" y="3"/>
                    <a:pt x="2" y="3"/>
                  </a:cubicBezTo>
                  <a:cubicBezTo>
                    <a:pt x="2" y="3"/>
                    <a:pt x="2" y="4"/>
                    <a:pt x="2" y="4"/>
                  </a:cubicBezTo>
                  <a:cubicBezTo>
                    <a:pt x="2" y="5"/>
                    <a:pt x="2" y="6"/>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9" name="Freeform 449">
              <a:extLst>
                <a:ext uri="{FF2B5EF4-FFF2-40B4-BE49-F238E27FC236}">
                  <a16:creationId xmlns:a16="http://schemas.microsoft.com/office/drawing/2014/main" id="{07E75B10-DD41-4D06-9D17-DFCD45BF8681}"/>
                </a:ext>
              </a:extLst>
            </p:cNvPr>
            <p:cNvSpPr>
              <a:spLocks/>
            </p:cNvSpPr>
            <p:nvPr/>
          </p:nvSpPr>
          <p:spPr bwMode="auto">
            <a:xfrm>
              <a:off x="161" y="824"/>
              <a:ext cx="17" cy="29"/>
            </a:xfrm>
            <a:custGeom>
              <a:avLst/>
              <a:gdLst>
                <a:gd name="T0" fmla="*/ 2 w 17"/>
                <a:gd name="T1" fmla="*/ 24 h 29"/>
                <a:gd name="T2" fmla="*/ 7 w 17"/>
                <a:gd name="T3" fmla="*/ 24 h 29"/>
                <a:gd name="T4" fmla="*/ 7 w 17"/>
                <a:gd name="T5" fmla="*/ 9 h 29"/>
                <a:gd name="T6" fmla="*/ 7 w 17"/>
                <a:gd name="T7" fmla="*/ 5 h 29"/>
                <a:gd name="T8" fmla="*/ 7 w 17"/>
                <a:gd name="T9" fmla="*/ 7 h 29"/>
                <a:gd name="T10" fmla="*/ 2 w 17"/>
                <a:gd name="T11" fmla="*/ 9 h 29"/>
                <a:gd name="T12" fmla="*/ 0 w 17"/>
                <a:gd name="T13" fmla="*/ 7 h 29"/>
                <a:gd name="T14" fmla="*/ 9 w 17"/>
                <a:gd name="T15" fmla="*/ 0 h 29"/>
                <a:gd name="T16" fmla="*/ 12 w 17"/>
                <a:gd name="T17" fmla="*/ 0 h 29"/>
                <a:gd name="T18" fmla="*/ 12 w 17"/>
                <a:gd name="T19" fmla="*/ 24 h 29"/>
                <a:gd name="T20" fmla="*/ 17 w 17"/>
                <a:gd name="T21" fmla="*/ 24 h 29"/>
                <a:gd name="T22" fmla="*/ 17 w 17"/>
                <a:gd name="T23" fmla="*/ 29 h 29"/>
                <a:gd name="T24" fmla="*/ 2 w 17"/>
                <a:gd name="T25" fmla="*/ 29 h 29"/>
                <a:gd name="T26" fmla="*/ 2 w 17"/>
                <a:gd name="T2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9">
                  <a:moveTo>
                    <a:pt x="2" y="24"/>
                  </a:moveTo>
                  <a:lnTo>
                    <a:pt x="7" y="24"/>
                  </a:lnTo>
                  <a:lnTo>
                    <a:pt x="7" y="9"/>
                  </a:lnTo>
                  <a:lnTo>
                    <a:pt x="7" y="5"/>
                  </a:lnTo>
                  <a:lnTo>
                    <a:pt x="7" y="7"/>
                  </a:lnTo>
                  <a:lnTo>
                    <a:pt x="2" y="9"/>
                  </a:lnTo>
                  <a:lnTo>
                    <a:pt x="0" y="7"/>
                  </a:lnTo>
                  <a:lnTo>
                    <a:pt x="9" y="0"/>
                  </a:lnTo>
                  <a:lnTo>
                    <a:pt x="12" y="0"/>
                  </a:lnTo>
                  <a:lnTo>
                    <a:pt x="12" y="24"/>
                  </a:lnTo>
                  <a:lnTo>
                    <a:pt x="17" y="24"/>
                  </a:lnTo>
                  <a:lnTo>
                    <a:pt x="17" y="29"/>
                  </a:lnTo>
                  <a:lnTo>
                    <a:pt x="2" y="29"/>
                  </a:lnTo>
                  <a:lnTo>
                    <a:pt x="2" y="24"/>
                  </a:ln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0" name="Freeform 450">
              <a:extLst>
                <a:ext uri="{FF2B5EF4-FFF2-40B4-BE49-F238E27FC236}">
                  <a16:creationId xmlns:a16="http://schemas.microsoft.com/office/drawing/2014/main" id="{4135AECF-EBF6-4506-B1D5-6AA11E30FC8A}"/>
                </a:ext>
              </a:extLst>
            </p:cNvPr>
            <p:cNvSpPr>
              <a:spLocks noEditPoints="1"/>
            </p:cNvSpPr>
            <p:nvPr/>
          </p:nvSpPr>
          <p:spPr bwMode="auto">
            <a:xfrm>
              <a:off x="180" y="824"/>
              <a:ext cx="17" cy="29"/>
            </a:xfrm>
            <a:custGeom>
              <a:avLst/>
              <a:gdLst>
                <a:gd name="T0" fmla="*/ 0 w 7"/>
                <a:gd name="T1" fmla="*/ 6 h 12"/>
                <a:gd name="T2" fmla="*/ 1 w 7"/>
                <a:gd name="T3" fmla="*/ 3 h 12"/>
                <a:gd name="T4" fmla="*/ 1 w 7"/>
                <a:gd name="T5" fmla="*/ 1 h 12"/>
                <a:gd name="T6" fmla="*/ 2 w 7"/>
                <a:gd name="T7" fmla="*/ 0 h 12"/>
                <a:gd name="T8" fmla="*/ 4 w 7"/>
                <a:gd name="T9" fmla="*/ 0 h 12"/>
                <a:gd name="T10" fmla="*/ 6 w 7"/>
                <a:gd name="T11" fmla="*/ 0 h 12"/>
                <a:gd name="T12" fmla="*/ 7 w 7"/>
                <a:gd name="T13" fmla="*/ 1 h 12"/>
                <a:gd name="T14" fmla="*/ 7 w 7"/>
                <a:gd name="T15" fmla="*/ 3 h 12"/>
                <a:gd name="T16" fmla="*/ 7 w 7"/>
                <a:gd name="T17" fmla="*/ 6 h 12"/>
                <a:gd name="T18" fmla="*/ 7 w 7"/>
                <a:gd name="T19" fmla="*/ 9 h 12"/>
                <a:gd name="T20" fmla="*/ 7 w 7"/>
                <a:gd name="T21" fmla="*/ 11 h 12"/>
                <a:gd name="T22" fmla="*/ 5 w 7"/>
                <a:gd name="T23" fmla="*/ 12 h 12"/>
                <a:gd name="T24" fmla="*/ 4 w 7"/>
                <a:gd name="T25" fmla="*/ 12 h 12"/>
                <a:gd name="T26" fmla="*/ 2 w 7"/>
                <a:gd name="T27" fmla="*/ 12 h 12"/>
                <a:gd name="T28" fmla="*/ 1 w 7"/>
                <a:gd name="T29" fmla="*/ 11 h 12"/>
                <a:gd name="T30" fmla="*/ 1 w 7"/>
                <a:gd name="T31" fmla="*/ 9 h 12"/>
                <a:gd name="T32" fmla="*/ 0 w 7"/>
                <a:gd name="T33" fmla="*/ 6 h 12"/>
                <a:gd name="T34" fmla="*/ 2 w 7"/>
                <a:gd name="T35" fmla="*/ 6 h 12"/>
                <a:gd name="T36" fmla="*/ 3 w 7"/>
                <a:gd name="T37" fmla="*/ 9 h 12"/>
                <a:gd name="T38" fmla="*/ 4 w 7"/>
                <a:gd name="T39" fmla="*/ 11 h 12"/>
                <a:gd name="T40" fmla="*/ 5 w 7"/>
                <a:gd name="T41" fmla="*/ 10 h 12"/>
                <a:gd name="T42" fmla="*/ 5 w 7"/>
                <a:gd name="T43" fmla="*/ 10 h 12"/>
                <a:gd name="T44" fmla="*/ 5 w 7"/>
                <a:gd name="T45" fmla="*/ 8 h 12"/>
                <a:gd name="T46" fmla="*/ 5 w 7"/>
                <a:gd name="T47" fmla="*/ 6 h 12"/>
                <a:gd name="T48" fmla="*/ 5 w 7"/>
                <a:gd name="T49" fmla="*/ 3 h 12"/>
                <a:gd name="T50" fmla="*/ 4 w 7"/>
                <a:gd name="T51" fmla="*/ 2 h 12"/>
                <a:gd name="T52" fmla="*/ 3 w 7"/>
                <a:gd name="T53" fmla="*/ 2 h 12"/>
                <a:gd name="T54" fmla="*/ 3 w 7"/>
                <a:gd name="T55" fmla="*/ 3 h 12"/>
                <a:gd name="T56" fmla="*/ 3 w 7"/>
                <a:gd name="T57" fmla="*/ 4 h 12"/>
                <a:gd name="T58" fmla="*/ 2 w 7"/>
                <a:gd name="T5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2">
                  <a:moveTo>
                    <a:pt x="0" y="6"/>
                  </a:moveTo>
                  <a:cubicBezTo>
                    <a:pt x="0" y="5"/>
                    <a:pt x="1" y="4"/>
                    <a:pt x="1" y="3"/>
                  </a:cubicBezTo>
                  <a:cubicBezTo>
                    <a:pt x="1" y="2"/>
                    <a:pt x="1" y="2"/>
                    <a:pt x="1" y="1"/>
                  </a:cubicBezTo>
                  <a:cubicBezTo>
                    <a:pt x="2" y="1"/>
                    <a:pt x="2" y="0"/>
                    <a:pt x="2" y="0"/>
                  </a:cubicBezTo>
                  <a:cubicBezTo>
                    <a:pt x="3" y="0"/>
                    <a:pt x="3" y="0"/>
                    <a:pt x="4" y="0"/>
                  </a:cubicBezTo>
                  <a:cubicBezTo>
                    <a:pt x="5" y="0"/>
                    <a:pt x="5" y="0"/>
                    <a:pt x="6" y="0"/>
                  </a:cubicBezTo>
                  <a:cubicBezTo>
                    <a:pt x="6" y="0"/>
                    <a:pt x="6" y="1"/>
                    <a:pt x="7" y="1"/>
                  </a:cubicBezTo>
                  <a:cubicBezTo>
                    <a:pt x="7" y="2"/>
                    <a:pt x="7" y="2"/>
                    <a:pt x="7" y="3"/>
                  </a:cubicBezTo>
                  <a:cubicBezTo>
                    <a:pt x="7" y="4"/>
                    <a:pt x="7" y="5"/>
                    <a:pt x="7" y="6"/>
                  </a:cubicBezTo>
                  <a:cubicBezTo>
                    <a:pt x="7" y="7"/>
                    <a:pt x="7" y="8"/>
                    <a:pt x="7" y="9"/>
                  </a:cubicBezTo>
                  <a:cubicBezTo>
                    <a:pt x="7" y="10"/>
                    <a:pt x="7" y="10"/>
                    <a:pt x="7" y="11"/>
                  </a:cubicBezTo>
                  <a:cubicBezTo>
                    <a:pt x="6" y="11"/>
                    <a:pt x="6" y="12"/>
                    <a:pt x="5" y="12"/>
                  </a:cubicBezTo>
                  <a:cubicBezTo>
                    <a:pt x="5" y="12"/>
                    <a:pt x="5" y="12"/>
                    <a:pt x="4" y="12"/>
                  </a:cubicBezTo>
                  <a:cubicBezTo>
                    <a:pt x="3" y="12"/>
                    <a:pt x="3" y="12"/>
                    <a:pt x="2" y="12"/>
                  </a:cubicBezTo>
                  <a:cubicBezTo>
                    <a:pt x="2" y="12"/>
                    <a:pt x="2" y="11"/>
                    <a:pt x="1" y="11"/>
                  </a:cubicBezTo>
                  <a:cubicBezTo>
                    <a:pt x="1" y="10"/>
                    <a:pt x="1" y="10"/>
                    <a:pt x="1" y="9"/>
                  </a:cubicBezTo>
                  <a:cubicBezTo>
                    <a:pt x="0" y="8"/>
                    <a:pt x="0" y="7"/>
                    <a:pt x="0" y="6"/>
                  </a:cubicBezTo>
                  <a:close/>
                  <a:moveTo>
                    <a:pt x="2" y="6"/>
                  </a:moveTo>
                  <a:cubicBezTo>
                    <a:pt x="2" y="8"/>
                    <a:pt x="3" y="9"/>
                    <a:pt x="3" y="9"/>
                  </a:cubicBezTo>
                  <a:cubicBezTo>
                    <a:pt x="3" y="10"/>
                    <a:pt x="3" y="11"/>
                    <a:pt x="4" y="11"/>
                  </a:cubicBezTo>
                  <a:cubicBezTo>
                    <a:pt x="4" y="11"/>
                    <a:pt x="4" y="10"/>
                    <a:pt x="5" y="10"/>
                  </a:cubicBezTo>
                  <a:cubicBezTo>
                    <a:pt x="5" y="10"/>
                    <a:pt x="5" y="10"/>
                    <a:pt x="5" y="10"/>
                  </a:cubicBezTo>
                  <a:cubicBezTo>
                    <a:pt x="5" y="9"/>
                    <a:pt x="5" y="9"/>
                    <a:pt x="5" y="8"/>
                  </a:cubicBezTo>
                  <a:cubicBezTo>
                    <a:pt x="5" y="8"/>
                    <a:pt x="5" y="7"/>
                    <a:pt x="5" y="6"/>
                  </a:cubicBezTo>
                  <a:cubicBezTo>
                    <a:pt x="5" y="5"/>
                    <a:pt x="5" y="3"/>
                    <a:pt x="5" y="3"/>
                  </a:cubicBezTo>
                  <a:cubicBezTo>
                    <a:pt x="5" y="2"/>
                    <a:pt x="4" y="2"/>
                    <a:pt x="4" y="2"/>
                  </a:cubicBezTo>
                  <a:cubicBezTo>
                    <a:pt x="4" y="2"/>
                    <a:pt x="3" y="2"/>
                    <a:pt x="3" y="2"/>
                  </a:cubicBezTo>
                  <a:cubicBezTo>
                    <a:pt x="3" y="2"/>
                    <a:pt x="3" y="2"/>
                    <a:pt x="3" y="3"/>
                  </a:cubicBezTo>
                  <a:cubicBezTo>
                    <a:pt x="3" y="3"/>
                    <a:pt x="3" y="3"/>
                    <a:pt x="3" y="4"/>
                  </a:cubicBezTo>
                  <a:cubicBezTo>
                    <a:pt x="3" y="5"/>
                    <a:pt x="2" y="5"/>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1" name="Freeform 451">
              <a:extLst>
                <a:ext uri="{FF2B5EF4-FFF2-40B4-BE49-F238E27FC236}">
                  <a16:creationId xmlns:a16="http://schemas.microsoft.com/office/drawing/2014/main" id="{2E1749FA-1A2D-4F01-BD68-4984E16E07B1}"/>
                </a:ext>
              </a:extLst>
            </p:cNvPr>
            <p:cNvSpPr>
              <a:spLocks noEditPoints="1"/>
            </p:cNvSpPr>
            <p:nvPr/>
          </p:nvSpPr>
          <p:spPr bwMode="auto">
            <a:xfrm>
              <a:off x="201" y="824"/>
              <a:ext cx="17" cy="29"/>
            </a:xfrm>
            <a:custGeom>
              <a:avLst/>
              <a:gdLst>
                <a:gd name="T0" fmla="*/ 0 w 7"/>
                <a:gd name="T1" fmla="*/ 6 h 12"/>
                <a:gd name="T2" fmla="*/ 0 w 7"/>
                <a:gd name="T3" fmla="*/ 3 h 12"/>
                <a:gd name="T4" fmla="*/ 1 w 7"/>
                <a:gd name="T5" fmla="*/ 1 h 12"/>
                <a:gd name="T6" fmla="*/ 2 w 7"/>
                <a:gd name="T7" fmla="*/ 0 h 12"/>
                <a:gd name="T8" fmla="*/ 3 w 7"/>
                <a:gd name="T9" fmla="*/ 0 h 12"/>
                <a:gd name="T10" fmla="*/ 5 w 7"/>
                <a:gd name="T11" fmla="*/ 0 h 12"/>
                <a:gd name="T12" fmla="*/ 6 w 7"/>
                <a:gd name="T13" fmla="*/ 1 h 12"/>
                <a:gd name="T14" fmla="*/ 7 w 7"/>
                <a:gd name="T15" fmla="*/ 3 h 12"/>
                <a:gd name="T16" fmla="*/ 7 w 7"/>
                <a:gd name="T17" fmla="*/ 6 h 12"/>
                <a:gd name="T18" fmla="*/ 7 w 7"/>
                <a:gd name="T19" fmla="*/ 9 h 12"/>
                <a:gd name="T20" fmla="*/ 6 w 7"/>
                <a:gd name="T21" fmla="*/ 11 h 12"/>
                <a:gd name="T22" fmla="*/ 5 w 7"/>
                <a:gd name="T23" fmla="*/ 12 h 12"/>
                <a:gd name="T24" fmla="*/ 3 w 7"/>
                <a:gd name="T25" fmla="*/ 12 h 12"/>
                <a:gd name="T26" fmla="*/ 2 w 7"/>
                <a:gd name="T27" fmla="*/ 12 h 12"/>
                <a:gd name="T28" fmla="*/ 1 w 7"/>
                <a:gd name="T29" fmla="*/ 11 h 12"/>
                <a:gd name="T30" fmla="*/ 0 w 7"/>
                <a:gd name="T31" fmla="*/ 9 h 12"/>
                <a:gd name="T32" fmla="*/ 0 w 7"/>
                <a:gd name="T33" fmla="*/ 6 h 12"/>
                <a:gd name="T34" fmla="*/ 2 w 7"/>
                <a:gd name="T35" fmla="*/ 6 h 12"/>
                <a:gd name="T36" fmla="*/ 2 w 7"/>
                <a:gd name="T37" fmla="*/ 9 h 12"/>
                <a:gd name="T38" fmla="*/ 3 w 7"/>
                <a:gd name="T39" fmla="*/ 11 h 12"/>
                <a:gd name="T40" fmla="*/ 4 w 7"/>
                <a:gd name="T41" fmla="*/ 10 h 12"/>
                <a:gd name="T42" fmla="*/ 4 w 7"/>
                <a:gd name="T43" fmla="*/ 10 h 12"/>
                <a:gd name="T44" fmla="*/ 5 w 7"/>
                <a:gd name="T45" fmla="*/ 8 h 12"/>
                <a:gd name="T46" fmla="*/ 5 w 7"/>
                <a:gd name="T47" fmla="*/ 6 h 12"/>
                <a:gd name="T48" fmla="*/ 4 w 7"/>
                <a:gd name="T49" fmla="*/ 3 h 12"/>
                <a:gd name="T50" fmla="*/ 3 w 7"/>
                <a:gd name="T51" fmla="*/ 2 h 12"/>
                <a:gd name="T52" fmla="*/ 3 w 7"/>
                <a:gd name="T53" fmla="*/ 2 h 12"/>
                <a:gd name="T54" fmla="*/ 2 w 7"/>
                <a:gd name="T55" fmla="*/ 3 h 12"/>
                <a:gd name="T56" fmla="*/ 2 w 7"/>
                <a:gd name="T57" fmla="*/ 4 h 12"/>
                <a:gd name="T58" fmla="*/ 2 w 7"/>
                <a:gd name="T5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12">
                  <a:moveTo>
                    <a:pt x="0" y="6"/>
                  </a:moveTo>
                  <a:cubicBezTo>
                    <a:pt x="0" y="5"/>
                    <a:pt x="0" y="4"/>
                    <a:pt x="0" y="3"/>
                  </a:cubicBezTo>
                  <a:cubicBezTo>
                    <a:pt x="0" y="2"/>
                    <a:pt x="0" y="2"/>
                    <a:pt x="1" y="1"/>
                  </a:cubicBezTo>
                  <a:cubicBezTo>
                    <a:pt x="1" y="1"/>
                    <a:pt x="1" y="0"/>
                    <a:pt x="2" y="0"/>
                  </a:cubicBezTo>
                  <a:cubicBezTo>
                    <a:pt x="2" y="0"/>
                    <a:pt x="3" y="0"/>
                    <a:pt x="3" y="0"/>
                  </a:cubicBezTo>
                  <a:cubicBezTo>
                    <a:pt x="4" y="0"/>
                    <a:pt x="4" y="0"/>
                    <a:pt x="5" y="0"/>
                  </a:cubicBezTo>
                  <a:cubicBezTo>
                    <a:pt x="5" y="0"/>
                    <a:pt x="6" y="1"/>
                    <a:pt x="6" y="1"/>
                  </a:cubicBezTo>
                  <a:cubicBezTo>
                    <a:pt x="6" y="2"/>
                    <a:pt x="6" y="2"/>
                    <a:pt x="7" y="3"/>
                  </a:cubicBezTo>
                  <a:cubicBezTo>
                    <a:pt x="7" y="4"/>
                    <a:pt x="7" y="5"/>
                    <a:pt x="7" y="6"/>
                  </a:cubicBezTo>
                  <a:cubicBezTo>
                    <a:pt x="7" y="7"/>
                    <a:pt x="7" y="8"/>
                    <a:pt x="7" y="9"/>
                  </a:cubicBezTo>
                  <a:cubicBezTo>
                    <a:pt x="6" y="10"/>
                    <a:pt x="6" y="10"/>
                    <a:pt x="6" y="11"/>
                  </a:cubicBezTo>
                  <a:cubicBezTo>
                    <a:pt x="6" y="11"/>
                    <a:pt x="5" y="12"/>
                    <a:pt x="5" y="12"/>
                  </a:cubicBezTo>
                  <a:cubicBezTo>
                    <a:pt x="4" y="12"/>
                    <a:pt x="4" y="12"/>
                    <a:pt x="3" y="12"/>
                  </a:cubicBezTo>
                  <a:cubicBezTo>
                    <a:pt x="3" y="12"/>
                    <a:pt x="2" y="12"/>
                    <a:pt x="2" y="12"/>
                  </a:cubicBezTo>
                  <a:cubicBezTo>
                    <a:pt x="1" y="12"/>
                    <a:pt x="1" y="11"/>
                    <a:pt x="1" y="11"/>
                  </a:cubicBezTo>
                  <a:cubicBezTo>
                    <a:pt x="0" y="10"/>
                    <a:pt x="0" y="10"/>
                    <a:pt x="0" y="9"/>
                  </a:cubicBezTo>
                  <a:cubicBezTo>
                    <a:pt x="0" y="8"/>
                    <a:pt x="0" y="7"/>
                    <a:pt x="0" y="6"/>
                  </a:cubicBezTo>
                  <a:close/>
                  <a:moveTo>
                    <a:pt x="2" y="6"/>
                  </a:moveTo>
                  <a:cubicBezTo>
                    <a:pt x="2" y="8"/>
                    <a:pt x="2" y="9"/>
                    <a:pt x="2" y="9"/>
                  </a:cubicBezTo>
                  <a:cubicBezTo>
                    <a:pt x="2" y="10"/>
                    <a:pt x="3" y="11"/>
                    <a:pt x="3" y="11"/>
                  </a:cubicBezTo>
                  <a:cubicBezTo>
                    <a:pt x="3" y="11"/>
                    <a:pt x="4" y="10"/>
                    <a:pt x="4" y="10"/>
                  </a:cubicBezTo>
                  <a:cubicBezTo>
                    <a:pt x="4" y="10"/>
                    <a:pt x="4" y="10"/>
                    <a:pt x="4" y="10"/>
                  </a:cubicBezTo>
                  <a:cubicBezTo>
                    <a:pt x="4" y="9"/>
                    <a:pt x="5" y="9"/>
                    <a:pt x="5" y="8"/>
                  </a:cubicBezTo>
                  <a:cubicBezTo>
                    <a:pt x="5" y="8"/>
                    <a:pt x="5" y="7"/>
                    <a:pt x="5" y="6"/>
                  </a:cubicBezTo>
                  <a:cubicBezTo>
                    <a:pt x="5" y="5"/>
                    <a:pt x="5" y="3"/>
                    <a:pt x="4" y="3"/>
                  </a:cubicBezTo>
                  <a:cubicBezTo>
                    <a:pt x="4" y="2"/>
                    <a:pt x="4" y="2"/>
                    <a:pt x="3" y="2"/>
                  </a:cubicBezTo>
                  <a:cubicBezTo>
                    <a:pt x="3" y="2"/>
                    <a:pt x="3" y="2"/>
                    <a:pt x="3" y="2"/>
                  </a:cubicBezTo>
                  <a:cubicBezTo>
                    <a:pt x="2" y="2"/>
                    <a:pt x="2" y="2"/>
                    <a:pt x="2" y="3"/>
                  </a:cubicBezTo>
                  <a:cubicBezTo>
                    <a:pt x="2" y="3"/>
                    <a:pt x="2" y="3"/>
                    <a:pt x="2" y="4"/>
                  </a:cubicBezTo>
                  <a:cubicBezTo>
                    <a:pt x="2" y="5"/>
                    <a:pt x="2" y="5"/>
                    <a:pt x="2" y="6"/>
                  </a:cubicBez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2" name="Freeform 452">
              <a:extLst>
                <a:ext uri="{FF2B5EF4-FFF2-40B4-BE49-F238E27FC236}">
                  <a16:creationId xmlns:a16="http://schemas.microsoft.com/office/drawing/2014/main" id="{4EEC3569-84B2-4D54-84C3-1692506EBA66}"/>
                </a:ext>
              </a:extLst>
            </p:cNvPr>
            <p:cNvSpPr>
              <a:spLocks/>
            </p:cNvSpPr>
            <p:nvPr/>
          </p:nvSpPr>
          <p:spPr bwMode="auto">
            <a:xfrm>
              <a:off x="223" y="831"/>
              <a:ext cx="0" cy="457"/>
            </a:xfrm>
            <a:custGeom>
              <a:avLst/>
              <a:gdLst>
                <a:gd name="T0" fmla="*/ 457 h 457"/>
                <a:gd name="T1" fmla="*/ 0 h 457"/>
                <a:gd name="T2" fmla="*/ 457 h 457"/>
              </a:gdLst>
              <a:ahLst/>
              <a:cxnLst>
                <a:cxn ang="0">
                  <a:pos x="0" y="T0"/>
                </a:cxn>
                <a:cxn ang="0">
                  <a:pos x="0" y="T1"/>
                </a:cxn>
                <a:cxn ang="0">
                  <a:pos x="0" y="T2"/>
                </a:cxn>
              </a:cxnLst>
              <a:rect l="0" t="0" r="r" b="b"/>
              <a:pathLst>
                <a:path h="457">
                  <a:moveTo>
                    <a:pt x="0" y="457"/>
                  </a:moveTo>
                  <a:lnTo>
                    <a:pt x="0" y="0"/>
                  </a:lnTo>
                  <a:lnTo>
                    <a:pt x="0" y="457"/>
                  </a:lnTo>
                  <a:close/>
                </a:path>
              </a:pathLst>
            </a:custGeom>
            <a:solidFill>
              <a:srgbClr val="3436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3" name="Line 453">
              <a:extLst>
                <a:ext uri="{FF2B5EF4-FFF2-40B4-BE49-F238E27FC236}">
                  <a16:creationId xmlns:a16="http://schemas.microsoft.com/office/drawing/2014/main" id="{68B3A8BA-4450-46B3-A7D3-BC3839295CE0}"/>
                </a:ext>
              </a:extLst>
            </p:cNvPr>
            <p:cNvSpPr>
              <a:spLocks noChangeShapeType="1"/>
            </p:cNvSpPr>
            <p:nvPr/>
          </p:nvSpPr>
          <p:spPr bwMode="auto">
            <a:xfrm flipV="1">
              <a:off x="223" y="831"/>
              <a:ext cx="0" cy="457"/>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 name="Rectangle 454">
              <a:extLst>
                <a:ext uri="{FF2B5EF4-FFF2-40B4-BE49-F238E27FC236}">
                  <a16:creationId xmlns:a16="http://schemas.microsoft.com/office/drawing/2014/main" id="{6D7AA8ED-23A5-4833-8463-A68B898C3524}"/>
                </a:ext>
              </a:extLst>
            </p:cNvPr>
            <p:cNvSpPr>
              <a:spLocks noChangeArrowheads="1"/>
            </p:cNvSpPr>
            <p:nvPr/>
          </p:nvSpPr>
          <p:spPr bwMode="auto">
            <a:xfrm>
              <a:off x="223" y="831"/>
              <a:ext cx="9" cy="457"/>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 name="Rectangle 455">
              <a:extLst>
                <a:ext uri="{FF2B5EF4-FFF2-40B4-BE49-F238E27FC236}">
                  <a16:creationId xmlns:a16="http://schemas.microsoft.com/office/drawing/2014/main" id="{3BC1ECFE-0AEB-46F1-9EBE-85DC3808A108}"/>
                </a:ext>
              </a:extLst>
            </p:cNvPr>
            <p:cNvSpPr>
              <a:spLocks noChangeArrowheads="1"/>
            </p:cNvSpPr>
            <p:nvPr/>
          </p:nvSpPr>
          <p:spPr bwMode="auto">
            <a:xfrm>
              <a:off x="232" y="1288"/>
              <a:ext cx="20" cy="10"/>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6" name="Rectangle 456">
              <a:extLst>
                <a:ext uri="{FF2B5EF4-FFF2-40B4-BE49-F238E27FC236}">
                  <a16:creationId xmlns:a16="http://schemas.microsoft.com/office/drawing/2014/main" id="{F4951544-2CA3-4E94-B622-EB8E626F897D}"/>
                </a:ext>
              </a:extLst>
            </p:cNvPr>
            <p:cNvSpPr>
              <a:spLocks noChangeArrowheads="1"/>
            </p:cNvSpPr>
            <p:nvPr/>
          </p:nvSpPr>
          <p:spPr bwMode="auto">
            <a:xfrm>
              <a:off x="232" y="1203"/>
              <a:ext cx="20" cy="9"/>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 name="Rectangle 457">
              <a:extLst>
                <a:ext uri="{FF2B5EF4-FFF2-40B4-BE49-F238E27FC236}">
                  <a16:creationId xmlns:a16="http://schemas.microsoft.com/office/drawing/2014/main" id="{6FC70285-7BC3-476A-864D-B8A9C4D55286}"/>
                </a:ext>
              </a:extLst>
            </p:cNvPr>
            <p:cNvSpPr>
              <a:spLocks noChangeArrowheads="1"/>
            </p:cNvSpPr>
            <p:nvPr/>
          </p:nvSpPr>
          <p:spPr bwMode="auto">
            <a:xfrm>
              <a:off x="232" y="1098"/>
              <a:ext cx="20" cy="9"/>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8" name="Rectangle 458">
              <a:extLst>
                <a:ext uri="{FF2B5EF4-FFF2-40B4-BE49-F238E27FC236}">
                  <a16:creationId xmlns:a16="http://schemas.microsoft.com/office/drawing/2014/main" id="{B44927A4-DBFA-4A60-9FF7-6171510D52A1}"/>
                </a:ext>
              </a:extLst>
            </p:cNvPr>
            <p:cNvSpPr>
              <a:spLocks noChangeArrowheads="1"/>
            </p:cNvSpPr>
            <p:nvPr/>
          </p:nvSpPr>
          <p:spPr bwMode="auto">
            <a:xfrm>
              <a:off x="232" y="1012"/>
              <a:ext cx="20" cy="10"/>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9" name="Rectangle 459">
              <a:extLst>
                <a:ext uri="{FF2B5EF4-FFF2-40B4-BE49-F238E27FC236}">
                  <a16:creationId xmlns:a16="http://schemas.microsoft.com/office/drawing/2014/main" id="{141217A0-95DC-4095-AC5C-BC352AA2E641}"/>
                </a:ext>
              </a:extLst>
            </p:cNvPr>
            <p:cNvSpPr>
              <a:spLocks noChangeArrowheads="1"/>
            </p:cNvSpPr>
            <p:nvPr/>
          </p:nvSpPr>
          <p:spPr bwMode="auto">
            <a:xfrm>
              <a:off x="232" y="917"/>
              <a:ext cx="20" cy="9"/>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0" name="Rectangle 460">
              <a:extLst>
                <a:ext uri="{FF2B5EF4-FFF2-40B4-BE49-F238E27FC236}">
                  <a16:creationId xmlns:a16="http://schemas.microsoft.com/office/drawing/2014/main" id="{19107686-30E3-4988-BACD-F11EB2B8AC64}"/>
                </a:ext>
              </a:extLst>
            </p:cNvPr>
            <p:cNvSpPr>
              <a:spLocks noChangeArrowheads="1"/>
            </p:cNvSpPr>
            <p:nvPr/>
          </p:nvSpPr>
          <p:spPr bwMode="auto">
            <a:xfrm>
              <a:off x="232" y="831"/>
              <a:ext cx="20" cy="10"/>
            </a:xfrm>
            <a:prstGeom prst="rect">
              <a:avLst/>
            </a:prstGeom>
            <a:solidFill>
              <a:srgbClr val="3436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79" name="TextBox 10">
            <a:extLst>
              <a:ext uri="{FF2B5EF4-FFF2-40B4-BE49-F238E27FC236}">
                <a16:creationId xmlns:a16="http://schemas.microsoft.com/office/drawing/2014/main" id="{8076B8D3-F56B-4897-87C4-C843A6A2F12C}"/>
              </a:ext>
            </a:extLst>
          </p:cNvPr>
          <p:cNvSpPr txBox="1">
            <a:spLocks noChangeArrowheads="1"/>
          </p:cNvSpPr>
          <p:nvPr/>
        </p:nvSpPr>
        <p:spPr bwMode="auto">
          <a:xfrm>
            <a:off x="385019" y="4363542"/>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480" name="TextBox 10">
            <a:extLst>
              <a:ext uri="{FF2B5EF4-FFF2-40B4-BE49-F238E27FC236}">
                <a16:creationId xmlns:a16="http://schemas.microsoft.com/office/drawing/2014/main" id="{83E128B2-A4EE-4763-A382-11A093314BBB}"/>
              </a:ext>
            </a:extLst>
          </p:cNvPr>
          <p:cNvSpPr txBox="1">
            <a:spLocks noChangeArrowheads="1"/>
          </p:cNvSpPr>
          <p:nvPr/>
        </p:nvSpPr>
        <p:spPr bwMode="auto">
          <a:xfrm>
            <a:off x="3535589" y="4363542"/>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481" name="TextBox 10">
            <a:extLst>
              <a:ext uri="{FF2B5EF4-FFF2-40B4-BE49-F238E27FC236}">
                <a16:creationId xmlns:a16="http://schemas.microsoft.com/office/drawing/2014/main" id="{B80BFCF1-584C-4438-9049-C87463006B2F}"/>
              </a:ext>
            </a:extLst>
          </p:cNvPr>
          <p:cNvSpPr txBox="1">
            <a:spLocks noChangeArrowheads="1"/>
          </p:cNvSpPr>
          <p:nvPr/>
        </p:nvSpPr>
        <p:spPr bwMode="auto">
          <a:xfrm>
            <a:off x="6632220" y="4388579"/>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
        <p:nvSpPr>
          <p:cNvPr id="482" name="TextBox 10">
            <a:extLst>
              <a:ext uri="{FF2B5EF4-FFF2-40B4-BE49-F238E27FC236}">
                <a16:creationId xmlns:a16="http://schemas.microsoft.com/office/drawing/2014/main" id="{85983F5C-7612-4C7A-ACE5-748F0F6554E3}"/>
              </a:ext>
            </a:extLst>
          </p:cNvPr>
          <p:cNvSpPr txBox="1">
            <a:spLocks noChangeArrowheads="1"/>
          </p:cNvSpPr>
          <p:nvPr/>
        </p:nvSpPr>
        <p:spPr bwMode="auto">
          <a:xfrm>
            <a:off x="9307625" y="4388579"/>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400" b="1" dirty="0">
                <a:latin typeface="+mn-lt"/>
                <a:cs typeface="Arial" panose="020B0604020202020204" pitchFamily="34" charset="0"/>
              </a:rPr>
              <a:t>Lorem ipsum </a:t>
            </a:r>
            <a:r>
              <a:rPr lang="es-CO" sz="1400" dirty="0">
                <a:latin typeface="+mn-lt"/>
                <a:cs typeface="Arial" panose="020B0604020202020204" pitchFamily="34" charset="0"/>
              </a:rPr>
              <a:t>dolor sit amet, consectetur adipiscing elit.  </a:t>
            </a:r>
          </a:p>
        </p:txBody>
      </p:sp>
    </p:spTree>
    <p:extLst>
      <p:ext uri="{BB962C8B-B14F-4D97-AF65-F5344CB8AC3E}">
        <p14:creationId xmlns:p14="http://schemas.microsoft.com/office/powerpoint/2010/main" val="353110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4">
            <a:extLst>
              <a:ext uri="{FF2B5EF4-FFF2-40B4-BE49-F238E27FC236}">
                <a16:creationId xmlns:a16="http://schemas.microsoft.com/office/drawing/2014/main" id="{BE6FA2AE-A1AD-4C74-9397-10A9CD68DA72}"/>
              </a:ext>
            </a:extLst>
          </p:cNvPr>
          <p:cNvGrpSpPr>
            <a:grpSpLocks noChangeAspect="1"/>
          </p:cNvGrpSpPr>
          <p:nvPr/>
        </p:nvGrpSpPr>
        <p:grpSpPr bwMode="auto">
          <a:xfrm>
            <a:off x="3080544" y="372148"/>
            <a:ext cx="6032500" cy="5803900"/>
            <a:chOff x="117" y="1"/>
            <a:chExt cx="3800" cy="3656"/>
          </a:xfrm>
        </p:grpSpPr>
        <p:sp>
          <p:nvSpPr>
            <p:cNvPr id="36" name="Freeform 5">
              <a:extLst>
                <a:ext uri="{FF2B5EF4-FFF2-40B4-BE49-F238E27FC236}">
                  <a16:creationId xmlns:a16="http://schemas.microsoft.com/office/drawing/2014/main" id="{0474C959-C469-4ACA-AA0A-7468E2716E37}"/>
                </a:ext>
              </a:extLst>
            </p:cNvPr>
            <p:cNvSpPr>
              <a:spLocks/>
            </p:cNvSpPr>
            <p:nvPr/>
          </p:nvSpPr>
          <p:spPr bwMode="auto">
            <a:xfrm>
              <a:off x="2069" y="1"/>
              <a:ext cx="1197" cy="1386"/>
            </a:xfrm>
            <a:custGeom>
              <a:avLst/>
              <a:gdLst>
                <a:gd name="T0" fmla="*/ 0 w 1197"/>
                <a:gd name="T1" fmla="*/ 346 h 1386"/>
                <a:gd name="T2" fmla="*/ 598 w 1197"/>
                <a:gd name="T3" fmla="*/ 0 h 1386"/>
                <a:gd name="T4" fmla="*/ 1197 w 1197"/>
                <a:gd name="T5" fmla="*/ 346 h 1386"/>
                <a:gd name="T6" fmla="*/ 1197 w 1197"/>
                <a:gd name="T7" fmla="*/ 1040 h 1386"/>
                <a:gd name="T8" fmla="*/ 598 w 1197"/>
                <a:gd name="T9" fmla="*/ 1386 h 1386"/>
                <a:gd name="T10" fmla="*/ 0 w 1197"/>
                <a:gd name="T11" fmla="*/ 1040 h 1386"/>
                <a:gd name="T12" fmla="*/ 0 w 1197"/>
                <a:gd name="T13" fmla="*/ 346 h 1386"/>
              </a:gdLst>
              <a:ahLst/>
              <a:cxnLst>
                <a:cxn ang="0">
                  <a:pos x="T0" y="T1"/>
                </a:cxn>
                <a:cxn ang="0">
                  <a:pos x="T2" y="T3"/>
                </a:cxn>
                <a:cxn ang="0">
                  <a:pos x="T4" y="T5"/>
                </a:cxn>
                <a:cxn ang="0">
                  <a:pos x="T6" y="T7"/>
                </a:cxn>
                <a:cxn ang="0">
                  <a:pos x="T8" y="T9"/>
                </a:cxn>
                <a:cxn ang="0">
                  <a:pos x="T10" y="T11"/>
                </a:cxn>
                <a:cxn ang="0">
                  <a:pos x="T12" y="T13"/>
                </a:cxn>
              </a:cxnLst>
              <a:rect l="0" t="0" r="r" b="b"/>
              <a:pathLst>
                <a:path w="1197" h="1386">
                  <a:moveTo>
                    <a:pt x="0" y="346"/>
                  </a:moveTo>
                  <a:lnTo>
                    <a:pt x="598" y="0"/>
                  </a:lnTo>
                  <a:lnTo>
                    <a:pt x="1197" y="346"/>
                  </a:lnTo>
                  <a:lnTo>
                    <a:pt x="1197" y="1040"/>
                  </a:lnTo>
                  <a:lnTo>
                    <a:pt x="598" y="1386"/>
                  </a:lnTo>
                  <a:lnTo>
                    <a:pt x="0" y="1040"/>
                  </a:lnTo>
                  <a:lnTo>
                    <a:pt x="0" y="346"/>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14CD94D0-8E47-4B90-B27B-CF47C8CBEECF}"/>
                </a:ext>
              </a:extLst>
            </p:cNvPr>
            <p:cNvSpPr>
              <a:spLocks/>
            </p:cNvSpPr>
            <p:nvPr/>
          </p:nvSpPr>
          <p:spPr bwMode="auto">
            <a:xfrm>
              <a:off x="2394" y="1"/>
              <a:ext cx="872" cy="672"/>
            </a:xfrm>
            <a:custGeom>
              <a:avLst/>
              <a:gdLst>
                <a:gd name="T0" fmla="*/ 872 w 872"/>
                <a:gd name="T1" fmla="*/ 672 h 672"/>
                <a:gd name="T2" fmla="*/ 872 w 872"/>
                <a:gd name="T3" fmla="*/ 346 h 672"/>
                <a:gd name="T4" fmla="*/ 273 w 872"/>
                <a:gd name="T5" fmla="*/ 0 h 672"/>
                <a:gd name="T6" fmla="*/ 0 w 872"/>
                <a:gd name="T7" fmla="*/ 168 h 672"/>
                <a:gd name="T8" fmla="*/ 872 w 872"/>
                <a:gd name="T9" fmla="*/ 672 h 672"/>
              </a:gdLst>
              <a:ahLst/>
              <a:cxnLst>
                <a:cxn ang="0">
                  <a:pos x="T0" y="T1"/>
                </a:cxn>
                <a:cxn ang="0">
                  <a:pos x="T2" y="T3"/>
                </a:cxn>
                <a:cxn ang="0">
                  <a:pos x="T4" y="T5"/>
                </a:cxn>
                <a:cxn ang="0">
                  <a:pos x="T6" y="T7"/>
                </a:cxn>
                <a:cxn ang="0">
                  <a:pos x="T8" y="T9"/>
                </a:cxn>
              </a:cxnLst>
              <a:rect l="0" t="0" r="r" b="b"/>
              <a:pathLst>
                <a:path w="872" h="672">
                  <a:moveTo>
                    <a:pt x="872" y="672"/>
                  </a:moveTo>
                  <a:lnTo>
                    <a:pt x="872" y="346"/>
                  </a:lnTo>
                  <a:lnTo>
                    <a:pt x="273" y="0"/>
                  </a:lnTo>
                  <a:lnTo>
                    <a:pt x="0" y="168"/>
                  </a:lnTo>
                  <a:lnTo>
                    <a:pt x="872" y="672"/>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889B9FBA-92BC-4CA3-B121-626719DCBB77}"/>
                </a:ext>
              </a:extLst>
            </p:cNvPr>
            <p:cNvSpPr>
              <a:spLocks/>
            </p:cNvSpPr>
            <p:nvPr/>
          </p:nvSpPr>
          <p:spPr bwMode="auto">
            <a:xfrm>
              <a:off x="767" y="1"/>
              <a:ext cx="1197" cy="1386"/>
            </a:xfrm>
            <a:custGeom>
              <a:avLst/>
              <a:gdLst>
                <a:gd name="T0" fmla="*/ 0 w 1197"/>
                <a:gd name="T1" fmla="*/ 346 h 1386"/>
                <a:gd name="T2" fmla="*/ 599 w 1197"/>
                <a:gd name="T3" fmla="*/ 0 h 1386"/>
                <a:gd name="T4" fmla="*/ 1197 w 1197"/>
                <a:gd name="T5" fmla="*/ 346 h 1386"/>
                <a:gd name="T6" fmla="*/ 1197 w 1197"/>
                <a:gd name="T7" fmla="*/ 1040 h 1386"/>
                <a:gd name="T8" fmla="*/ 599 w 1197"/>
                <a:gd name="T9" fmla="*/ 1386 h 1386"/>
                <a:gd name="T10" fmla="*/ 0 w 1197"/>
                <a:gd name="T11" fmla="*/ 1040 h 1386"/>
                <a:gd name="T12" fmla="*/ 0 w 1197"/>
                <a:gd name="T13" fmla="*/ 346 h 1386"/>
              </a:gdLst>
              <a:ahLst/>
              <a:cxnLst>
                <a:cxn ang="0">
                  <a:pos x="T0" y="T1"/>
                </a:cxn>
                <a:cxn ang="0">
                  <a:pos x="T2" y="T3"/>
                </a:cxn>
                <a:cxn ang="0">
                  <a:pos x="T4" y="T5"/>
                </a:cxn>
                <a:cxn ang="0">
                  <a:pos x="T6" y="T7"/>
                </a:cxn>
                <a:cxn ang="0">
                  <a:pos x="T8" y="T9"/>
                </a:cxn>
                <a:cxn ang="0">
                  <a:pos x="T10" y="T11"/>
                </a:cxn>
                <a:cxn ang="0">
                  <a:pos x="T12" y="T13"/>
                </a:cxn>
              </a:cxnLst>
              <a:rect l="0" t="0" r="r" b="b"/>
              <a:pathLst>
                <a:path w="1197" h="1386">
                  <a:moveTo>
                    <a:pt x="0" y="346"/>
                  </a:moveTo>
                  <a:lnTo>
                    <a:pt x="599" y="0"/>
                  </a:lnTo>
                  <a:lnTo>
                    <a:pt x="1197" y="346"/>
                  </a:lnTo>
                  <a:lnTo>
                    <a:pt x="1197" y="1040"/>
                  </a:lnTo>
                  <a:lnTo>
                    <a:pt x="599" y="1386"/>
                  </a:lnTo>
                  <a:lnTo>
                    <a:pt x="0" y="1040"/>
                  </a:lnTo>
                  <a:lnTo>
                    <a:pt x="0" y="346"/>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a:extLst>
                <a:ext uri="{FF2B5EF4-FFF2-40B4-BE49-F238E27FC236}">
                  <a16:creationId xmlns:a16="http://schemas.microsoft.com/office/drawing/2014/main" id="{62C7EDA5-1E22-4200-83F3-81BF015FD349}"/>
                </a:ext>
              </a:extLst>
            </p:cNvPr>
            <p:cNvSpPr>
              <a:spLocks/>
            </p:cNvSpPr>
            <p:nvPr/>
          </p:nvSpPr>
          <p:spPr bwMode="auto">
            <a:xfrm>
              <a:off x="767" y="1"/>
              <a:ext cx="872" cy="672"/>
            </a:xfrm>
            <a:custGeom>
              <a:avLst/>
              <a:gdLst>
                <a:gd name="T0" fmla="*/ 872 w 872"/>
                <a:gd name="T1" fmla="*/ 168 h 672"/>
                <a:gd name="T2" fmla="*/ 599 w 872"/>
                <a:gd name="T3" fmla="*/ 0 h 672"/>
                <a:gd name="T4" fmla="*/ 0 w 872"/>
                <a:gd name="T5" fmla="*/ 346 h 672"/>
                <a:gd name="T6" fmla="*/ 0 w 872"/>
                <a:gd name="T7" fmla="*/ 672 h 672"/>
                <a:gd name="T8" fmla="*/ 872 w 872"/>
                <a:gd name="T9" fmla="*/ 168 h 672"/>
              </a:gdLst>
              <a:ahLst/>
              <a:cxnLst>
                <a:cxn ang="0">
                  <a:pos x="T0" y="T1"/>
                </a:cxn>
                <a:cxn ang="0">
                  <a:pos x="T2" y="T3"/>
                </a:cxn>
                <a:cxn ang="0">
                  <a:pos x="T4" y="T5"/>
                </a:cxn>
                <a:cxn ang="0">
                  <a:pos x="T6" y="T7"/>
                </a:cxn>
                <a:cxn ang="0">
                  <a:pos x="T8" y="T9"/>
                </a:cxn>
              </a:cxnLst>
              <a:rect l="0" t="0" r="r" b="b"/>
              <a:pathLst>
                <a:path w="872" h="672">
                  <a:moveTo>
                    <a:pt x="872" y="168"/>
                  </a:moveTo>
                  <a:lnTo>
                    <a:pt x="599" y="0"/>
                  </a:lnTo>
                  <a:lnTo>
                    <a:pt x="0" y="346"/>
                  </a:lnTo>
                  <a:lnTo>
                    <a:pt x="0" y="672"/>
                  </a:lnTo>
                  <a:lnTo>
                    <a:pt x="872" y="168"/>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CA6D0DB2-AA66-44DB-9123-0A94EB1F4D75}"/>
                </a:ext>
              </a:extLst>
            </p:cNvPr>
            <p:cNvSpPr>
              <a:spLocks/>
            </p:cNvSpPr>
            <p:nvPr/>
          </p:nvSpPr>
          <p:spPr bwMode="auto">
            <a:xfrm>
              <a:off x="767" y="2270"/>
              <a:ext cx="1197" cy="1387"/>
            </a:xfrm>
            <a:custGeom>
              <a:avLst/>
              <a:gdLst>
                <a:gd name="T0" fmla="*/ 0 w 1197"/>
                <a:gd name="T1" fmla="*/ 346 h 1387"/>
                <a:gd name="T2" fmla="*/ 599 w 1197"/>
                <a:gd name="T3" fmla="*/ 0 h 1387"/>
                <a:gd name="T4" fmla="*/ 1197 w 1197"/>
                <a:gd name="T5" fmla="*/ 346 h 1387"/>
                <a:gd name="T6" fmla="*/ 1197 w 1197"/>
                <a:gd name="T7" fmla="*/ 1040 h 1387"/>
                <a:gd name="T8" fmla="*/ 599 w 1197"/>
                <a:gd name="T9" fmla="*/ 1387 h 1387"/>
                <a:gd name="T10" fmla="*/ 0 w 1197"/>
                <a:gd name="T11" fmla="*/ 1040 h 1387"/>
                <a:gd name="T12" fmla="*/ 0 w 1197"/>
                <a:gd name="T13" fmla="*/ 346 h 1387"/>
              </a:gdLst>
              <a:ahLst/>
              <a:cxnLst>
                <a:cxn ang="0">
                  <a:pos x="T0" y="T1"/>
                </a:cxn>
                <a:cxn ang="0">
                  <a:pos x="T2" y="T3"/>
                </a:cxn>
                <a:cxn ang="0">
                  <a:pos x="T4" y="T5"/>
                </a:cxn>
                <a:cxn ang="0">
                  <a:pos x="T6" y="T7"/>
                </a:cxn>
                <a:cxn ang="0">
                  <a:pos x="T8" y="T9"/>
                </a:cxn>
                <a:cxn ang="0">
                  <a:pos x="T10" y="T11"/>
                </a:cxn>
                <a:cxn ang="0">
                  <a:pos x="T12" y="T13"/>
                </a:cxn>
              </a:cxnLst>
              <a:rect l="0" t="0" r="r" b="b"/>
              <a:pathLst>
                <a:path w="1197" h="1387">
                  <a:moveTo>
                    <a:pt x="0" y="346"/>
                  </a:moveTo>
                  <a:lnTo>
                    <a:pt x="599" y="0"/>
                  </a:lnTo>
                  <a:lnTo>
                    <a:pt x="1197" y="346"/>
                  </a:lnTo>
                  <a:lnTo>
                    <a:pt x="1197" y="1040"/>
                  </a:lnTo>
                  <a:lnTo>
                    <a:pt x="599" y="1387"/>
                  </a:lnTo>
                  <a:lnTo>
                    <a:pt x="0" y="1040"/>
                  </a:lnTo>
                  <a:lnTo>
                    <a:pt x="0" y="346"/>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FF42369B-D7FA-40C2-A762-71BAA303BA9A}"/>
                </a:ext>
              </a:extLst>
            </p:cNvPr>
            <p:cNvSpPr>
              <a:spLocks/>
            </p:cNvSpPr>
            <p:nvPr/>
          </p:nvSpPr>
          <p:spPr bwMode="auto">
            <a:xfrm>
              <a:off x="767" y="2984"/>
              <a:ext cx="872" cy="673"/>
            </a:xfrm>
            <a:custGeom>
              <a:avLst/>
              <a:gdLst>
                <a:gd name="T0" fmla="*/ 0 w 872"/>
                <a:gd name="T1" fmla="*/ 0 h 673"/>
                <a:gd name="T2" fmla="*/ 0 w 872"/>
                <a:gd name="T3" fmla="*/ 326 h 673"/>
                <a:gd name="T4" fmla="*/ 599 w 872"/>
                <a:gd name="T5" fmla="*/ 673 h 673"/>
                <a:gd name="T6" fmla="*/ 872 w 872"/>
                <a:gd name="T7" fmla="*/ 504 h 673"/>
                <a:gd name="T8" fmla="*/ 0 w 872"/>
                <a:gd name="T9" fmla="*/ 0 h 673"/>
              </a:gdLst>
              <a:ahLst/>
              <a:cxnLst>
                <a:cxn ang="0">
                  <a:pos x="T0" y="T1"/>
                </a:cxn>
                <a:cxn ang="0">
                  <a:pos x="T2" y="T3"/>
                </a:cxn>
                <a:cxn ang="0">
                  <a:pos x="T4" y="T5"/>
                </a:cxn>
                <a:cxn ang="0">
                  <a:pos x="T6" y="T7"/>
                </a:cxn>
                <a:cxn ang="0">
                  <a:pos x="T8" y="T9"/>
                </a:cxn>
              </a:cxnLst>
              <a:rect l="0" t="0" r="r" b="b"/>
              <a:pathLst>
                <a:path w="872" h="673">
                  <a:moveTo>
                    <a:pt x="0" y="0"/>
                  </a:moveTo>
                  <a:lnTo>
                    <a:pt x="0" y="326"/>
                  </a:lnTo>
                  <a:lnTo>
                    <a:pt x="599" y="673"/>
                  </a:lnTo>
                  <a:lnTo>
                    <a:pt x="872" y="504"/>
                  </a:lnTo>
                  <a:lnTo>
                    <a:pt x="0" y="0"/>
                  </a:ln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CB376524-E1AB-41D3-8EBC-470CFFC17933}"/>
                </a:ext>
              </a:extLst>
            </p:cNvPr>
            <p:cNvSpPr>
              <a:spLocks/>
            </p:cNvSpPr>
            <p:nvPr/>
          </p:nvSpPr>
          <p:spPr bwMode="auto">
            <a:xfrm>
              <a:off x="2720" y="1135"/>
              <a:ext cx="1197" cy="1387"/>
            </a:xfrm>
            <a:custGeom>
              <a:avLst/>
              <a:gdLst>
                <a:gd name="T0" fmla="*/ 0 w 1197"/>
                <a:gd name="T1" fmla="*/ 347 h 1387"/>
                <a:gd name="T2" fmla="*/ 598 w 1197"/>
                <a:gd name="T3" fmla="*/ 0 h 1387"/>
                <a:gd name="T4" fmla="*/ 1197 w 1197"/>
                <a:gd name="T5" fmla="*/ 347 h 1387"/>
                <a:gd name="T6" fmla="*/ 1197 w 1197"/>
                <a:gd name="T7" fmla="*/ 1040 h 1387"/>
                <a:gd name="T8" fmla="*/ 598 w 1197"/>
                <a:gd name="T9" fmla="*/ 1387 h 1387"/>
                <a:gd name="T10" fmla="*/ 0 w 1197"/>
                <a:gd name="T11" fmla="*/ 1040 h 1387"/>
                <a:gd name="T12" fmla="*/ 0 w 1197"/>
                <a:gd name="T13" fmla="*/ 347 h 1387"/>
              </a:gdLst>
              <a:ahLst/>
              <a:cxnLst>
                <a:cxn ang="0">
                  <a:pos x="T0" y="T1"/>
                </a:cxn>
                <a:cxn ang="0">
                  <a:pos x="T2" y="T3"/>
                </a:cxn>
                <a:cxn ang="0">
                  <a:pos x="T4" y="T5"/>
                </a:cxn>
                <a:cxn ang="0">
                  <a:pos x="T6" y="T7"/>
                </a:cxn>
                <a:cxn ang="0">
                  <a:pos x="T8" y="T9"/>
                </a:cxn>
                <a:cxn ang="0">
                  <a:pos x="T10" y="T11"/>
                </a:cxn>
                <a:cxn ang="0">
                  <a:pos x="T12" y="T13"/>
                </a:cxn>
              </a:cxnLst>
              <a:rect l="0" t="0" r="r" b="b"/>
              <a:pathLst>
                <a:path w="1197" h="1387">
                  <a:moveTo>
                    <a:pt x="0" y="347"/>
                  </a:moveTo>
                  <a:lnTo>
                    <a:pt x="598" y="0"/>
                  </a:lnTo>
                  <a:lnTo>
                    <a:pt x="1197" y="347"/>
                  </a:lnTo>
                  <a:lnTo>
                    <a:pt x="1197" y="1040"/>
                  </a:lnTo>
                  <a:lnTo>
                    <a:pt x="598" y="1387"/>
                  </a:lnTo>
                  <a:lnTo>
                    <a:pt x="0" y="1040"/>
                  </a:lnTo>
                  <a:lnTo>
                    <a:pt x="0" y="347"/>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5">
              <a:extLst>
                <a:ext uri="{FF2B5EF4-FFF2-40B4-BE49-F238E27FC236}">
                  <a16:creationId xmlns:a16="http://schemas.microsoft.com/office/drawing/2014/main" id="{C14183A6-3AFF-439C-9272-A580D5E3F7A1}"/>
                </a:ext>
              </a:extLst>
            </p:cNvPr>
            <p:cNvSpPr>
              <a:spLocks/>
            </p:cNvSpPr>
            <p:nvPr/>
          </p:nvSpPr>
          <p:spPr bwMode="auto">
            <a:xfrm>
              <a:off x="3644" y="1324"/>
              <a:ext cx="273" cy="1009"/>
            </a:xfrm>
            <a:custGeom>
              <a:avLst/>
              <a:gdLst>
                <a:gd name="T0" fmla="*/ 0 w 273"/>
                <a:gd name="T1" fmla="*/ 0 h 1009"/>
                <a:gd name="T2" fmla="*/ 0 w 273"/>
                <a:gd name="T3" fmla="*/ 1009 h 1009"/>
                <a:gd name="T4" fmla="*/ 273 w 273"/>
                <a:gd name="T5" fmla="*/ 851 h 1009"/>
                <a:gd name="T6" fmla="*/ 273 w 273"/>
                <a:gd name="T7" fmla="*/ 158 h 1009"/>
                <a:gd name="T8" fmla="*/ 0 w 273"/>
                <a:gd name="T9" fmla="*/ 0 h 1009"/>
              </a:gdLst>
              <a:ahLst/>
              <a:cxnLst>
                <a:cxn ang="0">
                  <a:pos x="T0" y="T1"/>
                </a:cxn>
                <a:cxn ang="0">
                  <a:pos x="T2" y="T3"/>
                </a:cxn>
                <a:cxn ang="0">
                  <a:pos x="T4" y="T5"/>
                </a:cxn>
                <a:cxn ang="0">
                  <a:pos x="T6" y="T7"/>
                </a:cxn>
                <a:cxn ang="0">
                  <a:pos x="T8" y="T9"/>
                </a:cxn>
              </a:cxnLst>
              <a:rect l="0" t="0" r="r" b="b"/>
              <a:pathLst>
                <a:path w="273" h="1009">
                  <a:moveTo>
                    <a:pt x="0" y="0"/>
                  </a:moveTo>
                  <a:lnTo>
                    <a:pt x="0" y="1009"/>
                  </a:lnTo>
                  <a:lnTo>
                    <a:pt x="273" y="851"/>
                  </a:lnTo>
                  <a:lnTo>
                    <a:pt x="273" y="158"/>
                  </a:lnTo>
                  <a:lnTo>
                    <a:pt x="0" y="0"/>
                  </a:ln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BF98E5D4-7EBE-4AB3-B047-2A17FEA48E8D}"/>
                </a:ext>
              </a:extLst>
            </p:cNvPr>
            <p:cNvSpPr>
              <a:spLocks/>
            </p:cNvSpPr>
            <p:nvPr/>
          </p:nvSpPr>
          <p:spPr bwMode="auto">
            <a:xfrm>
              <a:off x="2069" y="2270"/>
              <a:ext cx="1197" cy="1387"/>
            </a:xfrm>
            <a:custGeom>
              <a:avLst/>
              <a:gdLst>
                <a:gd name="T0" fmla="*/ 0 w 1197"/>
                <a:gd name="T1" fmla="*/ 346 h 1387"/>
                <a:gd name="T2" fmla="*/ 598 w 1197"/>
                <a:gd name="T3" fmla="*/ 0 h 1387"/>
                <a:gd name="T4" fmla="*/ 1197 w 1197"/>
                <a:gd name="T5" fmla="*/ 346 h 1387"/>
                <a:gd name="T6" fmla="*/ 1197 w 1197"/>
                <a:gd name="T7" fmla="*/ 1040 h 1387"/>
                <a:gd name="T8" fmla="*/ 598 w 1197"/>
                <a:gd name="T9" fmla="*/ 1387 h 1387"/>
                <a:gd name="T10" fmla="*/ 0 w 1197"/>
                <a:gd name="T11" fmla="*/ 1040 h 1387"/>
                <a:gd name="T12" fmla="*/ 0 w 1197"/>
                <a:gd name="T13" fmla="*/ 346 h 1387"/>
              </a:gdLst>
              <a:ahLst/>
              <a:cxnLst>
                <a:cxn ang="0">
                  <a:pos x="T0" y="T1"/>
                </a:cxn>
                <a:cxn ang="0">
                  <a:pos x="T2" y="T3"/>
                </a:cxn>
                <a:cxn ang="0">
                  <a:pos x="T4" y="T5"/>
                </a:cxn>
                <a:cxn ang="0">
                  <a:pos x="T6" y="T7"/>
                </a:cxn>
                <a:cxn ang="0">
                  <a:pos x="T8" y="T9"/>
                </a:cxn>
                <a:cxn ang="0">
                  <a:pos x="T10" y="T11"/>
                </a:cxn>
                <a:cxn ang="0">
                  <a:pos x="T12" y="T13"/>
                </a:cxn>
              </a:cxnLst>
              <a:rect l="0" t="0" r="r" b="b"/>
              <a:pathLst>
                <a:path w="1197" h="1387">
                  <a:moveTo>
                    <a:pt x="0" y="346"/>
                  </a:moveTo>
                  <a:lnTo>
                    <a:pt x="598" y="0"/>
                  </a:lnTo>
                  <a:lnTo>
                    <a:pt x="1197" y="346"/>
                  </a:lnTo>
                  <a:lnTo>
                    <a:pt x="1197" y="1040"/>
                  </a:lnTo>
                  <a:lnTo>
                    <a:pt x="598" y="1387"/>
                  </a:lnTo>
                  <a:lnTo>
                    <a:pt x="0" y="1040"/>
                  </a:lnTo>
                  <a:lnTo>
                    <a:pt x="0" y="346"/>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8">
              <a:extLst>
                <a:ext uri="{FF2B5EF4-FFF2-40B4-BE49-F238E27FC236}">
                  <a16:creationId xmlns:a16="http://schemas.microsoft.com/office/drawing/2014/main" id="{2525F4BA-DC4F-4E3D-AEB4-4ECA36E69CF4}"/>
                </a:ext>
              </a:extLst>
            </p:cNvPr>
            <p:cNvSpPr>
              <a:spLocks/>
            </p:cNvSpPr>
            <p:nvPr/>
          </p:nvSpPr>
          <p:spPr bwMode="auto">
            <a:xfrm>
              <a:off x="2394" y="2984"/>
              <a:ext cx="872" cy="673"/>
            </a:xfrm>
            <a:custGeom>
              <a:avLst/>
              <a:gdLst>
                <a:gd name="T0" fmla="*/ 0 w 872"/>
                <a:gd name="T1" fmla="*/ 504 h 673"/>
                <a:gd name="T2" fmla="*/ 273 w 872"/>
                <a:gd name="T3" fmla="*/ 673 h 673"/>
                <a:gd name="T4" fmla="*/ 872 w 872"/>
                <a:gd name="T5" fmla="*/ 326 h 673"/>
                <a:gd name="T6" fmla="*/ 872 w 872"/>
                <a:gd name="T7" fmla="*/ 0 h 673"/>
                <a:gd name="T8" fmla="*/ 0 w 872"/>
                <a:gd name="T9" fmla="*/ 504 h 673"/>
              </a:gdLst>
              <a:ahLst/>
              <a:cxnLst>
                <a:cxn ang="0">
                  <a:pos x="T0" y="T1"/>
                </a:cxn>
                <a:cxn ang="0">
                  <a:pos x="T2" y="T3"/>
                </a:cxn>
                <a:cxn ang="0">
                  <a:pos x="T4" y="T5"/>
                </a:cxn>
                <a:cxn ang="0">
                  <a:pos x="T6" y="T7"/>
                </a:cxn>
                <a:cxn ang="0">
                  <a:pos x="T8" y="T9"/>
                </a:cxn>
              </a:cxnLst>
              <a:rect l="0" t="0" r="r" b="b"/>
              <a:pathLst>
                <a:path w="872" h="673">
                  <a:moveTo>
                    <a:pt x="0" y="504"/>
                  </a:moveTo>
                  <a:lnTo>
                    <a:pt x="273" y="673"/>
                  </a:lnTo>
                  <a:lnTo>
                    <a:pt x="872" y="326"/>
                  </a:lnTo>
                  <a:lnTo>
                    <a:pt x="872" y="0"/>
                  </a:lnTo>
                  <a:lnTo>
                    <a:pt x="0" y="504"/>
                  </a:ln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a:extLst>
                <a:ext uri="{FF2B5EF4-FFF2-40B4-BE49-F238E27FC236}">
                  <a16:creationId xmlns:a16="http://schemas.microsoft.com/office/drawing/2014/main" id="{F8BEA476-E24E-4330-A425-7D40D9F5FE94}"/>
                </a:ext>
              </a:extLst>
            </p:cNvPr>
            <p:cNvSpPr>
              <a:spLocks/>
            </p:cNvSpPr>
            <p:nvPr/>
          </p:nvSpPr>
          <p:spPr bwMode="auto">
            <a:xfrm>
              <a:off x="117" y="1135"/>
              <a:ext cx="1196" cy="1387"/>
            </a:xfrm>
            <a:custGeom>
              <a:avLst/>
              <a:gdLst>
                <a:gd name="T0" fmla="*/ 0 w 1196"/>
                <a:gd name="T1" fmla="*/ 347 h 1387"/>
                <a:gd name="T2" fmla="*/ 598 w 1196"/>
                <a:gd name="T3" fmla="*/ 0 h 1387"/>
                <a:gd name="T4" fmla="*/ 1196 w 1196"/>
                <a:gd name="T5" fmla="*/ 347 h 1387"/>
                <a:gd name="T6" fmla="*/ 1196 w 1196"/>
                <a:gd name="T7" fmla="*/ 1040 h 1387"/>
                <a:gd name="T8" fmla="*/ 598 w 1196"/>
                <a:gd name="T9" fmla="*/ 1387 h 1387"/>
                <a:gd name="T10" fmla="*/ 0 w 1196"/>
                <a:gd name="T11" fmla="*/ 1040 h 1387"/>
                <a:gd name="T12" fmla="*/ 0 w 1196"/>
                <a:gd name="T13" fmla="*/ 347 h 1387"/>
              </a:gdLst>
              <a:ahLst/>
              <a:cxnLst>
                <a:cxn ang="0">
                  <a:pos x="T0" y="T1"/>
                </a:cxn>
                <a:cxn ang="0">
                  <a:pos x="T2" y="T3"/>
                </a:cxn>
                <a:cxn ang="0">
                  <a:pos x="T4" y="T5"/>
                </a:cxn>
                <a:cxn ang="0">
                  <a:pos x="T6" y="T7"/>
                </a:cxn>
                <a:cxn ang="0">
                  <a:pos x="T8" y="T9"/>
                </a:cxn>
                <a:cxn ang="0">
                  <a:pos x="T10" y="T11"/>
                </a:cxn>
                <a:cxn ang="0">
                  <a:pos x="T12" y="T13"/>
                </a:cxn>
              </a:cxnLst>
              <a:rect l="0" t="0" r="r" b="b"/>
              <a:pathLst>
                <a:path w="1196" h="1387">
                  <a:moveTo>
                    <a:pt x="0" y="347"/>
                  </a:moveTo>
                  <a:lnTo>
                    <a:pt x="598" y="0"/>
                  </a:lnTo>
                  <a:lnTo>
                    <a:pt x="1196" y="347"/>
                  </a:lnTo>
                  <a:lnTo>
                    <a:pt x="1196" y="1040"/>
                  </a:lnTo>
                  <a:lnTo>
                    <a:pt x="598" y="1387"/>
                  </a:lnTo>
                  <a:lnTo>
                    <a:pt x="0" y="1040"/>
                  </a:lnTo>
                  <a:lnTo>
                    <a:pt x="0" y="347"/>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a:extLst>
                <a:ext uri="{FF2B5EF4-FFF2-40B4-BE49-F238E27FC236}">
                  <a16:creationId xmlns:a16="http://schemas.microsoft.com/office/drawing/2014/main" id="{680D0481-C3E0-49FC-92C4-21A058F91789}"/>
                </a:ext>
              </a:extLst>
            </p:cNvPr>
            <p:cNvSpPr>
              <a:spLocks/>
            </p:cNvSpPr>
            <p:nvPr/>
          </p:nvSpPr>
          <p:spPr bwMode="auto">
            <a:xfrm>
              <a:off x="117" y="1324"/>
              <a:ext cx="272" cy="1009"/>
            </a:xfrm>
            <a:custGeom>
              <a:avLst/>
              <a:gdLst>
                <a:gd name="T0" fmla="*/ 272 w 272"/>
                <a:gd name="T1" fmla="*/ 0 h 1009"/>
                <a:gd name="T2" fmla="*/ 0 w 272"/>
                <a:gd name="T3" fmla="*/ 158 h 1009"/>
                <a:gd name="T4" fmla="*/ 0 w 272"/>
                <a:gd name="T5" fmla="*/ 851 h 1009"/>
                <a:gd name="T6" fmla="*/ 272 w 272"/>
                <a:gd name="T7" fmla="*/ 1009 h 1009"/>
                <a:gd name="T8" fmla="*/ 272 w 272"/>
                <a:gd name="T9" fmla="*/ 0 h 1009"/>
              </a:gdLst>
              <a:ahLst/>
              <a:cxnLst>
                <a:cxn ang="0">
                  <a:pos x="T0" y="T1"/>
                </a:cxn>
                <a:cxn ang="0">
                  <a:pos x="T2" y="T3"/>
                </a:cxn>
                <a:cxn ang="0">
                  <a:pos x="T4" y="T5"/>
                </a:cxn>
                <a:cxn ang="0">
                  <a:pos x="T6" y="T7"/>
                </a:cxn>
                <a:cxn ang="0">
                  <a:pos x="T8" y="T9"/>
                </a:cxn>
              </a:cxnLst>
              <a:rect l="0" t="0" r="r" b="b"/>
              <a:pathLst>
                <a:path w="272" h="1009">
                  <a:moveTo>
                    <a:pt x="272" y="0"/>
                  </a:moveTo>
                  <a:lnTo>
                    <a:pt x="0" y="158"/>
                  </a:lnTo>
                  <a:lnTo>
                    <a:pt x="0" y="851"/>
                  </a:lnTo>
                  <a:lnTo>
                    <a:pt x="272" y="1009"/>
                  </a:lnTo>
                  <a:lnTo>
                    <a:pt x="272" y="0"/>
                  </a:ln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a:extLst>
              <a:ext uri="{FF2B5EF4-FFF2-40B4-BE49-F238E27FC236}">
                <a16:creationId xmlns:a16="http://schemas.microsoft.com/office/drawing/2014/main" id="{78D850C6-F127-4AF8-B3D7-E57EF6A83FE0}"/>
              </a:ext>
            </a:extLst>
          </p:cNvPr>
          <p:cNvSpPr/>
          <p:nvPr/>
        </p:nvSpPr>
        <p:spPr>
          <a:xfrm>
            <a:off x="4237395" y="370560"/>
            <a:ext cx="908486" cy="908486"/>
          </a:xfrm>
          <a:prstGeom prst="ellipse">
            <a:avLst/>
          </a:prstGeom>
          <a:solidFill>
            <a:srgbClr val="1263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01</a:t>
            </a:r>
          </a:p>
        </p:txBody>
      </p:sp>
      <p:sp>
        <p:nvSpPr>
          <p:cNvPr id="55" name="Oval 54">
            <a:extLst>
              <a:ext uri="{FF2B5EF4-FFF2-40B4-BE49-F238E27FC236}">
                <a16:creationId xmlns:a16="http://schemas.microsoft.com/office/drawing/2014/main" id="{65F55979-2E58-44C8-ADB4-00619069B0D9}"/>
              </a:ext>
            </a:extLst>
          </p:cNvPr>
          <p:cNvSpPr/>
          <p:nvPr/>
        </p:nvSpPr>
        <p:spPr>
          <a:xfrm>
            <a:off x="7048918" y="385761"/>
            <a:ext cx="908486" cy="908486"/>
          </a:xfrm>
          <a:prstGeom prst="ellipse">
            <a:avLst/>
          </a:prstGeom>
          <a:solidFill>
            <a:srgbClr val="33B7C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02</a:t>
            </a:r>
          </a:p>
        </p:txBody>
      </p:sp>
      <p:sp>
        <p:nvSpPr>
          <p:cNvPr id="56" name="Oval 55">
            <a:extLst>
              <a:ext uri="{FF2B5EF4-FFF2-40B4-BE49-F238E27FC236}">
                <a16:creationId xmlns:a16="http://schemas.microsoft.com/office/drawing/2014/main" id="{EE1D11C9-C799-42FB-A077-AECC61E29853}"/>
              </a:ext>
            </a:extLst>
          </p:cNvPr>
          <p:cNvSpPr/>
          <p:nvPr/>
        </p:nvSpPr>
        <p:spPr>
          <a:xfrm>
            <a:off x="2842201" y="2819061"/>
            <a:ext cx="908486" cy="908486"/>
          </a:xfrm>
          <a:prstGeom prst="ellipse">
            <a:avLst/>
          </a:prstGeom>
          <a:solidFill>
            <a:srgbClr val="A5357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06</a:t>
            </a:r>
          </a:p>
        </p:txBody>
      </p:sp>
      <p:sp>
        <p:nvSpPr>
          <p:cNvPr id="57" name="Oval 56">
            <a:extLst>
              <a:ext uri="{FF2B5EF4-FFF2-40B4-BE49-F238E27FC236}">
                <a16:creationId xmlns:a16="http://schemas.microsoft.com/office/drawing/2014/main" id="{22242A8A-684F-4AAA-8E90-EF0F39E11B68}"/>
              </a:ext>
            </a:extLst>
          </p:cNvPr>
          <p:cNvSpPr/>
          <p:nvPr/>
        </p:nvSpPr>
        <p:spPr>
          <a:xfrm>
            <a:off x="4238071" y="5321756"/>
            <a:ext cx="908486" cy="908486"/>
          </a:xfrm>
          <a:prstGeom prst="ellipse">
            <a:avLst/>
          </a:prstGeom>
          <a:solidFill>
            <a:srgbClr val="EA4A4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05</a:t>
            </a:r>
          </a:p>
        </p:txBody>
      </p:sp>
      <p:sp>
        <p:nvSpPr>
          <p:cNvPr id="58" name="Oval 57">
            <a:extLst>
              <a:ext uri="{FF2B5EF4-FFF2-40B4-BE49-F238E27FC236}">
                <a16:creationId xmlns:a16="http://schemas.microsoft.com/office/drawing/2014/main" id="{3A1EED92-BAD0-4613-8F58-B2332D5C2EC2}"/>
              </a:ext>
            </a:extLst>
          </p:cNvPr>
          <p:cNvSpPr/>
          <p:nvPr/>
        </p:nvSpPr>
        <p:spPr>
          <a:xfrm>
            <a:off x="7048918" y="5265975"/>
            <a:ext cx="908486" cy="908486"/>
          </a:xfrm>
          <a:prstGeom prst="ellipse">
            <a:avLst/>
          </a:prstGeom>
          <a:solidFill>
            <a:srgbClr val="FFAB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04</a:t>
            </a:r>
          </a:p>
        </p:txBody>
      </p:sp>
      <p:sp>
        <p:nvSpPr>
          <p:cNvPr id="59" name="Oval 58">
            <a:extLst>
              <a:ext uri="{FF2B5EF4-FFF2-40B4-BE49-F238E27FC236}">
                <a16:creationId xmlns:a16="http://schemas.microsoft.com/office/drawing/2014/main" id="{56258DE5-C1D3-4038-8842-4BA9AEB275A7}"/>
              </a:ext>
            </a:extLst>
          </p:cNvPr>
          <p:cNvSpPr/>
          <p:nvPr/>
        </p:nvSpPr>
        <p:spPr>
          <a:xfrm>
            <a:off x="8442108" y="2818674"/>
            <a:ext cx="908486" cy="908486"/>
          </a:xfrm>
          <a:prstGeom prst="ellipse">
            <a:avLst/>
          </a:prstGeom>
          <a:solidFill>
            <a:srgbClr val="99CC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03</a:t>
            </a:r>
          </a:p>
        </p:txBody>
      </p:sp>
      <p:sp>
        <p:nvSpPr>
          <p:cNvPr id="60" name="TextBox 10">
            <a:extLst>
              <a:ext uri="{FF2B5EF4-FFF2-40B4-BE49-F238E27FC236}">
                <a16:creationId xmlns:a16="http://schemas.microsoft.com/office/drawing/2014/main" id="{E24C3409-346E-47FF-B506-0F919E079F64}"/>
              </a:ext>
            </a:extLst>
          </p:cNvPr>
          <p:cNvSpPr txBox="1">
            <a:spLocks noChangeArrowheads="1"/>
          </p:cNvSpPr>
          <p:nvPr/>
        </p:nvSpPr>
        <p:spPr bwMode="auto">
          <a:xfrm>
            <a:off x="4466054" y="12942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61" name="TextBox 10">
            <a:extLst>
              <a:ext uri="{FF2B5EF4-FFF2-40B4-BE49-F238E27FC236}">
                <a16:creationId xmlns:a16="http://schemas.microsoft.com/office/drawing/2014/main" id="{C7703C1B-053D-4A97-A20E-F43152622E8B}"/>
              </a:ext>
            </a:extLst>
          </p:cNvPr>
          <p:cNvSpPr txBox="1">
            <a:spLocks noChangeArrowheads="1"/>
          </p:cNvSpPr>
          <p:nvPr/>
        </p:nvSpPr>
        <p:spPr bwMode="auto">
          <a:xfrm>
            <a:off x="6456938" y="1449146"/>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62" name="TextBox 10">
            <a:extLst>
              <a:ext uri="{FF2B5EF4-FFF2-40B4-BE49-F238E27FC236}">
                <a16:creationId xmlns:a16="http://schemas.microsoft.com/office/drawing/2014/main" id="{ED4A7D33-4605-4CEF-9362-24E8E083BE14}"/>
              </a:ext>
            </a:extLst>
          </p:cNvPr>
          <p:cNvSpPr txBox="1">
            <a:spLocks noChangeArrowheads="1"/>
          </p:cNvSpPr>
          <p:nvPr/>
        </p:nvSpPr>
        <p:spPr bwMode="auto">
          <a:xfrm>
            <a:off x="3594893" y="3089014"/>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63" name="TextBox 10">
            <a:extLst>
              <a:ext uri="{FF2B5EF4-FFF2-40B4-BE49-F238E27FC236}">
                <a16:creationId xmlns:a16="http://schemas.microsoft.com/office/drawing/2014/main" id="{91EB2AEF-A3C7-4EB7-BDF7-191513DBA19E}"/>
              </a:ext>
            </a:extLst>
          </p:cNvPr>
          <p:cNvSpPr txBox="1">
            <a:spLocks noChangeArrowheads="1"/>
          </p:cNvSpPr>
          <p:nvPr/>
        </p:nvSpPr>
        <p:spPr bwMode="auto">
          <a:xfrm>
            <a:off x="7272229" y="3093977"/>
            <a:ext cx="1348006" cy="82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64" name="TextBox 10">
            <a:extLst>
              <a:ext uri="{FF2B5EF4-FFF2-40B4-BE49-F238E27FC236}">
                <a16:creationId xmlns:a16="http://schemas.microsoft.com/office/drawing/2014/main" id="{4368A0DB-28F0-4615-9858-23513DC33D8D}"/>
              </a:ext>
            </a:extLst>
          </p:cNvPr>
          <p:cNvSpPr txBox="1">
            <a:spLocks noChangeArrowheads="1"/>
          </p:cNvSpPr>
          <p:nvPr/>
        </p:nvSpPr>
        <p:spPr bwMode="auto">
          <a:xfrm>
            <a:off x="4442013" y="454819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65" name="TextBox 10">
            <a:extLst>
              <a:ext uri="{FF2B5EF4-FFF2-40B4-BE49-F238E27FC236}">
                <a16:creationId xmlns:a16="http://schemas.microsoft.com/office/drawing/2014/main" id="{D433DBB7-7696-4D6B-89C7-6572783AE202}"/>
              </a:ext>
            </a:extLst>
          </p:cNvPr>
          <p:cNvSpPr txBox="1">
            <a:spLocks noChangeArrowheads="1"/>
          </p:cNvSpPr>
          <p:nvPr/>
        </p:nvSpPr>
        <p:spPr bwMode="auto">
          <a:xfrm>
            <a:off x="6352381" y="4532550"/>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latin typeface="+mj-lt"/>
                <a:cs typeface="Arial" panose="020B0604020202020204" pitchFamily="34" charset="0"/>
              </a:rPr>
              <a:t>Lorem ipsum </a:t>
            </a:r>
            <a:r>
              <a:rPr lang="es-CO" sz="1200" dirty="0">
                <a:latin typeface="+mj-lt"/>
                <a:cs typeface="Arial" panose="020B0604020202020204" pitchFamily="34" charset="0"/>
              </a:rPr>
              <a:t>dolor sit amet, consectetur adipiscing elit.  </a:t>
            </a:r>
          </a:p>
        </p:txBody>
      </p:sp>
      <p:sp>
        <p:nvSpPr>
          <p:cNvPr id="31" name="Freeform 26">
            <a:extLst>
              <a:ext uri="{FF2B5EF4-FFF2-40B4-BE49-F238E27FC236}">
                <a16:creationId xmlns:a16="http://schemas.microsoft.com/office/drawing/2014/main" id="{7A427AEC-54C1-44C7-8E4A-4E137F5DBDFF}"/>
              </a:ext>
            </a:extLst>
          </p:cNvPr>
          <p:cNvSpPr>
            <a:spLocks noEditPoints="1"/>
          </p:cNvSpPr>
          <p:nvPr/>
        </p:nvSpPr>
        <p:spPr bwMode="auto">
          <a:xfrm>
            <a:off x="5356226" y="830263"/>
            <a:ext cx="146050" cy="463550"/>
          </a:xfrm>
          <a:custGeom>
            <a:avLst/>
            <a:gdLst>
              <a:gd name="T0" fmla="*/ 6 w 35"/>
              <a:gd name="T1" fmla="*/ 67 h 120"/>
              <a:gd name="T2" fmla="*/ 28 w 35"/>
              <a:gd name="T3" fmla="*/ 67 h 120"/>
              <a:gd name="T4" fmla="*/ 28 w 35"/>
              <a:gd name="T5" fmla="*/ 41 h 120"/>
              <a:gd name="T6" fmla="*/ 6 w 35"/>
              <a:gd name="T7" fmla="*/ 41 h 120"/>
              <a:gd name="T8" fmla="*/ 6 w 35"/>
              <a:gd name="T9" fmla="*/ 67 h 120"/>
              <a:gd name="T10" fmla="*/ 17 w 35"/>
              <a:gd name="T11" fmla="*/ 80 h 120"/>
              <a:gd name="T12" fmla="*/ 21 w 35"/>
              <a:gd name="T13" fmla="*/ 82 h 120"/>
              <a:gd name="T14" fmla="*/ 23 w 35"/>
              <a:gd name="T15" fmla="*/ 86 h 120"/>
              <a:gd name="T16" fmla="*/ 21 w 35"/>
              <a:gd name="T17" fmla="*/ 90 h 120"/>
              <a:gd name="T18" fmla="*/ 18 w 35"/>
              <a:gd name="T19" fmla="*/ 91 h 120"/>
              <a:gd name="T20" fmla="*/ 18 w 35"/>
              <a:gd name="T21" fmla="*/ 115 h 120"/>
              <a:gd name="T22" fmla="*/ 33 w 35"/>
              <a:gd name="T23" fmla="*/ 94 h 120"/>
              <a:gd name="T24" fmla="*/ 29 w 35"/>
              <a:gd name="T25" fmla="*/ 69 h 120"/>
              <a:gd name="T26" fmla="*/ 6 w 35"/>
              <a:gd name="T27" fmla="*/ 69 h 120"/>
              <a:gd name="T28" fmla="*/ 2 w 35"/>
              <a:gd name="T29" fmla="*/ 94 h 120"/>
              <a:gd name="T30" fmla="*/ 16 w 35"/>
              <a:gd name="T31" fmla="*/ 115 h 120"/>
              <a:gd name="T32" fmla="*/ 16 w 35"/>
              <a:gd name="T33" fmla="*/ 91 h 120"/>
              <a:gd name="T34" fmla="*/ 13 w 35"/>
              <a:gd name="T35" fmla="*/ 90 h 120"/>
              <a:gd name="T36" fmla="*/ 12 w 35"/>
              <a:gd name="T37" fmla="*/ 86 h 120"/>
              <a:gd name="T38" fmla="*/ 13 w 35"/>
              <a:gd name="T39" fmla="*/ 82 h 120"/>
              <a:gd name="T40" fmla="*/ 17 w 35"/>
              <a:gd name="T41" fmla="*/ 80 h 120"/>
              <a:gd name="T42" fmla="*/ 19 w 35"/>
              <a:gd name="T43" fmla="*/ 84 h 120"/>
              <a:gd name="T44" fmla="*/ 20 w 35"/>
              <a:gd name="T45" fmla="*/ 86 h 120"/>
              <a:gd name="T46" fmla="*/ 19 w 35"/>
              <a:gd name="T47" fmla="*/ 88 h 120"/>
              <a:gd name="T48" fmla="*/ 17 w 35"/>
              <a:gd name="T49" fmla="*/ 89 h 120"/>
              <a:gd name="T50" fmla="*/ 15 w 35"/>
              <a:gd name="T51" fmla="*/ 88 h 120"/>
              <a:gd name="T52" fmla="*/ 14 w 35"/>
              <a:gd name="T53" fmla="*/ 86 h 120"/>
              <a:gd name="T54" fmla="*/ 15 w 35"/>
              <a:gd name="T55" fmla="*/ 84 h 120"/>
              <a:gd name="T56" fmla="*/ 17 w 35"/>
              <a:gd name="T57" fmla="*/ 83 h 120"/>
              <a:gd name="T58" fmla="*/ 19 w 35"/>
              <a:gd name="T59" fmla="*/ 84 h 120"/>
              <a:gd name="T60" fmla="*/ 18 w 35"/>
              <a:gd name="T61" fmla="*/ 120 h 120"/>
              <a:gd name="T62" fmla="*/ 17 w 35"/>
              <a:gd name="T63" fmla="*/ 120 h 120"/>
              <a:gd name="T64" fmla="*/ 16 w 35"/>
              <a:gd name="T65" fmla="*/ 120 h 120"/>
              <a:gd name="T66" fmla="*/ 0 w 35"/>
              <a:gd name="T67" fmla="*/ 95 h 120"/>
              <a:gd name="T68" fmla="*/ 0 w 35"/>
              <a:gd name="T69" fmla="*/ 94 h 120"/>
              <a:gd name="T70" fmla="*/ 0 w 35"/>
              <a:gd name="T71" fmla="*/ 94 h 120"/>
              <a:gd name="T72" fmla="*/ 4 w 35"/>
              <a:gd name="T73" fmla="*/ 68 h 120"/>
              <a:gd name="T74" fmla="*/ 4 w 35"/>
              <a:gd name="T75" fmla="*/ 40 h 120"/>
              <a:gd name="T76" fmla="*/ 4 w 35"/>
              <a:gd name="T77" fmla="*/ 7 h 120"/>
              <a:gd name="T78" fmla="*/ 6 w 35"/>
              <a:gd name="T79" fmla="*/ 2 h 120"/>
              <a:gd name="T80" fmla="*/ 6 w 35"/>
              <a:gd name="T81" fmla="*/ 2 h 120"/>
              <a:gd name="T82" fmla="*/ 6 w 35"/>
              <a:gd name="T83" fmla="*/ 2 h 120"/>
              <a:gd name="T84" fmla="*/ 6 w 35"/>
              <a:gd name="T85" fmla="*/ 2 h 120"/>
              <a:gd name="T86" fmla="*/ 11 w 35"/>
              <a:gd name="T87" fmla="*/ 0 h 120"/>
              <a:gd name="T88" fmla="*/ 24 w 35"/>
              <a:gd name="T89" fmla="*/ 0 h 120"/>
              <a:gd name="T90" fmla="*/ 29 w 35"/>
              <a:gd name="T91" fmla="*/ 2 h 120"/>
              <a:gd name="T92" fmla="*/ 31 w 35"/>
              <a:gd name="T93" fmla="*/ 7 h 120"/>
              <a:gd name="T94" fmla="*/ 31 w 35"/>
              <a:gd name="T95" fmla="*/ 40 h 120"/>
              <a:gd name="T96" fmla="*/ 31 w 35"/>
              <a:gd name="T97" fmla="*/ 68 h 120"/>
              <a:gd name="T98" fmla="*/ 35 w 35"/>
              <a:gd name="T99" fmla="*/ 94 h 120"/>
              <a:gd name="T100" fmla="*/ 35 w 35"/>
              <a:gd name="T101" fmla="*/ 95 h 120"/>
              <a:gd name="T102" fmla="*/ 18 w 35"/>
              <a:gd name="T103" fmla="*/ 120 h 120"/>
              <a:gd name="T104" fmla="*/ 28 w 35"/>
              <a:gd name="T105" fmla="*/ 38 h 120"/>
              <a:gd name="T106" fmla="*/ 28 w 35"/>
              <a:gd name="T107" fmla="*/ 7 h 120"/>
              <a:gd name="T108" fmla="*/ 27 w 35"/>
              <a:gd name="T109" fmla="*/ 4 h 120"/>
              <a:gd name="T110" fmla="*/ 24 w 35"/>
              <a:gd name="T111" fmla="*/ 3 h 120"/>
              <a:gd name="T112" fmla="*/ 11 w 35"/>
              <a:gd name="T113" fmla="*/ 3 h 120"/>
              <a:gd name="T114" fmla="*/ 7 w 35"/>
              <a:gd name="T115" fmla="*/ 4 h 120"/>
              <a:gd name="T116" fmla="*/ 7 w 35"/>
              <a:gd name="T117" fmla="*/ 4 h 120"/>
              <a:gd name="T118" fmla="*/ 6 w 35"/>
              <a:gd name="T119" fmla="*/ 7 h 120"/>
              <a:gd name="T120" fmla="*/ 6 w 35"/>
              <a:gd name="T121" fmla="*/ 38 h 120"/>
              <a:gd name="T122" fmla="*/ 28 w 35"/>
              <a:gd name="T123" fmla="*/ 3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120">
                <a:moveTo>
                  <a:pt x="6" y="67"/>
                </a:moveTo>
                <a:cubicBezTo>
                  <a:pt x="28" y="67"/>
                  <a:pt x="28" y="67"/>
                  <a:pt x="28" y="67"/>
                </a:cubicBezTo>
                <a:cubicBezTo>
                  <a:pt x="28" y="41"/>
                  <a:pt x="28" y="41"/>
                  <a:pt x="28" y="41"/>
                </a:cubicBezTo>
                <a:cubicBezTo>
                  <a:pt x="6" y="41"/>
                  <a:pt x="6" y="41"/>
                  <a:pt x="6" y="41"/>
                </a:cubicBezTo>
                <a:cubicBezTo>
                  <a:pt x="6" y="67"/>
                  <a:pt x="6" y="67"/>
                  <a:pt x="6" y="67"/>
                </a:cubicBezTo>
                <a:close/>
                <a:moveTo>
                  <a:pt x="17" y="80"/>
                </a:moveTo>
                <a:cubicBezTo>
                  <a:pt x="19" y="80"/>
                  <a:pt x="20" y="81"/>
                  <a:pt x="21" y="82"/>
                </a:cubicBezTo>
                <a:cubicBezTo>
                  <a:pt x="22" y="83"/>
                  <a:pt x="23" y="84"/>
                  <a:pt x="23" y="86"/>
                </a:cubicBezTo>
                <a:cubicBezTo>
                  <a:pt x="23" y="87"/>
                  <a:pt x="22" y="89"/>
                  <a:pt x="21" y="90"/>
                </a:cubicBezTo>
                <a:cubicBezTo>
                  <a:pt x="20" y="90"/>
                  <a:pt x="19" y="91"/>
                  <a:pt x="18" y="91"/>
                </a:cubicBezTo>
                <a:cubicBezTo>
                  <a:pt x="18" y="115"/>
                  <a:pt x="18" y="115"/>
                  <a:pt x="18" y="115"/>
                </a:cubicBezTo>
                <a:cubicBezTo>
                  <a:pt x="33" y="94"/>
                  <a:pt x="33" y="94"/>
                  <a:pt x="33" y="94"/>
                </a:cubicBezTo>
                <a:cubicBezTo>
                  <a:pt x="29" y="69"/>
                  <a:pt x="29" y="69"/>
                  <a:pt x="29" y="69"/>
                </a:cubicBezTo>
                <a:cubicBezTo>
                  <a:pt x="6" y="69"/>
                  <a:pt x="6" y="69"/>
                  <a:pt x="6" y="69"/>
                </a:cubicBezTo>
                <a:cubicBezTo>
                  <a:pt x="2" y="94"/>
                  <a:pt x="2" y="94"/>
                  <a:pt x="2" y="94"/>
                </a:cubicBezTo>
                <a:cubicBezTo>
                  <a:pt x="16" y="115"/>
                  <a:pt x="16" y="115"/>
                  <a:pt x="16" y="115"/>
                </a:cubicBezTo>
                <a:cubicBezTo>
                  <a:pt x="16" y="91"/>
                  <a:pt x="16" y="91"/>
                  <a:pt x="16" y="91"/>
                </a:cubicBezTo>
                <a:cubicBezTo>
                  <a:pt x="15" y="91"/>
                  <a:pt x="14" y="90"/>
                  <a:pt x="13" y="90"/>
                </a:cubicBezTo>
                <a:cubicBezTo>
                  <a:pt x="12" y="89"/>
                  <a:pt x="12" y="87"/>
                  <a:pt x="12" y="86"/>
                </a:cubicBezTo>
                <a:cubicBezTo>
                  <a:pt x="12" y="84"/>
                  <a:pt x="12" y="83"/>
                  <a:pt x="13" y="82"/>
                </a:cubicBezTo>
                <a:cubicBezTo>
                  <a:pt x="14" y="81"/>
                  <a:pt x="16" y="80"/>
                  <a:pt x="17" y="80"/>
                </a:cubicBezTo>
                <a:close/>
                <a:moveTo>
                  <a:pt x="19" y="84"/>
                </a:moveTo>
                <a:cubicBezTo>
                  <a:pt x="20" y="84"/>
                  <a:pt x="20" y="85"/>
                  <a:pt x="20" y="86"/>
                </a:cubicBezTo>
                <a:cubicBezTo>
                  <a:pt x="20" y="87"/>
                  <a:pt x="20" y="87"/>
                  <a:pt x="19" y="88"/>
                </a:cubicBezTo>
                <a:cubicBezTo>
                  <a:pt x="19" y="88"/>
                  <a:pt x="18" y="89"/>
                  <a:pt x="17" y="89"/>
                </a:cubicBezTo>
                <a:cubicBezTo>
                  <a:pt x="16" y="89"/>
                  <a:pt x="16" y="88"/>
                  <a:pt x="15" y="88"/>
                </a:cubicBezTo>
                <a:cubicBezTo>
                  <a:pt x="15" y="87"/>
                  <a:pt x="14" y="87"/>
                  <a:pt x="14" y="86"/>
                </a:cubicBezTo>
                <a:cubicBezTo>
                  <a:pt x="14" y="85"/>
                  <a:pt x="15" y="84"/>
                  <a:pt x="15" y="84"/>
                </a:cubicBezTo>
                <a:cubicBezTo>
                  <a:pt x="16" y="83"/>
                  <a:pt x="16" y="83"/>
                  <a:pt x="17" y="83"/>
                </a:cubicBezTo>
                <a:cubicBezTo>
                  <a:pt x="18" y="83"/>
                  <a:pt x="19" y="83"/>
                  <a:pt x="19" y="84"/>
                </a:cubicBezTo>
                <a:close/>
                <a:moveTo>
                  <a:pt x="18" y="120"/>
                </a:moveTo>
                <a:cubicBezTo>
                  <a:pt x="18" y="120"/>
                  <a:pt x="18" y="120"/>
                  <a:pt x="17" y="120"/>
                </a:cubicBezTo>
                <a:cubicBezTo>
                  <a:pt x="17" y="120"/>
                  <a:pt x="16" y="120"/>
                  <a:pt x="16" y="120"/>
                </a:cubicBezTo>
                <a:cubicBezTo>
                  <a:pt x="0" y="95"/>
                  <a:pt x="0" y="95"/>
                  <a:pt x="0" y="95"/>
                </a:cubicBezTo>
                <a:cubicBezTo>
                  <a:pt x="0" y="94"/>
                  <a:pt x="0" y="94"/>
                  <a:pt x="0" y="94"/>
                </a:cubicBezTo>
                <a:cubicBezTo>
                  <a:pt x="0" y="94"/>
                  <a:pt x="0" y="94"/>
                  <a:pt x="0" y="94"/>
                </a:cubicBezTo>
                <a:cubicBezTo>
                  <a:pt x="4" y="68"/>
                  <a:pt x="4" y="68"/>
                  <a:pt x="4" y="68"/>
                </a:cubicBezTo>
                <a:cubicBezTo>
                  <a:pt x="4" y="40"/>
                  <a:pt x="4" y="40"/>
                  <a:pt x="4" y="40"/>
                </a:cubicBezTo>
                <a:cubicBezTo>
                  <a:pt x="4" y="7"/>
                  <a:pt x="4" y="7"/>
                  <a:pt x="4" y="7"/>
                </a:cubicBezTo>
                <a:cubicBezTo>
                  <a:pt x="4" y="5"/>
                  <a:pt x="5" y="4"/>
                  <a:pt x="6" y="2"/>
                </a:cubicBezTo>
                <a:cubicBezTo>
                  <a:pt x="6" y="2"/>
                  <a:pt x="6" y="2"/>
                  <a:pt x="6" y="2"/>
                </a:cubicBezTo>
                <a:cubicBezTo>
                  <a:pt x="6" y="2"/>
                  <a:pt x="6" y="2"/>
                  <a:pt x="6" y="2"/>
                </a:cubicBezTo>
                <a:cubicBezTo>
                  <a:pt x="6" y="2"/>
                  <a:pt x="6" y="2"/>
                  <a:pt x="6" y="2"/>
                </a:cubicBezTo>
                <a:cubicBezTo>
                  <a:pt x="7" y="1"/>
                  <a:pt x="9" y="0"/>
                  <a:pt x="11" y="0"/>
                </a:cubicBezTo>
                <a:cubicBezTo>
                  <a:pt x="24" y="0"/>
                  <a:pt x="24" y="0"/>
                  <a:pt x="24" y="0"/>
                </a:cubicBezTo>
                <a:cubicBezTo>
                  <a:pt x="26" y="0"/>
                  <a:pt x="27" y="1"/>
                  <a:pt x="29" y="2"/>
                </a:cubicBezTo>
                <a:cubicBezTo>
                  <a:pt x="30" y="3"/>
                  <a:pt x="31" y="5"/>
                  <a:pt x="31" y="7"/>
                </a:cubicBezTo>
                <a:cubicBezTo>
                  <a:pt x="31" y="40"/>
                  <a:pt x="31" y="40"/>
                  <a:pt x="31" y="40"/>
                </a:cubicBezTo>
                <a:cubicBezTo>
                  <a:pt x="31" y="68"/>
                  <a:pt x="31" y="68"/>
                  <a:pt x="31" y="68"/>
                </a:cubicBezTo>
                <a:cubicBezTo>
                  <a:pt x="35" y="94"/>
                  <a:pt x="35" y="94"/>
                  <a:pt x="35" y="94"/>
                </a:cubicBezTo>
                <a:cubicBezTo>
                  <a:pt x="35" y="94"/>
                  <a:pt x="35" y="95"/>
                  <a:pt x="35" y="95"/>
                </a:cubicBezTo>
                <a:cubicBezTo>
                  <a:pt x="18" y="120"/>
                  <a:pt x="18" y="120"/>
                  <a:pt x="18" y="120"/>
                </a:cubicBezTo>
                <a:close/>
                <a:moveTo>
                  <a:pt x="28" y="38"/>
                </a:moveTo>
                <a:cubicBezTo>
                  <a:pt x="28" y="7"/>
                  <a:pt x="28" y="7"/>
                  <a:pt x="28" y="7"/>
                </a:cubicBezTo>
                <a:cubicBezTo>
                  <a:pt x="28" y="6"/>
                  <a:pt x="28" y="5"/>
                  <a:pt x="27" y="4"/>
                </a:cubicBezTo>
                <a:cubicBezTo>
                  <a:pt x="26" y="3"/>
                  <a:pt x="25" y="3"/>
                  <a:pt x="24" y="3"/>
                </a:cubicBezTo>
                <a:cubicBezTo>
                  <a:pt x="11" y="3"/>
                  <a:pt x="11" y="3"/>
                  <a:pt x="11" y="3"/>
                </a:cubicBezTo>
                <a:cubicBezTo>
                  <a:pt x="9" y="3"/>
                  <a:pt x="8" y="3"/>
                  <a:pt x="7" y="4"/>
                </a:cubicBezTo>
                <a:cubicBezTo>
                  <a:pt x="7" y="4"/>
                  <a:pt x="7" y="4"/>
                  <a:pt x="7" y="4"/>
                </a:cubicBezTo>
                <a:cubicBezTo>
                  <a:pt x="7" y="5"/>
                  <a:pt x="6" y="6"/>
                  <a:pt x="6" y="7"/>
                </a:cubicBezTo>
                <a:cubicBezTo>
                  <a:pt x="6" y="38"/>
                  <a:pt x="6" y="38"/>
                  <a:pt x="6" y="38"/>
                </a:cubicBezTo>
                <a:lnTo>
                  <a:pt x="28" y="38"/>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0">
            <a:extLst>
              <a:ext uri="{FF2B5EF4-FFF2-40B4-BE49-F238E27FC236}">
                <a16:creationId xmlns:a16="http://schemas.microsoft.com/office/drawing/2014/main" id="{6C282523-282B-4C35-B633-8C6E056002D3}"/>
              </a:ext>
            </a:extLst>
          </p:cNvPr>
          <p:cNvSpPr>
            <a:spLocks noEditPoints="1"/>
          </p:cNvSpPr>
          <p:nvPr/>
        </p:nvSpPr>
        <p:spPr bwMode="auto">
          <a:xfrm>
            <a:off x="6424992" y="924066"/>
            <a:ext cx="477837" cy="439737"/>
          </a:xfrm>
          <a:custGeom>
            <a:avLst/>
            <a:gdLst>
              <a:gd name="T0" fmla="*/ 6 w 219"/>
              <a:gd name="T1" fmla="*/ 12 h 201"/>
              <a:gd name="T2" fmla="*/ 6 w 219"/>
              <a:gd name="T3" fmla="*/ 194 h 201"/>
              <a:gd name="T4" fmla="*/ 55 w 219"/>
              <a:gd name="T5" fmla="*/ 195 h 201"/>
              <a:gd name="T6" fmla="*/ 59 w 219"/>
              <a:gd name="T7" fmla="*/ 15 h 201"/>
              <a:gd name="T8" fmla="*/ 55 w 219"/>
              <a:gd name="T9" fmla="*/ 11 h 201"/>
              <a:gd name="T10" fmla="*/ 176 w 219"/>
              <a:gd name="T11" fmla="*/ 130 h 201"/>
              <a:gd name="T12" fmla="*/ 168 w 219"/>
              <a:gd name="T13" fmla="*/ 37 h 201"/>
              <a:gd name="T14" fmla="*/ 81 w 219"/>
              <a:gd name="T15" fmla="*/ 137 h 201"/>
              <a:gd name="T16" fmla="*/ 81 w 219"/>
              <a:gd name="T17" fmla="*/ 37 h 201"/>
              <a:gd name="T18" fmla="*/ 105 w 219"/>
              <a:gd name="T19" fmla="*/ 166 h 201"/>
              <a:gd name="T20" fmla="*/ 99 w 219"/>
              <a:gd name="T21" fmla="*/ 40 h 201"/>
              <a:gd name="T22" fmla="*/ 105 w 219"/>
              <a:gd name="T23" fmla="*/ 166 h 201"/>
              <a:gd name="T24" fmla="*/ 139 w 219"/>
              <a:gd name="T25" fmla="*/ 12 h 201"/>
              <a:gd name="T26" fmla="*/ 136 w 219"/>
              <a:gd name="T27" fmla="*/ 16 h 201"/>
              <a:gd name="T28" fmla="*/ 160 w 219"/>
              <a:gd name="T29" fmla="*/ 191 h 201"/>
              <a:gd name="T30" fmla="*/ 164 w 219"/>
              <a:gd name="T31" fmla="*/ 195 h 201"/>
              <a:gd name="T32" fmla="*/ 210 w 219"/>
              <a:gd name="T33" fmla="*/ 188 h 201"/>
              <a:gd name="T34" fmla="*/ 213 w 219"/>
              <a:gd name="T35" fmla="*/ 184 h 201"/>
              <a:gd name="T36" fmla="*/ 189 w 219"/>
              <a:gd name="T37" fmla="*/ 9 h 201"/>
              <a:gd name="T38" fmla="*/ 185 w 219"/>
              <a:gd name="T39" fmla="*/ 5 h 201"/>
              <a:gd name="T40" fmla="*/ 138 w 219"/>
              <a:gd name="T41" fmla="*/ 6 h 201"/>
              <a:gd name="T42" fmla="*/ 132 w 219"/>
              <a:gd name="T43" fmla="*/ 10 h 201"/>
              <a:gd name="T44" fmla="*/ 154 w 219"/>
              <a:gd name="T45" fmla="*/ 192 h 201"/>
              <a:gd name="T46" fmla="*/ 158 w 219"/>
              <a:gd name="T47" fmla="*/ 198 h 201"/>
              <a:gd name="T48" fmla="*/ 165 w 219"/>
              <a:gd name="T49" fmla="*/ 200 h 201"/>
              <a:gd name="T50" fmla="*/ 217 w 219"/>
              <a:gd name="T51" fmla="*/ 190 h 201"/>
              <a:gd name="T52" fmla="*/ 219 w 219"/>
              <a:gd name="T53" fmla="*/ 183 h 201"/>
              <a:gd name="T54" fmla="*/ 194 w 219"/>
              <a:gd name="T55" fmla="*/ 8 h 201"/>
              <a:gd name="T56" fmla="*/ 191 w 219"/>
              <a:gd name="T57" fmla="*/ 2 h 201"/>
              <a:gd name="T58" fmla="*/ 138 w 219"/>
              <a:gd name="T59" fmla="*/ 6 h 201"/>
              <a:gd name="T60" fmla="*/ 66 w 219"/>
              <a:gd name="T61" fmla="*/ 12 h 201"/>
              <a:gd name="T62" fmla="*/ 66 w 219"/>
              <a:gd name="T63" fmla="*/ 194 h 201"/>
              <a:gd name="T64" fmla="*/ 115 w 219"/>
              <a:gd name="T65" fmla="*/ 195 h 201"/>
              <a:gd name="T66" fmla="*/ 119 w 219"/>
              <a:gd name="T67" fmla="*/ 15 h 201"/>
              <a:gd name="T68" fmla="*/ 115 w 219"/>
              <a:gd name="T69" fmla="*/ 11 h 201"/>
              <a:gd name="T70" fmla="*/ 121 w 219"/>
              <a:gd name="T71" fmla="*/ 8 h 201"/>
              <a:gd name="T72" fmla="*/ 124 w 219"/>
              <a:gd name="T73" fmla="*/ 191 h 201"/>
              <a:gd name="T74" fmla="*/ 69 w 219"/>
              <a:gd name="T75" fmla="*/ 201 h 201"/>
              <a:gd name="T76" fmla="*/ 62 w 219"/>
              <a:gd name="T77" fmla="*/ 198 h 201"/>
              <a:gd name="T78" fmla="*/ 55 w 219"/>
              <a:gd name="T79" fmla="*/ 201 h 201"/>
              <a:gd name="T80" fmla="*/ 2 w 219"/>
              <a:gd name="T81" fmla="*/ 198 h 201"/>
              <a:gd name="T82" fmla="*/ 0 w 219"/>
              <a:gd name="T83" fmla="*/ 15 h 201"/>
              <a:gd name="T84" fmla="*/ 9 w 219"/>
              <a:gd name="T85" fmla="*/ 5 h 201"/>
              <a:gd name="T86" fmla="*/ 62 w 219"/>
              <a:gd name="T87" fmla="*/ 8 h 201"/>
              <a:gd name="T88" fmla="*/ 62 w 219"/>
              <a:gd name="T89" fmla="*/ 8 h 201"/>
              <a:gd name="T90" fmla="*/ 32 w 219"/>
              <a:gd name="T91" fmla="*/ 137 h 201"/>
              <a:gd name="T92" fmla="*/ 32 w 219"/>
              <a:gd name="T93" fmla="*/ 3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 h="201">
                <a:moveTo>
                  <a:pt x="55" y="11"/>
                </a:moveTo>
                <a:cubicBezTo>
                  <a:pt x="9" y="11"/>
                  <a:pt x="9" y="11"/>
                  <a:pt x="9" y="11"/>
                </a:cubicBezTo>
                <a:cubicBezTo>
                  <a:pt x="8" y="11"/>
                  <a:pt x="7" y="11"/>
                  <a:pt x="6" y="12"/>
                </a:cubicBezTo>
                <a:cubicBezTo>
                  <a:pt x="5" y="13"/>
                  <a:pt x="5" y="14"/>
                  <a:pt x="5" y="15"/>
                </a:cubicBezTo>
                <a:cubicBezTo>
                  <a:pt x="5" y="191"/>
                  <a:pt x="5" y="191"/>
                  <a:pt x="5" y="191"/>
                </a:cubicBezTo>
                <a:cubicBezTo>
                  <a:pt x="5" y="192"/>
                  <a:pt x="5" y="193"/>
                  <a:pt x="6" y="194"/>
                </a:cubicBezTo>
                <a:cubicBezTo>
                  <a:pt x="6" y="194"/>
                  <a:pt x="6" y="194"/>
                  <a:pt x="6" y="194"/>
                </a:cubicBezTo>
                <a:cubicBezTo>
                  <a:pt x="7" y="195"/>
                  <a:pt x="8" y="195"/>
                  <a:pt x="9" y="195"/>
                </a:cubicBezTo>
                <a:cubicBezTo>
                  <a:pt x="55" y="195"/>
                  <a:pt x="55" y="195"/>
                  <a:pt x="55" y="195"/>
                </a:cubicBezTo>
                <a:cubicBezTo>
                  <a:pt x="56" y="195"/>
                  <a:pt x="57" y="195"/>
                  <a:pt x="58" y="194"/>
                </a:cubicBezTo>
                <a:cubicBezTo>
                  <a:pt x="59" y="193"/>
                  <a:pt x="59" y="192"/>
                  <a:pt x="59" y="191"/>
                </a:cubicBezTo>
                <a:cubicBezTo>
                  <a:pt x="59" y="15"/>
                  <a:pt x="59" y="15"/>
                  <a:pt x="59" y="15"/>
                </a:cubicBezTo>
                <a:cubicBezTo>
                  <a:pt x="59" y="14"/>
                  <a:pt x="59" y="13"/>
                  <a:pt x="58" y="12"/>
                </a:cubicBezTo>
                <a:cubicBezTo>
                  <a:pt x="58" y="12"/>
                  <a:pt x="58" y="12"/>
                  <a:pt x="58" y="12"/>
                </a:cubicBezTo>
                <a:cubicBezTo>
                  <a:pt x="57" y="11"/>
                  <a:pt x="56" y="11"/>
                  <a:pt x="55" y="11"/>
                </a:cubicBezTo>
                <a:close/>
                <a:moveTo>
                  <a:pt x="181" y="129"/>
                </a:moveTo>
                <a:cubicBezTo>
                  <a:pt x="181" y="131"/>
                  <a:pt x="180" y="132"/>
                  <a:pt x="179" y="132"/>
                </a:cubicBezTo>
                <a:cubicBezTo>
                  <a:pt x="177" y="133"/>
                  <a:pt x="176" y="132"/>
                  <a:pt x="176" y="130"/>
                </a:cubicBezTo>
                <a:cubicBezTo>
                  <a:pt x="163" y="38"/>
                  <a:pt x="163" y="38"/>
                  <a:pt x="163" y="38"/>
                </a:cubicBezTo>
                <a:cubicBezTo>
                  <a:pt x="163" y="36"/>
                  <a:pt x="164" y="35"/>
                  <a:pt x="165" y="35"/>
                </a:cubicBezTo>
                <a:cubicBezTo>
                  <a:pt x="167" y="34"/>
                  <a:pt x="168" y="35"/>
                  <a:pt x="168" y="37"/>
                </a:cubicBezTo>
                <a:cubicBezTo>
                  <a:pt x="181" y="129"/>
                  <a:pt x="181" y="129"/>
                  <a:pt x="181" y="129"/>
                </a:cubicBezTo>
                <a:close/>
                <a:moveTo>
                  <a:pt x="84" y="135"/>
                </a:moveTo>
                <a:cubicBezTo>
                  <a:pt x="84" y="136"/>
                  <a:pt x="83" y="137"/>
                  <a:pt x="81" y="137"/>
                </a:cubicBezTo>
                <a:cubicBezTo>
                  <a:pt x="80" y="137"/>
                  <a:pt x="79" y="136"/>
                  <a:pt x="79" y="135"/>
                </a:cubicBezTo>
                <a:cubicBezTo>
                  <a:pt x="79" y="40"/>
                  <a:pt x="79" y="40"/>
                  <a:pt x="79" y="40"/>
                </a:cubicBezTo>
                <a:cubicBezTo>
                  <a:pt x="79" y="38"/>
                  <a:pt x="80" y="37"/>
                  <a:pt x="81" y="37"/>
                </a:cubicBezTo>
                <a:cubicBezTo>
                  <a:pt x="83" y="37"/>
                  <a:pt x="84" y="38"/>
                  <a:pt x="84" y="40"/>
                </a:cubicBezTo>
                <a:cubicBezTo>
                  <a:pt x="84" y="135"/>
                  <a:pt x="84" y="135"/>
                  <a:pt x="84" y="135"/>
                </a:cubicBezTo>
                <a:close/>
                <a:moveTo>
                  <a:pt x="105" y="166"/>
                </a:moveTo>
                <a:cubicBezTo>
                  <a:pt x="105" y="168"/>
                  <a:pt x="103" y="169"/>
                  <a:pt x="102" y="169"/>
                </a:cubicBezTo>
                <a:cubicBezTo>
                  <a:pt x="100" y="169"/>
                  <a:pt x="99" y="168"/>
                  <a:pt x="99" y="166"/>
                </a:cubicBezTo>
                <a:cubicBezTo>
                  <a:pt x="99" y="40"/>
                  <a:pt x="99" y="40"/>
                  <a:pt x="99" y="40"/>
                </a:cubicBezTo>
                <a:cubicBezTo>
                  <a:pt x="99" y="38"/>
                  <a:pt x="100" y="37"/>
                  <a:pt x="102" y="37"/>
                </a:cubicBezTo>
                <a:cubicBezTo>
                  <a:pt x="103" y="37"/>
                  <a:pt x="105" y="38"/>
                  <a:pt x="105" y="40"/>
                </a:cubicBezTo>
                <a:cubicBezTo>
                  <a:pt x="105" y="166"/>
                  <a:pt x="105" y="166"/>
                  <a:pt x="105" y="166"/>
                </a:cubicBezTo>
                <a:close/>
                <a:moveTo>
                  <a:pt x="185" y="5"/>
                </a:moveTo>
                <a:cubicBezTo>
                  <a:pt x="139" y="12"/>
                  <a:pt x="139" y="12"/>
                  <a:pt x="139" y="12"/>
                </a:cubicBezTo>
                <a:cubicBezTo>
                  <a:pt x="139" y="12"/>
                  <a:pt x="139" y="12"/>
                  <a:pt x="139" y="12"/>
                </a:cubicBezTo>
                <a:cubicBezTo>
                  <a:pt x="138" y="12"/>
                  <a:pt x="137" y="12"/>
                  <a:pt x="136" y="13"/>
                </a:cubicBezTo>
                <a:cubicBezTo>
                  <a:pt x="136" y="13"/>
                  <a:pt x="136" y="13"/>
                  <a:pt x="136" y="13"/>
                </a:cubicBezTo>
                <a:cubicBezTo>
                  <a:pt x="136" y="14"/>
                  <a:pt x="135" y="15"/>
                  <a:pt x="136" y="16"/>
                </a:cubicBezTo>
                <a:cubicBezTo>
                  <a:pt x="136" y="16"/>
                  <a:pt x="136" y="16"/>
                  <a:pt x="136" y="16"/>
                </a:cubicBezTo>
                <a:cubicBezTo>
                  <a:pt x="159" y="191"/>
                  <a:pt x="159" y="191"/>
                  <a:pt x="159" y="191"/>
                </a:cubicBezTo>
                <a:cubicBezTo>
                  <a:pt x="160" y="191"/>
                  <a:pt x="160" y="191"/>
                  <a:pt x="160" y="191"/>
                </a:cubicBezTo>
                <a:cubicBezTo>
                  <a:pt x="160" y="192"/>
                  <a:pt x="160" y="193"/>
                  <a:pt x="161" y="194"/>
                </a:cubicBezTo>
                <a:cubicBezTo>
                  <a:pt x="161" y="194"/>
                  <a:pt x="161" y="194"/>
                  <a:pt x="161" y="194"/>
                </a:cubicBezTo>
                <a:cubicBezTo>
                  <a:pt x="162" y="194"/>
                  <a:pt x="163" y="195"/>
                  <a:pt x="164" y="195"/>
                </a:cubicBezTo>
                <a:cubicBezTo>
                  <a:pt x="164" y="194"/>
                  <a:pt x="164" y="194"/>
                  <a:pt x="164" y="194"/>
                </a:cubicBezTo>
                <a:cubicBezTo>
                  <a:pt x="210" y="188"/>
                  <a:pt x="210" y="188"/>
                  <a:pt x="210" y="188"/>
                </a:cubicBezTo>
                <a:cubicBezTo>
                  <a:pt x="210" y="188"/>
                  <a:pt x="210" y="188"/>
                  <a:pt x="210" y="188"/>
                </a:cubicBezTo>
                <a:cubicBezTo>
                  <a:pt x="211" y="188"/>
                  <a:pt x="212" y="188"/>
                  <a:pt x="212" y="187"/>
                </a:cubicBezTo>
                <a:cubicBezTo>
                  <a:pt x="212" y="187"/>
                  <a:pt x="212" y="187"/>
                  <a:pt x="212" y="187"/>
                </a:cubicBezTo>
                <a:cubicBezTo>
                  <a:pt x="213" y="186"/>
                  <a:pt x="213" y="185"/>
                  <a:pt x="213" y="184"/>
                </a:cubicBezTo>
                <a:cubicBezTo>
                  <a:pt x="213" y="184"/>
                  <a:pt x="213" y="184"/>
                  <a:pt x="213" y="184"/>
                </a:cubicBezTo>
                <a:cubicBezTo>
                  <a:pt x="189" y="9"/>
                  <a:pt x="189" y="9"/>
                  <a:pt x="189" y="9"/>
                </a:cubicBezTo>
                <a:cubicBezTo>
                  <a:pt x="189" y="9"/>
                  <a:pt x="189" y="9"/>
                  <a:pt x="189" y="9"/>
                </a:cubicBezTo>
                <a:cubicBezTo>
                  <a:pt x="189" y="8"/>
                  <a:pt x="188" y="7"/>
                  <a:pt x="188" y="6"/>
                </a:cubicBezTo>
                <a:cubicBezTo>
                  <a:pt x="188" y="6"/>
                  <a:pt x="188" y="6"/>
                  <a:pt x="188" y="6"/>
                </a:cubicBezTo>
                <a:cubicBezTo>
                  <a:pt x="187" y="6"/>
                  <a:pt x="186" y="5"/>
                  <a:pt x="185" y="5"/>
                </a:cubicBezTo>
                <a:cubicBezTo>
                  <a:pt x="185" y="5"/>
                  <a:pt x="185" y="5"/>
                  <a:pt x="185" y="5"/>
                </a:cubicBezTo>
                <a:close/>
                <a:moveTo>
                  <a:pt x="138" y="6"/>
                </a:moveTo>
                <a:cubicBezTo>
                  <a:pt x="138" y="6"/>
                  <a:pt x="138" y="6"/>
                  <a:pt x="138" y="6"/>
                </a:cubicBezTo>
                <a:cubicBezTo>
                  <a:pt x="136" y="7"/>
                  <a:pt x="133" y="8"/>
                  <a:pt x="132" y="10"/>
                </a:cubicBezTo>
                <a:cubicBezTo>
                  <a:pt x="132" y="10"/>
                  <a:pt x="132" y="10"/>
                  <a:pt x="132" y="10"/>
                </a:cubicBezTo>
                <a:cubicBezTo>
                  <a:pt x="132" y="10"/>
                  <a:pt x="132" y="10"/>
                  <a:pt x="132" y="10"/>
                </a:cubicBezTo>
                <a:cubicBezTo>
                  <a:pt x="131" y="12"/>
                  <a:pt x="130" y="14"/>
                  <a:pt x="130" y="17"/>
                </a:cubicBezTo>
                <a:cubicBezTo>
                  <a:pt x="130" y="17"/>
                  <a:pt x="130" y="17"/>
                  <a:pt x="130" y="17"/>
                </a:cubicBezTo>
                <a:cubicBezTo>
                  <a:pt x="154" y="192"/>
                  <a:pt x="154" y="192"/>
                  <a:pt x="154" y="192"/>
                </a:cubicBezTo>
                <a:cubicBezTo>
                  <a:pt x="154" y="192"/>
                  <a:pt x="154" y="192"/>
                  <a:pt x="154" y="192"/>
                </a:cubicBezTo>
                <a:cubicBezTo>
                  <a:pt x="155" y="194"/>
                  <a:pt x="156" y="197"/>
                  <a:pt x="158" y="198"/>
                </a:cubicBezTo>
                <a:cubicBezTo>
                  <a:pt x="158" y="198"/>
                  <a:pt x="158" y="198"/>
                  <a:pt x="158" y="198"/>
                </a:cubicBezTo>
                <a:cubicBezTo>
                  <a:pt x="158" y="198"/>
                  <a:pt x="158" y="198"/>
                  <a:pt x="158" y="198"/>
                </a:cubicBezTo>
                <a:cubicBezTo>
                  <a:pt x="160" y="199"/>
                  <a:pt x="162" y="200"/>
                  <a:pt x="165" y="200"/>
                </a:cubicBezTo>
                <a:cubicBezTo>
                  <a:pt x="165" y="200"/>
                  <a:pt x="165" y="200"/>
                  <a:pt x="165" y="200"/>
                </a:cubicBezTo>
                <a:cubicBezTo>
                  <a:pt x="210" y="194"/>
                  <a:pt x="210" y="194"/>
                  <a:pt x="210" y="194"/>
                </a:cubicBezTo>
                <a:cubicBezTo>
                  <a:pt x="210" y="194"/>
                  <a:pt x="211" y="194"/>
                  <a:pt x="211" y="194"/>
                </a:cubicBezTo>
                <a:cubicBezTo>
                  <a:pt x="213" y="193"/>
                  <a:pt x="215" y="192"/>
                  <a:pt x="217" y="190"/>
                </a:cubicBezTo>
                <a:cubicBezTo>
                  <a:pt x="217" y="190"/>
                  <a:pt x="217" y="190"/>
                  <a:pt x="217" y="190"/>
                </a:cubicBezTo>
                <a:cubicBezTo>
                  <a:pt x="217" y="190"/>
                  <a:pt x="217" y="190"/>
                  <a:pt x="217" y="190"/>
                </a:cubicBezTo>
                <a:cubicBezTo>
                  <a:pt x="218" y="188"/>
                  <a:pt x="219" y="186"/>
                  <a:pt x="219" y="183"/>
                </a:cubicBezTo>
                <a:cubicBezTo>
                  <a:pt x="219" y="183"/>
                  <a:pt x="219" y="183"/>
                  <a:pt x="218" y="183"/>
                </a:cubicBezTo>
                <a:cubicBezTo>
                  <a:pt x="195" y="8"/>
                  <a:pt x="195" y="8"/>
                  <a:pt x="195" y="8"/>
                </a:cubicBezTo>
                <a:cubicBezTo>
                  <a:pt x="195" y="8"/>
                  <a:pt x="195" y="8"/>
                  <a:pt x="194" y="8"/>
                </a:cubicBezTo>
                <a:cubicBezTo>
                  <a:pt x="194" y="5"/>
                  <a:pt x="193" y="3"/>
                  <a:pt x="191" y="2"/>
                </a:cubicBezTo>
                <a:cubicBezTo>
                  <a:pt x="191" y="2"/>
                  <a:pt x="191" y="2"/>
                  <a:pt x="191" y="2"/>
                </a:cubicBezTo>
                <a:cubicBezTo>
                  <a:pt x="191" y="2"/>
                  <a:pt x="191" y="2"/>
                  <a:pt x="191" y="2"/>
                </a:cubicBezTo>
                <a:cubicBezTo>
                  <a:pt x="189" y="1"/>
                  <a:pt x="187" y="0"/>
                  <a:pt x="184" y="0"/>
                </a:cubicBezTo>
                <a:cubicBezTo>
                  <a:pt x="184" y="0"/>
                  <a:pt x="184" y="0"/>
                  <a:pt x="184" y="0"/>
                </a:cubicBezTo>
                <a:cubicBezTo>
                  <a:pt x="138" y="6"/>
                  <a:pt x="138" y="6"/>
                  <a:pt x="138" y="6"/>
                </a:cubicBezTo>
                <a:close/>
                <a:moveTo>
                  <a:pt x="115" y="11"/>
                </a:moveTo>
                <a:cubicBezTo>
                  <a:pt x="69" y="11"/>
                  <a:pt x="69" y="11"/>
                  <a:pt x="69" y="11"/>
                </a:cubicBezTo>
                <a:cubicBezTo>
                  <a:pt x="67" y="11"/>
                  <a:pt x="66" y="11"/>
                  <a:pt x="66" y="12"/>
                </a:cubicBezTo>
                <a:cubicBezTo>
                  <a:pt x="65" y="13"/>
                  <a:pt x="65" y="14"/>
                  <a:pt x="65" y="15"/>
                </a:cubicBezTo>
                <a:cubicBezTo>
                  <a:pt x="65" y="191"/>
                  <a:pt x="65" y="191"/>
                  <a:pt x="65" y="191"/>
                </a:cubicBezTo>
                <a:cubicBezTo>
                  <a:pt x="65" y="192"/>
                  <a:pt x="65" y="193"/>
                  <a:pt x="66" y="194"/>
                </a:cubicBezTo>
                <a:cubicBezTo>
                  <a:pt x="66" y="194"/>
                  <a:pt x="66" y="194"/>
                  <a:pt x="66" y="194"/>
                </a:cubicBezTo>
                <a:cubicBezTo>
                  <a:pt x="66" y="195"/>
                  <a:pt x="67" y="195"/>
                  <a:pt x="69" y="195"/>
                </a:cubicBezTo>
                <a:cubicBezTo>
                  <a:pt x="115" y="195"/>
                  <a:pt x="115" y="195"/>
                  <a:pt x="115" y="195"/>
                </a:cubicBezTo>
                <a:cubicBezTo>
                  <a:pt x="116" y="195"/>
                  <a:pt x="117" y="195"/>
                  <a:pt x="117" y="194"/>
                </a:cubicBezTo>
                <a:cubicBezTo>
                  <a:pt x="118" y="193"/>
                  <a:pt x="119" y="192"/>
                  <a:pt x="119" y="191"/>
                </a:cubicBezTo>
                <a:cubicBezTo>
                  <a:pt x="119" y="15"/>
                  <a:pt x="119" y="15"/>
                  <a:pt x="119" y="15"/>
                </a:cubicBezTo>
                <a:cubicBezTo>
                  <a:pt x="119" y="14"/>
                  <a:pt x="118" y="13"/>
                  <a:pt x="117" y="12"/>
                </a:cubicBezTo>
                <a:cubicBezTo>
                  <a:pt x="117" y="12"/>
                  <a:pt x="117" y="12"/>
                  <a:pt x="117" y="12"/>
                </a:cubicBezTo>
                <a:cubicBezTo>
                  <a:pt x="117" y="11"/>
                  <a:pt x="116" y="11"/>
                  <a:pt x="115" y="11"/>
                </a:cubicBezTo>
                <a:close/>
                <a:moveTo>
                  <a:pt x="69" y="5"/>
                </a:moveTo>
                <a:cubicBezTo>
                  <a:pt x="115" y="5"/>
                  <a:pt x="115" y="5"/>
                  <a:pt x="115" y="5"/>
                </a:cubicBezTo>
                <a:cubicBezTo>
                  <a:pt x="117" y="5"/>
                  <a:pt x="119" y="6"/>
                  <a:pt x="121" y="8"/>
                </a:cubicBezTo>
                <a:cubicBezTo>
                  <a:pt x="121" y="8"/>
                  <a:pt x="121" y="8"/>
                  <a:pt x="121" y="8"/>
                </a:cubicBezTo>
                <a:cubicBezTo>
                  <a:pt x="123" y="10"/>
                  <a:pt x="124" y="12"/>
                  <a:pt x="124" y="15"/>
                </a:cubicBezTo>
                <a:cubicBezTo>
                  <a:pt x="124" y="191"/>
                  <a:pt x="124" y="191"/>
                  <a:pt x="124" y="191"/>
                </a:cubicBezTo>
                <a:cubicBezTo>
                  <a:pt x="124" y="194"/>
                  <a:pt x="123" y="196"/>
                  <a:pt x="121" y="198"/>
                </a:cubicBezTo>
                <a:cubicBezTo>
                  <a:pt x="120" y="200"/>
                  <a:pt x="117" y="201"/>
                  <a:pt x="115" y="201"/>
                </a:cubicBezTo>
                <a:cubicBezTo>
                  <a:pt x="69" y="201"/>
                  <a:pt x="69" y="201"/>
                  <a:pt x="69" y="201"/>
                </a:cubicBezTo>
                <a:cubicBezTo>
                  <a:pt x="66" y="201"/>
                  <a:pt x="64" y="200"/>
                  <a:pt x="62" y="198"/>
                </a:cubicBezTo>
                <a:cubicBezTo>
                  <a:pt x="62" y="198"/>
                  <a:pt x="62" y="198"/>
                  <a:pt x="62" y="198"/>
                </a:cubicBezTo>
                <a:cubicBezTo>
                  <a:pt x="62" y="198"/>
                  <a:pt x="62" y="198"/>
                  <a:pt x="62" y="198"/>
                </a:cubicBezTo>
                <a:cubicBezTo>
                  <a:pt x="62" y="198"/>
                  <a:pt x="62" y="198"/>
                  <a:pt x="62" y="198"/>
                </a:cubicBezTo>
                <a:cubicBezTo>
                  <a:pt x="62" y="198"/>
                  <a:pt x="62" y="198"/>
                  <a:pt x="62" y="198"/>
                </a:cubicBezTo>
                <a:cubicBezTo>
                  <a:pt x="60" y="200"/>
                  <a:pt x="58" y="201"/>
                  <a:pt x="55" y="201"/>
                </a:cubicBezTo>
                <a:cubicBezTo>
                  <a:pt x="9" y="201"/>
                  <a:pt x="9" y="201"/>
                  <a:pt x="9" y="201"/>
                </a:cubicBezTo>
                <a:cubicBezTo>
                  <a:pt x="6" y="201"/>
                  <a:pt x="4" y="200"/>
                  <a:pt x="2" y="198"/>
                </a:cubicBezTo>
                <a:cubicBezTo>
                  <a:pt x="2" y="198"/>
                  <a:pt x="2" y="198"/>
                  <a:pt x="2" y="198"/>
                </a:cubicBezTo>
                <a:cubicBezTo>
                  <a:pt x="2" y="198"/>
                  <a:pt x="2" y="198"/>
                  <a:pt x="2" y="198"/>
                </a:cubicBezTo>
                <a:cubicBezTo>
                  <a:pt x="1" y="196"/>
                  <a:pt x="0" y="194"/>
                  <a:pt x="0" y="191"/>
                </a:cubicBezTo>
                <a:cubicBezTo>
                  <a:pt x="0" y="15"/>
                  <a:pt x="0" y="15"/>
                  <a:pt x="0" y="15"/>
                </a:cubicBezTo>
                <a:cubicBezTo>
                  <a:pt x="0" y="12"/>
                  <a:pt x="1" y="10"/>
                  <a:pt x="2" y="8"/>
                </a:cubicBezTo>
                <a:cubicBezTo>
                  <a:pt x="2" y="8"/>
                  <a:pt x="2" y="8"/>
                  <a:pt x="2" y="8"/>
                </a:cubicBezTo>
                <a:cubicBezTo>
                  <a:pt x="4" y="7"/>
                  <a:pt x="6" y="5"/>
                  <a:pt x="9" y="5"/>
                </a:cubicBezTo>
                <a:cubicBezTo>
                  <a:pt x="55" y="5"/>
                  <a:pt x="55" y="5"/>
                  <a:pt x="55" y="5"/>
                </a:cubicBezTo>
                <a:cubicBezTo>
                  <a:pt x="58" y="5"/>
                  <a:pt x="60" y="6"/>
                  <a:pt x="62" y="8"/>
                </a:cubicBezTo>
                <a:cubicBezTo>
                  <a:pt x="62" y="8"/>
                  <a:pt x="62" y="8"/>
                  <a:pt x="62" y="8"/>
                </a:cubicBezTo>
                <a:cubicBezTo>
                  <a:pt x="62" y="8"/>
                  <a:pt x="62" y="8"/>
                  <a:pt x="62" y="8"/>
                </a:cubicBezTo>
                <a:cubicBezTo>
                  <a:pt x="62" y="8"/>
                  <a:pt x="62" y="8"/>
                  <a:pt x="62" y="8"/>
                </a:cubicBezTo>
                <a:cubicBezTo>
                  <a:pt x="62" y="8"/>
                  <a:pt x="62" y="8"/>
                  <a:pt x="62" y="8"/>
                </a:cubicBezTo>
                <a:cubicBezTo>
                  <a:pt x="64" y="7"/>
                  <a:pt x="66" y="5"/>
                  <a:pt x="69" y="5"/>
                </a:cubicBezTo>
                <a:close/>
                <a:moveTo>
                  <a:pt x="35" y="135"/>
                </a:moveTo>
                <a:cubicBezTo>
                  <a:pt x="35" y="136"/>
                  <a:pt x="34" y="137"/>
                  <a:pt x="32" y="137"/>
                </a:cubicBezTo>
                <a:cubicBezTo>
                  <a:pt x="31" y="137"/>
                  <a:pt x="29" y="136"/>
                  <a:pt x="29" y="135"/>
                </a:cubicBezTo>
                <a:cubicBezTo>
                  <a:pt x="29" y="40"/>
                  <a:pt x="29" y="40"/>
                  <a:pt x="29" y="40"/>
                </a:cubicBezTo>
                <a:cubicBezTo>
                  <a:pt x="29" y="38"/>
                  <a:pt x="31" y="37"/>
                  <a:pt x="32" y="37"/>
                </a:cubicBezTo>
                <a:cubicBezTo>
                  <a:pt x="34" y="37"/>
                  <a:pt x="35" y="38"/>
                  <a:pt x="35" y="40"/>
                </a:cubicBezTo>
                <a:lnTo>
                  <a:pt x="35" y="135"/>
                </a:lnTo>
                <a:close/>
              </a:path>
            </a:pathLst>
          </a:custGeom>
          <a:solidFill>
            <a:srgbClr val="30383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4">
            <a:extLst>
              <a:ext uri="{FF2B5EF4-FFF2-40B4-BE49-F238E27FC236}">
                <a16:creationId xmlns:a16="http://schemas.microsoft.com/office/drawing/2014/main" id="{5A1DEFBA-F29B-4756-83FF-F3D48B410C6D}"/>
              </a:ext>
            </a:extLst>
          </p:cNvPr>
          <p:cNvSpPr>
            <a:spLocks noEditPoints="1"/>
          </p:cNvSpPr>
          <p:nvPr/>
        </p:nvSpPr>
        <p:spPr bwMode="auto">
          <a:xfrm>
            <a:off x="3989393" y="2516190"/>
            <a:ext cx="390525" cy="503238"/>
          </a:xfrm>
          <a:custGeom>
            <a:avLst/>
            <a:gdLst>
              <a:gd name="T0" fmla="*/ 4 w 101"/>
              <a:gd name="T1" fmla="*/ 5 h 131"/>
              <a:gd name="T2" fmla="*/ 3 w 101"/>
              <a:gd name="T3" fmla="*/ 122 h 131"/>
              <a:gd name="T4" fmla="*/ 91 w 101"/>
              <a:gd name="T5" fmla="*/ 128 h 131"/>
              <a:gd name="T6" fmla="*/ 98 w 101"/>
              <a:gd name="T7" fmla="*/ 122 h 131"/>
              <a:gd name="T8" fmla="*/ 91 w 101"/>
              <a:gd name="T9" fmla="*/ 4 h 131"/>
              <a:gd name="T10" fmla="*/ 70 w 101"/>
              <a:gd name="T11" fmla="*/ 108 h 131"/>
              <a:gd name="T12" fmla="*/ 73 w 101"/>
              <a:gd name="T13" fmla="*/ 105 h 131"/>
              <a:gd name="T14" fmla="*/ 71 w 101"/>
              <a:gd name="T15" fmla="*/ 98 h 131"/>
              <a:gd name="T16" fmla="*/ 71 w 101"/>
              <a:gd name="T17" fmla="*/ 92 h 131"/>
              <a:gd name="T18" fmla="*/ 64 w 101"/>
              <a:gd name="T19" fmla="*/ 102 h 131"/>
              <a:gd name="T20" fmla="*/ 79 w 101"/>
              <a:gd name="T21" fmla="*/ 99 h 131"/>
              <a:gd name="T22" fmla="*/ 64 w 101"/>
              <a:gd name="T23" fmla="*/ 102 h 131"/>
              <a:gd name="T24" fmla="*/ 25 w 101"/>
              <a:gd name="T25" fmla="*/ 94 h 131"/>
              <a:gd name="T26" fmla="*/ 35 w 101"/>
              <a:gd name="T27" fmla="*/ 94 h 131"/>
              <a:gd name="T28" fmla="*/ 35 w 101"/>
              <a:gd name="T29" fmla="*/ 104 h 131"/>
              <a:gd name="T30" fmla="*/ 29 w 101"/>
              <a:gd name="T31" fmla="*/ 103 h 131"/>
              <a:gd name="T32" fmla="*/ 23 w 101"/>
              <a:gd name="T33" fmla="*/ 104 h 131"/>
              <a:gd name="T34" fmla="*/ 36 w 101"/>
              <a:gd name="T35" fmla="*/ 61 h 131"/>
              <a:gd name="T36" fmla="*/ 30 w 101"/>
              <a:gd name="T37" fmla="*/ 64 h 131"/>
              <a:gd name="T38" fmla="*/ 27 w 101"/>
              <a:gd name="T39" fmla="*/ 70 h 131"/>
              <a:gd name="T40" fmla="*/ 20 w 101"/>
              <a:gd name="T41" fmla="*/ 63 h 131"/>
              <a:gd name="T42" fmla="*/ 27 w 101"/>
              <a:gd name="T43" fmla="*/ 56 h 131"/>
              <a:gd name="T44" fmla="*/ 30 w 101"/>
              <a:gd name="T45" fmla="*/ 61 h 131"/>
              <a:gd name="T46" fmla="*/ 62 w 101"/>
              <a:gd name="T47" fmla="*/ 63 h 131"/>
              <a:gd name="T48" fmla="*/ 80 w 101"/>
              <a:gd name="T49" fmla="*/ 63 h 131"/>
              <a:gd name="T50" fmla="*/ 55 w 101"/>
              <a:gd name="T51" fmla="*/ 84 h 131"/>
              <a:gd name="T52" fmla="*/ 90 w 101"/>
              <a:gd name="T53" fmla="*/ 115 h 131"/>
              <a:gd name="T54" fmla="*/ 53 w 101"/>
              <a:gd name="T55" fmla="*/ 115 h 131"/>
              <a:gd name="T56" fmla="*/ 87 w 101"/>
              <a:gd name="T57" fmla="*/ 87 h 131"/>
              <a:gd name="T58" fmla="*/ 56 w 101"/>
              <a:gd name="T59" fmla="*/ 87 h 131"/>
              <a:gd name="T60" fmla="*/ 88 w 101"/>
              <a:gd name="T61" fmla="*/ 47 h 131"/>
              <a:gd name="T62" fmla="*/ 88 w 101"/>
              <a:gd name="T63" fmla="*/ 79 h 131"/>
              <a:gd name="T64" fmla="*/ 53 w 101"/>
              <a:gd name="T65" fmla="*/ 48 h 131"/>
              <a:gd name="T66" fmla="*/ 87 w 101"/>
              <a:gd name="T67" fmla="*/ 76 h 131"/>
              <a:gd name="T68" fmla="*/ 87 w 101"/>
              <a:gd name="T69" fmla="*/ 50 h 131"/>
              <a:gd name="T70" fmla="*/ 47 w 101"/>
              <a:gd name="T71" fmla="*/ 86 h 131"/>
              <a:gd name="T72" fmla="*/ 12 w 101"/>
              <a:gd name="T73" fmla="*/ 116 h 131"/>
              <a:gd name="T74" fmla="*/ 12 w 101"/>
              <a:gd name="T75" fmla="*/ 84 h 131"/>
              <a:gd name="T76" fmla="*/ 14 w 101"/>
              <a:gd name="T77" fmla="*/ 113 h 131"/>
              <a:gd name="T78" fmla="*/ 12 w 101"/>
              <a:gd name="T79" fmla="*/ 47 h 131"/>
              <a:gd name="T80" fmla="*/ 47 w 101"/>
              <a:gd name="T81" fmla="*/ 77 h 131"/>
              <a:gd name="T82" fmla="*/ 11 w 101"/>
              <a:gd name="T83" fmla="*/ 77 h 131"/>
              <a:gd name="T84" fmla="*/ 44 w 101"/>
              <a:gd name="T85" fmla="*/ 50 h 131"/>
              <a:gd name="T86" fmla="*/ 14 w 101"/>
              <a:gd name="T87" fmla="*/ 50 h 131"/>
              <a:gd name="T88" fmla="*/ 88 w 101"/>
              <a:gd name="T89" fmla="*/ 14 h 131"/>
              <a:gd name="T90" fmla="*/ 88 w 101"/>
              <a:gd name="T91" fmla="*/ 40 h 131"/>
              <a:gd name="T92" fmla="*/ 11 w 101"/>
              <a:gd name="T93" fmla="*/ 15 h 131"/>
              <a:gd name="T94" fmla="*/ 87 w 101"/>
              <a:gd name="T95" fmla="*/ 37 h 131"/>
              <a:gd name="T96" fmla="*/ 87 w 101"/>
              <a:gd name="T97" fmla="*/ 17 h 131"/>
              <a:gd name="T98" fmla="*/ 98 w 101"/>
              <a:gd name="T99" fmla="*/ 3 h 131"/>
              <a:gd name="T100" fmla="*/ 98 w 101"/>
              <a:gd name="T101" fmla="*/ 128 h 131"/>
              <a:gd name="T102" fmla="*/ 9 w 101"/>
              <a:gd name="T103" fmla="*/ 131 h 131"/>
              <a:gd name="T104" fmla="*/ 0 w 101"/>
              <a:gd name="T105" fmla="*/ 10 h 131"/>
              <a:gd name="T106" fmla="*/ 2 w 101"/>
              <a:gd name="T107" fmla="*/ 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31">
                <a:moveTo>
                  <a:pt x="91" y="4"/>
                </a:moveTo>
                <a:cubicBezTo>
                  <a:pt x="9" y="4"/>
                  <a:pt x="9" y="4"/>
                  <a:pt x="9" y="4"/>
                </a:cubicBezTo>
                <a:cubicBezTo>
                  <a:pt x="7" y="4"/>
                  <a:pt x="6" y="4"/>
                  <a:pt x="4" y="5"/>
                </a:cubicBezTo>
                <a:cubicBezTo>
                  <a:pt x="4" y="5"/>
                  <a:pt x="4" y="5"/>
                  <a:pt x="4" y="5"/>
                </a:cubicBezTo>
                <a:cubicBezTo>
                  <a:pt x="3" y="6"/>
                  <a:pt x="3" y="8"/>
                  <a:pt x="3" y="10"/>
                </a:cubicBezTo>
                <a:cubicBezTo>
                  <a:pt x="3" y="122"/>
                  <a:pt x="3" y="122"/>
                  <a:pt x="3" y="122"/>
                </a:cubicBezTo>
                <a:cubicBezTo>
                  <a:pt x="3" y="123"/>
                  <a:pt x="3" y="125"/>
                  <a:pt x="4" y="126"/>
                </a:cubicBezTo>
                <a:cubicBezTo>
                  <a:pt x="6" y="127"/>
                  <a:pt x="7" y="128"/>
                  <a:pt x="9" y="128"/>
                </a:cubicBezTo>
                <a:cubicBezTo>
                  <a:pt x="91" y="128"/>
                  <a:pt x="91" y="128"/>
                  <a:pt x="91" y="128"/>
                </a:cubicBezTo>
                <a:cubicBezTo>
                  <a:pt x="93" y="128"/>
                  <a:pt x="95" y="127"/>
                  <a:pt x="96" y="126"/>
                </a:cubicBezTo>
                <a:cubicBezTo>
                  <a:pt x="96" y="126"/>
                  <a:pt x="96" y="126"/>
                  <a:pt x="96" y="126"/>
                </a:cubicBezTo>
                <a:cubicBezTo>
                  <a:pt x="97" y="125"/>
                  <a:pt x="98" y="123"/>
                  <a:pt x="98" y="122"/>
                </a:cubicBezTo>
                <a:cubicBezTo>
                  <a:pt x="98" y="10"/>
                  <a:pt x="98" y="10"/>
                  <a:pt x="98" y="10"/>
                </a:cubicBezTo>
                <a:cubicBezTo>
                  <a:pt x="98" y="8"/>
                  <a:pt x="97" y="6"/>
                  <a:pt x="96" y="5"/>
                </a:cubicBezTo>
                <a:cubicBezTo>
                  <a:pt x="95" y="4"/>
                  <a:pt x="93" y="4"/>
                  <a:pt x="91" y="4"/>
                </a:cubicBezTo>
                <a:close/>
                <a:moveTo>
                  <a:pt x="73" y="108"/>
                </a:moveTo>
                <a:cubicBezTo>
                  <a:pt x="73" y="109"/>
                  <a:pt x="72" y="109"/>
                  <a:pt x="71" y="109"/>
                </a:cubicBezTo>
                <a:cubicBezTo>
                  <a:pt x="70" y="109"/>
                  <a:pt x="70" y="109"/>
                  <a:pt x="70" y="108"/>
                </a:cubicBezTo>
                <a:cubicBezTo>
                  <a:pt x="70" y="105"/>
                  <a:pt x="70" y="105"/>
                  <a:pt x="70" y="105"/>
                </a:cubicBezTo>
                <a:cubicBezTo>
                  <a:pt x="70" y="104"/>
                  <a:pt x="70" y="103"/>
                  <a:pt x="71" y="103"/>
                </a:cubicBezTo>
                <a:cubicBezTo>
                  <a:pt x="72" y="103"/>
                  <a:pt x="73" y="104"/>
                  <a:pt x="73" y="105"/>
                </a:cubicBezTo>
                <a:cubicBezTo>
                  <a:pt x="73" y="108"/>
                  <a:pt x="73" y="108"/>
                  <a:pt x="73" y="108"/>
                </a:cubicBezTo>
                <a:close/>
                <a:moveTo>
                  <a:pt x="73" y="96"/>
                </a:moveTo>
                <a:cubicBezTo>
                  <a:pt x="73" y="97"/>
                  <a:pt x="72" y="98"/>
                  <a:pt x="71" y="98"/>
                </a:cubicBezTo>
                <a:cubicBezTo>
                  <a:pt x="70" y="98"/>
                  <a:pt x="70" y="97"/>
                  <a:pt x="70" y="96"/>
                </a:cubicBezTo>
                <a:cubicBezTo>
                  <a:pt x="70" y="93"/>
                  <a:pt x="70" y="93"/>
                  <a:pt x="70" y="93"/>
                </a:cubicBezTo>
                <a:cubicBezTo>
                  <a:pt x="70" y="92"/>
                  <a:pt x="70" y="92"/>
                  <a:pt x="71" y="92"/>
                </a:cubicBezTo>
                <a:cubicBezTo>
                  <a:pt x="72" y="92"/>
                  <a:pt x="73" y="92"/>
                  <a:pt x="73" y="93"/>
                </a:cubicBezTo>
                <a:cubicBezTo>
                  <a:pt x="73" y="96"/>
                  <a:pt x="73" y="96"/>
                  <a:pt x="73" y="96"/>
                </a:cubicBezTo>
                <a:close/>
                <a:moveTo>
                  <a:pt x="64" y="102"/>
                </a:moveTo>
                <a:cubicBezTo>
                  <a:pt x="63" y="102"/>
                  <a:pt x="62" y="101"/>
                  <a:pt x="62" y="101"/>
                </a:cubicBezTo>
                <a:cubicBezTo>
                  <a:pt x="62" y="100"/>
                  <a:pt x="63" y="99"/>
                  <a:pt x="64" y="99"/>
                </a:cubicBezTo>
                <a:cubicBezTo>
                  <a:pt x="79" y="99"/>
                  <a:pt x="79" y="99"/>
                  <a:pt x="79" y="99"/>
                </a:cubicBezTo>
                <a:cubicBezTo>
                  <a:pt x="80" y="99"/>
                  <a:pt x="80" y="100"/>
                  <a:pt x="80" y="101"/>
                </a:cubicBezTo>
                <a:cubicBezTo>
                  <a:pt x="80" y="101"/>
                  <a:pt x="80" y="102"/>
                  <a:pt x="79" y="102"/>
                </a:cubicBezTo>
                <a:cubicBezTo>
                  <a:pt x="64" y="102"/>
                  <a:pt x="64" y="102"/>
                  <a:pt x="64" y="102"/>
                </a:cubicBezTo>
                <a:close/>
                <a:moveTo>
                  <a:pt x="23" y="96"/>
                </a:moveTo>
                <a:cubicBezTo>
                  <a:pt x="22" y="96"/>
                  <a:pt x="22" y="95"/>
                  <a:pt x="23" y="94"/>
                </a:cubicBezTo>
                <a:cubicBezTo>
                  <a:pt x="23" y="94"/>
                  <a:pt x="24" y="94"/>
                  <a:pt x="25" y="94"/>
                </a:cubicBezTo>
                <a:cubicBezTo>
                  <a:pt x="29" y="98"/>
                  <a:pt x="29" y="98"/>
                  <a:pt x="29" y="98"/>
                </a:cubicBezTo>
                <a:cubicBezTo>
                  <a:pt x="33" y="94"/>
                  <a:pt x="33" y="94"/>
                  <a:pt x="33" y="94"/>
                </a:cubicBezTo>
                <a:cubicBezTo>
                  <a:pt x="33" y="94"/>
                  <a:pt x="34" y="94"/>
                  <a:pt x="35" y="94"/>
                </a:cubicBezTo>
                <a:cubicBezTo>
                  <a:pt x="36" y="95"/>
                  <a:pt x="36" y="96"/>
                  <a:pt x="35" y="96"/>
                </a:cubicBezTo>
                <a:cubicBezTo>
                  <a:pt x="31" y="100"/>
                  <a:pt x="31" y="100"/>
                  <a:pt x="31" y="100"/>
                </a:cubicBezTo>
                <a:cubicBezTo>
                  <a:pt x="35" y="104"/>
                  <a:pt x="35" y="104"/>
                  <a:pt x="35" y="104"/>
                </a:cubicBezTo>
                <a:cubicBezTo>
                  <a:pt x="36" y="105"/>
                  <a:pt x="36" y="106"/>
                  <a:pt x="35" y="107"/>
                </a:cubicBezTo>
                <a:cubicBezTo>
                  <a:pt x="34" y="107"/>
                  <a:pt x="33" y="107"/>
                  <a:pt x="33" y="107"/>
                </a:cubicBezTo>
                <a:cubicBezTo>
                  <a:pt x="29" y="103"/>
                  <a:pt x="29" y="103"/>
                  <a:pt x="29" y="103"/>
                </a:cubicBezTo>
                <a:cubicBezTo>
                  <a:pt x="25" y="107"/>
                  <a:pt x="25" y="107"/>
                  <a:pt x="25" y="107"/>
                </a:cubicBezTo>
                <a:cubicBezTo>
                  <a:pt x="24" y="107"/>
                  <a:pt x="23" y="107"/>
                  <a:pt x="23" y="107"/>
                </a:cubicBezTo>
                <a:cubicBezTo>
                  <a:pt x="22" y="106"/>
                  <a:pt x="22" y="105"/>
                  <a:pt x="23" y="104"/>
                </a:cubicBezTo>
                <a:cubicBezTo>
                  <a:pt x="27" y="100"/>
                  <a:pt x="27" y="100"/>
                  <a:pt x="27" y="100"/>
                </a:cubicBezTo>
                <a:cubicBezTo>
                  <a:pt x="23" y="96"/>
                  <a:pt x="23" y="96"/>
                  <a:pt x="23" y="96"/>
                </a:cubicBezTo>
                <a:close/>
                <a:moveTo>
                  <a:pt x="36" y="61"/>
                </a:moveTo>
                <a:cubicBezTo>
                  <a:pt x="37" y="61"/>
                  <a:pt x="38" y="62"/>
                  <a:pt x="38" y="63"/>
                </a:cubicBezTo>
                <a:cubicBezTo>
                  <a:pt x="38" y="63"/>
                  <a:pt x="37" y="64"/>
                  <a:pt x="36" y="64"/>
                </a:cubicBezTo>
                <a:cubicBezTo>
                  <a:pt x="30" y="64"/>
                  <a:pt x="30" y="64"/>
                  <a:pt x="30" y="64"/>
                </a:cubicBezTo>
                <a:cubicBezTo>
                  <a:pt x="30" y="70"/>
                  <a:pt x="30" y="70"/>
                  <a:pt x="30" y="70"/>
                </a:cubicBezTo>
                <a:cubicBezTo>
                  <a:pt x="30" y="71"/>
                  <a:pt x="30" y="72"/>
                  <a:pt x="29" y="72"/>
                </a:cubicBezTo>
                <a:cubicBezTo>
                  <a:pt x="28" y="72"/>
                  <a:pt x="27" y="71"/>
                  <a:pt x="27" y="70"/>
                </a:cubicBezTo>
                <a:cubicBezTo>
                  <a:pt x="27" y="64"/>
                  <a:pt x="27" y="64"/>
                  <a:pt x="27" y="64"/>
                </a:cubicBezTo>
                <a:cubicBezTo>
                  <a:pt x="21" y="64"/>
                  <a:pt x="21" y="64"/>
                  <a:pt x="21" y="64"/>
                </a:cubicBezTo>
                <a:cubicBezTo>
                  <a:pt x="21" y="64"/>
                  <a:pt x="20" y="63"/>
                  <a:pt x="20" y="63"/>
                </a:cubicBezTo>
                <a:cubicBezTo>
                  <a:pt x="20" y="62"/>
                  <a:pt x="21" y="61"/>
                  <a:pt x="21" y="61"/>
                </a:cubicBezTo>
                <a:cubicBezTo>
                  <a:pt x="27" y="61"/>
                  <a:pt x="27" y="61"/>
                  <a:pt x="27" y="61"/>
                </a:cubicBezTo>
                <a:cubicBezTo>
                  <a:pt x="27" y="56"/>
                  <a:pt x="27" y="56"/>
                  <a:pt x="27" y="56"/>
                </a:cubicBezTo>
                <a:cubicBezTo>
                  <a:pt x="27" y="55"/>
                  <a:pt x="28" y="54"/>
                  <a:pt x="29" y="54"/>
                </a:cubicBezTo>
                <a:cubicBezTo>
                  <a:pt x="30" y="54"/>
                  <a:pt x="30" y="55"/>
                  <a:pt x="30" y="56"/>
                </a:cubicBezTo>
                <a:cubicBezTo>
                  <a:pt x="30" y="61"/>
                  <a:pt x="30" y="61"/>
                  <a:pt x="30" y="61"/>
                </a:cubicBezTo>
                <a:cubicBezTo>
                  <a:pt x="36" y="61"/>
                  <a:pt x="36" y="61"/>
                  <a:pt x="36" y="61"/>
                </a:cubicBezTo>
                <a:close/>
                <a:moveTo>
                  <a:pt x="64" y="65"/>
                </a:moveTo>
                <a:cubicBezTo>
                  <a:pt x="63" y="65"/>
                  <a:pt x="62" y="64"/>
                  <a:pt x="62" y="63"/>
                </a:cubicBezTo>
                <a:cubicBezTo>
                  <a:pt x="62" y="62"/>
                  <a:pt x="63" y="61"/>
                  <a:pt x="64" y="61"/>
                </a:cubicBezTo>
                <a:cubicBezTo>
                  <a:pt x="79" y="61"/>
                  <a:pt x="79" y="61"/>
                  <a:pt x="79" y="61"/>
                </a:cubicBezTo>
                <a:cubicBezTo>
                  <a:pt x="80" y="61"/>
                  <a:pt x="80" y="62"/>
                  <a:pt x="80" y="63"/>
                </a:cubicBezTo>
                <a:cubicBezTo>
                  <a:pt x="80" y="64"/>
                  <a:pt x="80" y="65"/>
                  <a:pt x="79" y="65"/>
                </a:cubicBezTo>
                <a:cubicBezTo>
                  <a:pt x="64" y="65"/>
                  <a:pt x="64" y="65"/>
                  <a:pt x="64" y="65"/>
                </a:cubicBezTo>
                <a:close/>
                <a:moveTo>
                  <a:pt x="55" y="84"/>
                </a:moveTo>
                <a:cubicBezTo>
                  <a:pt x="88" y="84"/>
                  <a:pt x="88" y="84"/>
                  <a:pt x="88" y="84"/>
                </a:cubicBezTo>
                <a:cubicBezTo>
                  <a:pt x="89" y="84"/>
                  <a:pt x="90" y="85"/>
                  <a:pt x="90" y="86"/>
                </a:cubicBezTo>
                <a:cubicBezTo>
                  <a:pt x="90" y="115"/>
                  <a:pt x="90" y="115"/>
                  <a:pt x="90" y="115"/>
                </a:cubicBezTo>
                <a:cubicBezTo>
                  <a:pt x="90" y="116"/>
                  <a:pt x="89" y="116"/>
                  <a:pt x="88" y="116"/>
                </a:cubicBezTo>
                <a:cubicBezTo>
                  <a:pt x="55" y="116"/>
                  <a:pt x="55" y="116"/>
                  <a:pt x="55" y="116"/>
                </a:cubicBezTo>
                <a:cubicBezTo>
                  <a:pt x="54" y="116"/>
                  <a:pt x="53" y="116"/>
                  <a:pt x="53" y="115"/>
                </a:cubicBezTo>
                <a:cubicBezTo>
                  <a:pt x="53" y="86"/>
                  <a:pt x="53" y="86"/>
                  <a:pt x="53" y="86"/>
                </a:cubicBezTo>
                <a:cubicBezTo>
                  <a:pt x="53" y="85"/>
                  <a:pt x="54" y="84"/>
                  <a:pt x="55" y="84"/>
                </a:cubicBezTo>
                <a:close/>
                <a:moveTo>
                  <a:pt x="87" y="87"/>
                </a:moveTo>
                <a:cubicBezTo>
                  <a:pt x="87" y="113"/>
                  <a:pt x="87" y="113"/>
                  <a:pt x="87" y="113"/>
                </a:cubicBezTo>
                <a:cubicBezTo>
                  <a:pt x="56" y="113"/>
                  <a:pt x="56" y="113"/>
                  <a:pt x="56" y="113"/>
                </a:cubicBezTo>
                <a:cubicBezTo>
                  <a:pt x="56" y="87"/>
                  <a:pt x="56" y="87"/>
                  <a:pt x="56" y="87"/>
                </a:cubicBezTo>
                <a:cubicBezTo>
                  <a:pt x="87" y="87"/>
                  <a:pt x="87" y="87"/>
                  <a:pt x="87" y="87"/>
                </a:cubicBezTo>
                <a:close/>
                <a:moveTo>
                  <a:pt x="55" y="47"/>
                </a:moveTo>
                <a:cubicBezTo>
                  <a:pt x="88" y="47"/>
                  <a:pt x="88" y="47"/>
                  <a:pt x="88" y="47"/>
                </a:cubicBezTo>
                <a:cubicBezTo>
                  <a:pt x="89" y="47"/>
                  <a:pt x="90" y="47"/>
                  <a:pt x="90" y="48"/>
                </a:cubicBezTo>
                <a:cubicBezTo>
                  <a:pt x="90" y="77"/>
                  <a:pt x="90" y="77"/>
                  <a:pt x="90" y="77"/>
                </a:cubicBezTo>
                <a:cubicBezTo>
                  <a:pt x="90" y="78"/>
                  <a:pt x="89" y="79"/>
                  <a:pt x="88" y="79"/>
                </a:cubicBezTo>
                <a:cubicBezTo>
                  <a:pt x="55" y="79"/>
                  <a:pt x="55" y="79"/>
                  <a:pt x="55" y="79"/>
                </a:cubicBezTo>
                <a:cubicBezTo>
                  <a:pt x="54" y="79"/>
                  <a:pt x="53" y="78"/>
                  <a:pt x="53" y="77"/>
                </a:cubicBezTo>
                <a:cubicBezTo>
                  <a:pt x="53" y="48"/>
                  <a:pt x="53" y="48"/>
                  <a:pt x="53" y="48"/>
                </a:cubicBezTo>
                <a:cubicBezTo>
                  <a:pt x="53" y="47"/>
                  <a:pt x="54" y="47"/>
                  <a:pt x="55" y="47"/>
                </a:cubicBezTo>
                <a:close/>
                <a:moveTo>
                  <a:pt x="87" y="50"/>
                </a:moveTo>
                <a:cubicBezTo>
                  <a:pt x="87" y="76"/>
                  <a:pt x="87" y="76"/>
                  <a:pt x="87" y="76"/>
                </a:cubicBezTo>
                <a:cubicBezTo>
                  <a:pt x="56" y="76"/>
                  <a:pt x="56" y="76"/>
                  <a:pt x="56" y="76"/>
                </a:cubicBezTo>
                <a:cubicBezTo>
                  <a:pt x="56" y="50"/>
                  <a:pt x="56" y="50"/>
                  <a:pt x="56" y="50"/>
                </a:cubicBezTo>
                <a:cubicBezTo>
                  <a:pt x="87" y="50"/>
                  <a:pt x="87" y="50"/>
                  <a:pt x="87" y="50"/>
                </a:cubicBezTo>
                <a:close/>
                <a:moveTo>
                  <a:pt x="12" y="84"/>
                </a:moveTo>
                <a:cubicBezTo>
                  <a:pt x="45" y="84"/>
                  <a:pt x="45" y="84"/>
                  <a:pt x="45" y="84"/>
                </a:cubicBezTo>
                <a:cubicBezTo>
                  <a:pt x="46" y="84"/>
                  <a:pt x="47" y="85"/>
                  <a:pt x="47" y="86"/>
                </a:cubicBezTo>
                <a:cubicBezTo>
                  <a:pt x="47" y="115"/>
                  <a:pt x="47" y="115"/>
                  <a:pt x="47" y="115"/>
                </a:cubicBezTo>
                <a:cubicBezTo>
                  <a:pt x="47" y="116"/>
                  <a:pt x="46" y="116"/>
                  <a:pt x="45" y="116"/>
                </a:cubicBezTo>
                <a:cubicBezTo>
                  <a:pt x="12" y="116"/>
                  <a:pt x="12" y="116"/>
                  <a:pt x="12" y="116"/>
                </a:cubicBezTo>
                <a:cubicBezTo>
                  <a:pt x="11" y="116"/>
                  <a:pt x="11" y="116"/>
                  <a:pt x="11" y="115"/>
                </a:cubicBezTo>
                <a:cubicBezTo>
                  <a:pt x="11" y="86"/>
                  <a:pt x="11" y="86"/>
                  <a:pt x="11" y="86"/>
                </a:cubicBezTo>
                <a:cubicBezTo>
                  <a:pt x="11" y="85"/>
                  <a:pt x="11" y="84"/>
                  <a:pt x="12" y="84"/>
                </a:cubicBezTo>
                <a:close/>
                <a:moveTo>
                  <a:pt x="44" y="87"/>
                </a:moveTo>
                <a:cubicBezTo>
                  <a:pt x="44" y="113"/>
                  <a:pt x="44" y="113"/>
                  <a:pt x="44" y="113"/>
                </a:cubicBezTo>
                <a:cubicBezTo>
                  <a:pt x="14" y="113"/>
                  <a:pt x="14" y="113"/>
                  <a:pt x="14" y="113"/>
                </a:cubicBezTo>
                <a:cubicBezTo>
                  <a:pt x="14" y="87"/>
                  <a:pt x="14" y="87"/>
                  <a:pt x="14" y="87"/>
                </a:cubicBezTo>
                <a:cubicBezTo>
                  <a:pt x="44" y="87"/>
                  <a:pt x="44" y="87"/>
                  <a:pt x="44" y="87"/>
                </a:cubicBezTo>
                <a:close/>
                <a:moveTo>
                  <a:pt x="12" y="47"/>
                </a:moveTo>
                <a:cubicBezTo>
                  <a:pt x="45" y="47"/>
                  <a:pt x="45" y="47"/>
                  <a:pt x="45" y="47"/>
                </a:cubicBezTo>
                <a:cubicBezTo>
                  <a:pt x="46" y="47"/>
                  <a:pt x="47" y="47"/>
                  <a:pt x="47" y="48"/>
                </a:cubicBezTo>
                <a:cubicBezTo>
                  <a:pt x="47" y="77"/>
                  <a:pt x="47" y="77"/>
                  <a:pt x="47" y="77"/>
                </a:cubicBezTo>
                <a:cubicBezTo>
                  <a:pt x="47" y="78"/>
                  <a:pt x="46" y="79"/>
                  <a:pt x="45" y="79"/>
                </a:cubicBezTo>
                <a:cubicBezTo>
                  <a:pt x="12" y="79"/>
                  <a:pt x="12" y="79"/>
                  <a:pt x="12" y="79"/>
                </a:cubicBezTo>
                <a:cubicBezTo>
                  <a:pt x="11" y="79"/>
                  <a:pt x="11" y="78"/>
                  <a:pt x="11" y="77"/>
                </a:cubicBezTo>
                <a:cubicBezTo>
                  <a:pt x="11" y="48"/>
                  <a:pt x="11" y="48"/>
                  <a:pt x="11" y="48"/>
                </a:cubicBezTo>
                <a:cubicBezTo>
                  <a:pt x="11" y="47"/>
                  <a:pt x="11" y="47"/>
                  <a:pt x="12" y="47"/>
                </a:cubicBezTo>
                <a:close/>
                <a:moveTo>
                  <a:pt x="44" y="50"/>
                </a:moveTo>
                <a:cubicBezTo>
                  <a:pt x="44" y="76"/>
                  <a:pt x="44" y="76"/>
                  <a:pt x="44" y="76"/>
                </a:cubicBezTo>
                <a:cubicBezTo>
                  <a:pt x="14" y="76"/>
                  <a:pt x="14" y="76"/>
                  <a:pt x="14" y="76"/>
                </a:cubicBezTo>
                <a:cubicBezTo>
                  <a:pt x="14" y="50"/>
                  <a:pt x="14" y="50"/>
                  <a:pt x="14" y="50"/>
                </a:cubicBezTo>
                <a:cubicBezTo>
                  <a:pt x="44" y="50"/>
                  <a:pt x="44" y="50"/>
                  <a:pt x="44" y="50"/>
                </a:cubicBezTo>
                <a:close/>
                <a:moveTo>
                  <a:pt x="12" y="14"/>
                </a:moveTo>
                <a:cubicBezTo>
                  <a:pt x="88" y="14"/>
                  <a:pt x="88" y="14"/>
                  <a:pt x="88" y="14"/>
                </a:cubicBezTo>
                <a:cubicBezTo>
                  <a:pt x="89" y="14"/>
                  <a:pt x="90" y="14"/>
                  <a:pt x="90" y="15"/>
                </a:cubicBezTo>
                <a:cubicBezTo>
                  <a:pt x="90" y="38"/>
                  <a:pt x="90" y="38"/>
                  <a:pt x="90" y="38"/>
                </a:cubicBezTo>
                <a:cubicBezTo>
                  <a:pt x="90" y="39"/>
                  <a:pt x="89" y="40"/>
                  <a:pt x="88" y="40"/>
                </a:cubicBezTo>
                <a:cubicBezTo>
                  <a:pt x="12" y="40"/>
                  <a:pt x="12" y="40"/>
                  <a:pt x="12" y="40"/>
                </a:cubicBezTo>
                <a:cubicBezTo>
                  <a:pt x="11" y="40"/>
                  <a:pt x="11" y="39"/>
                  <a:pt x="11" y="38"/>
                </a:cubicBezTo>
                <a:cubicBezTo>
                  <a:pt x="11" y="15"/>
                  <a:pt x="11" y="15"/>
                  <a:pt x="11" y="15"/>
                </a:cubicBezTo>
                <a:cubicBezTo>
                  <a:pt x="11" y="14"/>
                  <a:pt x="11" y="14"/>
                  <a:pt x="12" y="14"/>
                </a:cubicBezTo>
                <a:close/>
                <a:moveTo>
                  <a:pt x="87" y="17"/>
                </a:moveTo>
                <a:cubicBezTo>
                  <a:pt x="87" y="37"/>
                  <a:pt x="87" y="37"/>
                  <a:pt x="87" y="37"/>
                </a:cubicBezTo>
                <a:cubicBezTo>
                  <a:pt x="14" y="37"/>
                  <a:pt x="14" y="37"/>
                  <a:pt x="14" y="37"/>
                </a:cubicBezTo>
                <a:cubicBezTo>
                  <a:pt x="14" y="17"/>
                  <a:pt x="14" y="17"/>
                  <a:pt x="14" y="17"/>
                </a:cubicBezTo>
                <a:cubicBezTo>
                  <a:pt x="87" y="17"/>
                  <a:pt x="87" y="17"/>
                  <a:pt x="87" y="17"/>
                </a:cubicBezTo>
                <a:close/>
                <a:moveTo>
                  <a:pt x="9" y="0"/>
                </a:moveTo>
                <a:cubicBezTo>
                  <a:pt x="91" y="0"/>
                  <a:pt x="91" y="0"/>
                  <a:pt x="91" y="0"/>
                </a:cubicBezTo>
                <a:cubicBezTo>
                  <a:pt x="94" y="0"/>
                  <a:pt x="96" y="2"/>
                  <a:pt x="98" y="3"/>
                </a:cubicBezTo>
                <a:cubicBezTo>
                  <a:pt x="100" y="5"/>
                  <a:pt x="101" y="7"/>
                  <a:pt x="101" y="10"/>
                </a:cubicBezTo>
                <a:cubicBezTo>
                  <a:pt x="101" y="122"/>
                  <a:pt x="101" y="122"/>
                  <a:pt x="101" y="122"/>
                </a:cubicBezTo>
                <a:cubicBezTo>
                  <a:pt x="101" y="124"/>
                  <a:pt x="100" y="126"/>
                  <a:pt x="98" y="128"/>
                </a:cubicBezTo>
                <a:cubicBezTo>
                  <a:pt x="98" y="128"/>
                  <a:pt x="98" y="128"/>
                  <a:pt x="98" y="128"/>
                </a:cubicBezTo>
                <a:cubicBezTo>
                  <a:pt x="96" y="130"/>
                  <a:pt x="94" y="131"/>
                  <a:pt x="91" y="131"/>
                </a:cubicBezTo>
                <a:cubicBezTo>
                  <a:pt x="9" y="131"/>
                  <a:pt x="9" y="131"/>
                  <a:pt x="9" y="131"/>
                </a:cubicBezTo>
                <a:cubicBezTo>
                  <a:pt x="6" y="131"/>
                  <a:pt x="4" y="130"/>
                  <a:pt x="2" y="128"/>
                </a:cubicBezTo>
                <a:cubicBezTo>
                  <a:pt x="1" y="126"/>
                  <a:pt x="0" y="124"/>
                  <a:pt x="0" y="122"/>
                </a:cubicBezTo>
                <a:cubicBezTo>
                  <a:pt x="0" y="10"/>
                  <a:pt x="0" y="10"/>
                  <a:pt x="0" y="10"/>
                </a:cubicBezTo>
                <a:cubicBezTo>
                  <a:pt x="0" y="7"/>
                  <a:pt x="1" y="5"/>
                  <a:pt x="2" y="3"/>
                </a:cubicBezTo>
                <a:cubicBezTo>
                  <a:pt x="2" y="3"/>
                  <a:pt x="2" y="3"/>
                  <a:pt x="2" y="3"/>
                </a:cubicBezTo>
                <a:cubicBezTo>
                  <a:pt x="2" y="3"/>
                  <a:pt x="2" y="3"/>
                  <a:pt x="2" y="3"/>
                </a:cubicBezTo>
                <a:cubicBezTo>
                  <a:pt x="2" y="3"/>
                  <a:pt x="2" y="3"/>
                  <a:pt x="2" y="3"/>
                </a:cubicBezTo>
                <a:cubicBezTo>
                  <a:pt x="4" y="2"/>
                  <a:pt x="6" y="0"/>
                  <a:pt x="9" y="0"/>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73A08B30-B94E-48CC-B5E4-459993814E68}"/>
              </a:ext>
            </a:extLst>
          </p:cNvPr>
          <p:cNvSpPr>
            <a:spLocks noEditPoints="1"/>
          </p:cNvSpPr>
          <p:nvPr/>
        </p:nvSpPr>
        <p:spPr bwMode="auto">
          <a:xfrm>
            <a:off x="7716850" y="2566984"/>
            <a:ext cx="608014" cy="409574"/>
          </a:xfrm>
          <a:custGeom>
            <a:avLst/>
            <a:gdLst>
              <a:gd name="T0" fmla="*/ 257 w 261"/>
              <a:gd name="T1" fmla="*/ 13 h 175"/>
              <a:gd name="T2" fmla="*/ 229 w 261"/>
              <a:gd name="T3" fmla="*/ 5 h 175"/>
              <a:gd name="T4" fmla="*/ 239 w 261"/>
              <a:gd name="T5" fmla="*/ 78 h 175"/>
              <a:gd name="T6" fmla="*/ 151 w 261"/>
              <a:gd name="T7" fmla="*/ 73 h 175"/>
              <a:gd name="T8" fmla="*/ 242 w 261"/>
              <a:gd name="T9" fmla="*/ 51 h 175"/>
              <a:gd name="T10" fmla="*/ 148 w 261"/>
              <a:gd name="T11" fmla="*/ 51 h 175"/>
              <a:gd name="T12" fmla="*/ 239 w 261"/>
              <a:gd name="T13" fmla="*/ 122 h 175"/>
              <a:gd name="T14" fmla="*/ 151 w 261"/>
              <a:gd name="T15" fmla="*/ 126 h 175"/>
              <a:gd name="T16" fmla="*/ 239 w 261"/>
              <a:gd name="T17" fmla="*/ 122 h 175"/>
              <a:gd name="T18" fmla="*/ 239 w 261"/>
              <a:gd name="T19" fmla="*/ 102 h 175"/>
              <a:gd name="T20" fmla="*/ 151 w 261"/>
              <a:gd name="T21" fmla="*/ 98 h 175"/>
              <a:gd name="T22" fmla="*/ 53 w 261"/>
              <a:gd name="T23" fmla="*/ 60 h 175"/>
              <a:gd name="T24" fmla="*/ 38 w 261"/>
              <a:gd name="T25" fmla="*/ 71 h 175"/>
              <a:gd name="T26" fmla="*/ 62 w 261"/>
              <a:gd name="T27" fmla="*/ 75 h 175"/>
              <a:gd name="T28" fmla="*/ 24 w 261"/>
              <a:gd name="T29" fmla="*/ 49 h 175"/>
              <a:gd name="T30" fmla="*/ 54 w 261"/>
              <a:gd name="T31" fmla="*/ 56 h 175"/>
              <a:gd name="T32" fmla="*/ 24 w 261"/>
              <a:gd name="T33" fmla="*/ 61 h 175"/>
              <a:gd name="T34" fmla="*/ 67 w 261"/>
              <a:gd name="T35" fmla="*/ 47 h 175"/>
              <a:gd name="T36" fmla="*/ 22 w 261"/>
              <a:gd name="T37" fmla="*/ 79 h 175"/>
              <a:gd name="T38" fmla="*/ 22 w 261"/>
              <a:gd name="T39" fmla="*/ 44 h 175"/>
              <a:gd name="T40" fmla="*/ 78 w 261"/>
              <a:gd name="T41" fmla="*/ 73 h 175"/>
              <a:gd name="T42" fmla="*/ 111 w 261"/>
              <a:gd name="T43" fmla="*/ 78 h 175"/>
              <a:gd name="T44" fmla="*/ 76 w 261"/>
              <a:gd name="T45" fmla="*/ 51 h 175"/>
              <a:gd name="T46" fmla="*/ 113 w 261"/>
              <a:gd name="T47" fmla="*/ 51 h 175"/>
              <a:gd name="T48" fmla="*/ 22 w 261"/>
              <a:gd name="T49" fmla="*/ 126 h 175"/>
              <a:gd name="T50" fmla="*/ 111 w 261"/>
              <a:gd name="T51" fmla="*/ 122 h 175"/>
              <a:gd name="T52" fmla="*/ 22 w 261"/>
              <a:gd name="T53" fmla="*/ 126 h 175"/>
              <a:gd name="T54" fmla="*/ 22 w 261"/>
              <a:gd name="T55" fmla="*/ 98 h 175"/>
              <a:gd name="T56" fmla="*/ 111 w 261"/>
              <a:gd name="T57" fmla="*/ 102 h 175"/>
              <a:gd name="T58" fmla="*/ 7 w 261"/>
              <a:gd name="T59" fmla="*/ 168 h 175"/>
              <a:gd name="T60" fmla="*/ 7 w 261"/>
              <a:gd name="T61" fmla="*/ 7 h 175"/>
              <a:gd name="T62" fmla="*/ 129 w 261"/>
              <a:gd name="T63" fmla="*/ 5 h 175"/>
              <a:gd name="T64" fmla="*/ 131 w 261"/>
              <a:gd name="T65" fmla="*/ 175 h 175"/>
              <a:gd name="T66" fmla="*/ 0 w 261"/>
              <a:gd name="T67" fmla="*/ 162 h 175"/>
              <a:gd name="T68" fmla="*/ 4 w 261"/>
              <a:gd name="T69" fmla="*/ 4 h 175"/>
              <a:gd name="T70" fmla="*/ 14 w 261"/>
              <a:gd name="T71" fmla="*/ 0 h 175"/>
              <a:gd name="T72" fmla="*/ 257 w 261"/>
              <a:gd name="T73" fmla="*/ 4 h 175"/>
              <a:gd name="T74" fmla="*/ 261 w 261"/>
              <a:gd name="T75" fmla="*/ 38 h 175"/>
              <a:gd name="T76" fmla="*/ 257 w 261"/>
              <a:gd name="T77" fmla="*/ 171 h 175"/>
              <a:gd name="T78" fmla="*/ 257 w 261"/>
              <a:gd name="T79" fmla="*/ 40 h 175"/>
              <a:gd name="T80" fmla="*/ 254 w 261"/>
              <a:gd name="T81" fmla="*/ 168 h 175"/>
              <a:gd name="T82" fmla="*/ 133 w 261"/>
              <a:gd name="T83" fmla="*/ 5 h 175"/>
              <a:gd name="T84" fmla="*/ 226 w 261"/>
              <a:gd name="T85" fmla="*/ 36 h 175"/>
              <a:gd name="T86" fmla="*/ 254 w 261"/>
              <a:gd name="T87" fmla="*/ 36 h 175"/>
              <a:gd name="T88" fmla="*/ 226 w 261"/>
              <a:gd name="T89"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175">
                <a:moveTo>
                  <a:pt x="229" y="5"/>
                </a:moveTo>
                <a:cubicBezTo>
                  <a:pt x="257" y="32"/>
                  <a:pt x="257" y="32"/>
                  <a:pt x="257" y="32"/>
                </a:cubicBezTo>
                <a:cubicBezTo>
                  <a:pt x="257" y="13"/>
                  <a:pt x="257" y="13"/>
                  <a:pt x="257" y="13"/>
                </a:cubicBezTo>
                <a:cubicBezTo>
                  <a:pt x="257" y="11"/>
                  <a:pt x="256" y="9"/>
                  <a:pt x="254" y="7"/>
                </a:cubicBezTo>
                <a:cubicBezTo>
                  <a:pt x="253" y="6"/>
                  <a:pt x="250" y="5"/>
                  <a:pt x="248" y="5"/>
                </a:cubicBezTo>
                <a:cubicBezTo>
                  <a:pt x="229" y="5"/>
                  <a:pt x="229" y="5"/>
                  <a:pt x="229" y="5"/>
                </a:cubicBezTo>
                <a:close/>
                <a:moveTo>
                  <a:pt x="239" y="73"/>
                </a:moveTo>
                <a:cubicBezTo>
                  <a:pt x="241" y="73"/>
                  <a:pt x="242" y="74"/>
                  <a:pt x="242" y="75"/>
                </a:cubicBezTo>
                <a:cubicBezTo>
                  <a:pt x="242" y="77"/>
                  <a:pt x="241" y="78"/>
                  <a:pt x="239" y="78"/>
                </a:cubicBezTo>
                <a:cubicBezTo>
                  <a:pt x="151" y="78"/>
                  <a:pt x="151" y="78"/>
                  <a:pt x="151" y="78"/>
                </a:cubicBezTo>
                <a:cubicBezTo>
                  <a:pt x="149" y="78"/>
                  <a:pt x="148" y="77"/>
                  <a:pt x="148" y="75"/>
                </a:cubicBezTo>
                <a:cubicBezTo>
                  <a:pt x="148" y="74"/>
                  <a:pt x="149" y="73"/>
                  <a:pt x="151" y="73"/>
                </a:cubicBezTo>
                <a:cubicBezTo>
                  <a:pt x="239" y="73"/>
                  <a:pt x="239" y="73"/>
                  <a:pt x="239" y="73"/>
                </a:cubicBezTo>
                <a:close/>
                <a:moveTo>
                  <a:pt x="239" y="49"/>
                </a:moveTo>
                <a:cubicBezTo>
                  <a:pt x="241" y="49"/>
                  <a:pt x="242" y="50"/>
                  <a:pt x="242" y="51"/>
                </a:cubicBezTo>
                <a:cubicBezTo>
                  <a:pt x="242" y="52"/>
                  <a:pt x="241" y="53"/>
                  <a:pt x="239" y="53"/>
                </a:cubicBezTo>
                <a:cubicBezTo>
                  <a:pt x="151" y="53"/>
                  <a:pt x="151" y="53"/>
                  <a:pt x="151" y="53"/>
                </a:cubicBezTo>
                <a:cubicBezTo>
                  <a:pt x="149" y="53"/>
                  <a:pt x="148" y="52"/>
                  <a:pt x="148" y="51"/>
                </a:cubicBezTo>
                <a:cubicBezTo>
                  <a:pt x="148" y="50"/>
                  <a:pt x="149" y="49"/>
                  <a:pt x="151" y="49"/>
                </a:cubicBezTo>
                <a:cubicBezTo>
                  <a:pt x="239" y="49"/>
                  <a:pt x="239" y="49"/>
                  <a:pt x="239" y="49"/>
                </a:cubicBezTo>
                <a:close/>
                <a:moveTo>
                  <a:pt x="239" y="122"/>
                </a:moveTo>
                <a:cubicBezTo>
                  <a:pt x="241" y="122"/>
                  <a:pt x="242" y="123"/>
                  <a:pt x="242" y="124"/>
                </a:cubicBezTo>
                <a:cubicBezTo>
                  <a:pt x="242" y="125"/>
                  <a:pt x="241" y="126"/>
                  <a:pt x="239" y="126"/>
                </a:cubicBezTo>
                <a:cubicBezTo>
                  <a:pt x="151" y="126"/>
                  <a:pt x="151" y="126"/>
                  <a:pt x="151" y="126"/>
                </a:cubicBezTo>
                <a:cubicBezTo>
                  <a:pt x="149" y="126"/>
                  <a:pt x="148" y="125"/>
                  <a:pt x="148" y="124"/>
                </a:cubicBezTo>
                <a:cubicBezTo>
                  <a:pt x="148" y="123"/>
                  <a:pt x="149" y="122"/>
                  <a:pt x="151" y="122"/>
                </a:cubicBezTo>
                <a:cubicBezTo>
                  <a:pt x="239" y="122"/>
                  <a:pt x="239" y="122"/>
                  <a:pt x="239" y="122"/>
                </a:cubicBezTo>
                <a:close/>
                <a:moveTo>
                  <a:pt x="239" y="98"/>
                </a:moveTo>
                <a:cubicBezTo>
                  <a:pt x="241" y="98"/>
                  <a:pt x="242" y="98"/>
                  <a:pt x="242" y="100"/>
                </a:cubicBezTo>
                <a:cubicBezTo>
                  <a:pt x="242" y="101"/>
                  <a:pt x="241" y="102"/>
                  <a:pt x="239" y="102"/>
                </a:cubicBezTo>
                <a:cubicBezTo>
                  <a:pt x="151" y="102"/>
                  <a:pt x="151" y="102"/>
                  <a:pt x="151" y="102"/>
                </a:cubicBezTo>
                <a:cubicBezTo>
                  <a:pt x="149" y="102"/>
                  <a:pt x="148" y="101"/>
                  <a:pt x="148" y="100"/>
                </a:cubicBezTo>
                <a:cubicBezTo>
                  <a:pt x="148" y="98"/>
                  <a:pt x="149" y="98"/>
                  <a:pt x="151" y="98"/>
                </a:cubicBezTo>
                <a:cubicBezTo>
                  <a:pt x="239" y="98"/>
                  <a:pt x="239" y="98"/>
                  <a:pt x="239" y="98"/>
                </a:cubicBezTo>
                <a:close/>
                <a:moveTo>
                  <a:pt x="62" y="66"/>
                </a:moveTo>
                <a:cubicBezTo>
                  <a:pt x="53" y="60"/>
                  <a:pt x="53" y="60"/>
                  <a:pt x="53" y="60"/>
                </a:cubicBezTo>
                <a:cubicBezTo>
                  <a:pt x="40" y="70"/>
                  <a:pt x="40" y="70"/>
                  <a:pt x="40" y="70"/>
                </a:cubicBezTo>
                <a:cubicBezTo>
                  <a:pt x="39" y="71"/>
                  <a:pt x="39" y="71"/>
                  <a:pt x="38" y="71"/>
                </a:cubicBezTo>
                <a:cubicBezTo>
                  <a:pt x="38" y="71"/>
                  <a:pt x="38" y="71"/>
                  <a:pt x="38" y="71"/>
                </a:cubicBezTo>
                <a:cubicBezTo>
                  <a:pt x="24" y="65"/>
                  <a:pt x="24" y="65"/>
                  <a:pt x="24" y="65"/>
                </a:cubicBezTo>
                <a:cubicBezTo>
                  <a:pt x="24" y="75"/>
                  <a:pt x="24" y="75"/>
                  <a:pt x="24" y="75"/>
                </a:cubicBezTo>
                <a:cubicBezTo>
                  <a:pt x="62" y="75"/>
                  <a:pt x="62" y="75"/>
                  <a:pt x="62" y="75"/>
                </a:cubicBezTo>
                <a:cubicBezTo>
                  <a:pt x="62" y="66"/>
                  <a:pt x="62" y="66"/>
                  <a:pt x="62" y="66"/>
                </a:cubicBezTo>
                <a:close/>
                <a:moveTo>
                  <a:pt x="24" y="61"/>
                </a:moveTo>
                <a:cubicBezTo>
                  <a:pt x="24" y="49"/>
                  <a:pt x="24" y="49"/>
                  <a:pt x="24" y="49"/>
                </a:cubicBezTo>
                <a:cubicBezTo>
                  <a:pt x="62" y="49"/>
                  <a:pt x="62" y="49"/>
                  <a:pt x="62" y="49"/>
                </a:cubicBezTo>
                <a:cubicBezTo>
                  <a:pt x="62" y="60"/>
                  <a:pt x="62" y="60"/>
                  <a:pt x="62" y="60"/>
                </a:cubicBezTo>
                <a:cubicBezTo>
                  <a:pt x="54" y="56"/>
                  <a:pt x="54" y="56"/>
                  <a:pt x="54" y="56"/>
                </a:cubicBezTo>
                <a:cubicBezTo>
                  <a:pt x="54" y="55"/>
                  <a:pt x="53" y="55"/>
                  <a:pt x="52" y="56"/>
                </a:cubicBezTo>
                <a:cubicBezTo>
                  <a:pt x="38" y="66"/>
                  <a:pt x="38" y="66"/>
                  <a:pt x="38" y="66"/>
                </a:cubicBezTo>
                <a:cubicBezTo>
                  <a:pt x="24" y="61"/>
                  <a:pt x="24" y="61"/>
                  <a:pt x="24" y="61"/>
                </a:cubicBezTo>
                <a:close/>
                <a:moveTo>
                  <a:pt x="22" y="44"/>
                </a:moveTo>
                <a:cubicBezTo>
                  <a:pt x="64" y="44"/>
                  <a:pt x="64" y="44"/>
                  <a:pt x="64" y="44"/>
                </a:cubicBezTo>
                <a:cubicBezTo>
                  <a:pt x="66" y="44"/>
                  <a:pt x="67" y="45"/>
                  <a:pt x="67" y="47"/>
                </a:cubicBezTo>
                <a:cubicBezTo>
                  <a:pt x="67" y="77"/>
                  <a:pt x="67" y="77"/>
                  <a:pt x="67" y="77"/>
                </a:cubicBezTo>
                <a:cubicBezTo>
                  <a:pt x="67" y="78"/>
                  <a:pt x="66" y="79"/>
                  <a:pt x="64" y="79"/>
                </a:cubicBezTo>
                <a:cubicBezTo>
                  <a:pt x="22" y="79"/>
                  <a:pt x="22" y="79"/>
                  <a:pt x="22" y="79"/>
                </a:cubicBezTo>
                <a:cubicBezTo>
                  <a:pt x="21" y="79"/>
                  <a:pt x="20" y="78"/>
                  <a:pt x="20" y="77"/>
                </a:cubicBezTo>
                <a:cubicBezTo>
                  <a:pt x="20" y="47"/>
                  <a:pt x="20" y="47"/>
                  <a:pt x="20" y="47"/>
                </a:cubicBezTo>
                <a:cubicBezTo>
                  <a:pt x="20" y="45"/>
                  <a:pt x="21" y="44"/>
                  <a:pt x="22" y="44"/>
                </a:cubicBezTo>
                <a:close/>
                <a:moveTo>
                  <a:pt x="78" y="78"/>
                </a:moveTo>
                <a:cubicBezTo>
                  <a:pt x="77" y="78"/>
                  <a:pt x="76" y="77"/>
                  <a:pt x="76" y="75"/>
                </a:cubicBezTo>
                <a:cubicBezTo>
                  <a:pt x="76" y="74"/>
                  <a:pt x="77" y="73"/>
                  <a:pt x="78" y="73"/>
                </a:cubicBezTo>
                <a:cubicBezTo>
                  <a:pt x="111" y="73"/>
                  <a:pt x="111" y="73"/>
                  <a:pt x="111" y="73"/>
                </a:cubicBezTo>
                <a:cubicBezTo>
                  <a:pt x="112" y="73"/>
                  <a:pt x="113" y="74"/>
                  <a:pt x="113" y="75"/>
                </a:cubicBezTo>
                <a:cubicBezTo>
                  <a:pt x="113" y="77"/>
                  <a:pt x="112" y="78"/>
                  <a:pt x="111" y="78"/>
                </a:cubicBezTo>
                <a:cubicBezTo>
                  <a:pt x="78" y="78"/>
                  <a:pt x="78" y="78"/>
                  <a:pt x="78" y="78"/>
                </a:cubicBezTo>
                <a:close/>
                <a:moveTo>
                  <a:pt x="78" y="53"/>
                </a:moveTo>
                <a:cubicBezTo>
                  <a:pt x="77" y="53"/>
                  <a:pt x="76" y="52"/>
                  <a:pt x="76" y="51"/>
                </a:cubicBezTo>
                <a:cubicBezTo>
                  <a:pt x="76" y="50"/>
                  <a:pt x="77" y="49"/>
                  <a:pt x="78" y="49"/>
                </a:cubicBezTo>
                <a:cubicBezTo>
                  <a:pt x="111" y="49"/>
                  <a:pt x="111" y="49"/>
                  <a:pt x="111" y="49"/>
                </a:cubicBezTo>
                <a:cubicBezTo>
                  <a:pt x="112" y="49"/>
                  <a:pt x="113" y="50"/>
                  <a:pt x="113" y="51"/>
                </a:cubicBezTo>
                <a:cubicBezTo>
                  <a:pt x="113" y="52"/>
                  <a:pt x="112" y="53"/>
                  <a:pt x="111" y="53"/>
                </a:cubicBezTo>
                <a:cubicBezTo>
                  <a:pt x="78" y="53"/>
                  <a:pt x="78" y="53"/>
                  <a:pt x="78" y="53"/>
                </a:cubicBezTo>
                <a:close/>
                <a:moveTo>
                  <a:pt x="22" y="126"/>
                </a:moveTo>
                <a:cubicBezTo>
                  <a:pt x="21" y="126"/>
                  <a:pt x="20" y="125"/>
                  <a:pt x="20" y="124"/>
                </a:cubicBezTo>
                <a:cubicBezTo>
                  <a:pt x="20" y="123"/>
                  <a:pt x="21" y="122"/>
                  <a:pt x="22" y="122"/>
                </a:cubicBezTo>
                <a:cubicBezTo>
                  <a:pt x="111" y="122"/>
                  <a:pt x="111" y="122"/>
                  <a:pt x="111" y="122"/>
                </a:cubicBezTo>
                <a:cubicBezTo>
                  <a:pt x="112" y="122"/>
                  <a:pt x="113" y="123"/>
                  <a:pt x="113" y="124"/>
                </a:cubicBezTo>
                <a:cubicBezTo>
                  <a:pt x="113" y="125"/>
                  <a:pt x="112" y="126"/>
                  <a:pt x="111" y="126"/>
                </a:cubicBezTo>
                <a:cubicBezTo>
                  <a:pt x="22" y="126"/>
                  <a:pt x="22" y="126"/>
                  <a:pt x="22" y="126"/>
                </a:cubicBezTo>
                <a:close/>
                <a:moveTo>
                  <a:pt x="22" y="102"/>
                </a:moveTo>
                <a:cubicBezTo>
                  <a:pt x="21" y="102"/>
                  <a:pt x="20" y="101"/>
                  <a:pt x="20" y="100"/>
                </a:cubicBezTo>
                <a:cubicBezTo>
                  <a:pt x="20" y="98"/>
                  <a:pt x="21" y="98"/>
                  <a:pt x="22" y="98"/>
                </a:cubicBezTo>
                <a:cubicBezTo>
                  <a:pt x="111" y="98"/>
                  <a:pt x="111" y="98"/>
                  <a:pt x="111" y="98"/>
                </a:cubicBezTo>
                <a:cubicBezTo>
                  <a:pt x="112" y="98"/>
                  <a:pt x="113" y="98"/>
                  <a:pt x="113" y="100"/>
                </a:cubicBezTo>
                <a:cubicBezTo>
                  <a:pt x="113" y="101"/>
                  <a:pt x="112" y="102"/>
                  <a:pt x="111" y="102"/>
                </a:cubicBezTo>
                <a:cubicBezTo>
                  <a:pt x="22" y="102"/>
                  <a:pt x="22" y="102"/>
                  <a:pt x="22" y="102"/>
                </a:cubicBezTo>
                <a:close/>
                <a:moveTo>
                  <a:pt x="14" y="170"/>
                </a:moveTo>
                <a:cubicBezTo>
                  <a:pt x="11" y="170"/>
                  <a:pt x="9" y="169"/>
                  <a:pt x="7" y="168"/>
                </a:cubicBezTo>
                <a:cubicBezTo>
                  <a:pt x="6" y="166"/>
                  <a:pt x="5" y="164"/>
                  <a:pt x="5" y="162"/>
                </a:cubicBezTo>
                <a:cubicBezTo>
                  <a:pt x="5" y="13"/>
                  <a:pt x="5" y="13"/>
                  <a:pt x="5" y="13"/>
                </a:cubicBezTo>
                <a:cubicBezTo>
                  <a:pt x="5" y="11"/>
                  <a:pt x="6" y="9"/>
                  <a:pt x="7" y="7"/>
                </a:cubicBezTo>
                <a:cubicBezTo>
                  <a:pt x="7" y="7"/>
                  <a:pt x="7" y="7"/>
                  <a:pt x="7" y="7"/>
                </a:cubicBezTo>
                <a:cubicBezTo>
                  <a:pt x="9" y="6"/>
                  <a:pt x="11" y="5"/>
                  <a:pt x="14" y="5"/>
                </a:cubicBezTo>
                <a:cubicBezTo>
                  <a:pt x="129" y="5"/>
                  <a:pt x="129" y="5"/>
                  <a:pt x="129" y="5"/>
                </a:cubicBezTo>
                <a:cubicBezTo>
                  <a:pt x="129" y="170"/>
                  <a:pt x="129" y="170"/>
                  <a:pt x="129" y="170"/>
                </a:cubicBezTo>
                <a:cubicBezTo>
                  <a:pt x="14" y="170"/>
                  <a:pt x="14" y="170"/>
                  <a:pt x="14" y="170"/>
                </a:cubicBezTo>
                <a:close/>
                <a:moveTo>
                  <a:pt x="131" y="175"/>
                </a:moveTo>
                <a:cubicBezTo>
                  <a:pt x="14" y="175"/>
                  <a:pt x="14" y="175"/>
                  <a:pt x="14" y="175"/>
                </a:cubicBezTo>
                <a:cubicBezTo>
                  <a:pt x="10" y="175"/>
                  <a:pt x="7" y="173"/>
                  <a:pt x="4" y="171"/>
                </a:cubicBezTo>
                <a:cubicBezTo>
                  <a:pt x="2" y="168"/>
                  <a:pt x="0" y="165"/>
                  <a:pt x="0" y="162"/>
                </a:cubicBezTo>
                <a:cubicBezTo>
                  <a:pt x="0" y="13"/>
                  <a:pt x="0" y="13"/>
                  <a:pt x="0" y="13"/>
                </a:cubicBezTo>
                <a:cubicBezTo>
                  <a:pt x="0" y="10"/>
                  <a:pt x="2" y="7"/>
                  <a:pt x="4" y="4"/>
                </a:cubicBezTo>
                <a:cubicBezTo>
                  <a:pt x="4" y="4"/>
                  <a:pt x="4" y="4"/>
                  <a:pt x="4" y="4"/>
                </a:cubicBezTo>
                <a:cubicBezTo>
                  <a:pt x="4" y="4"/>
                  <a:pt x="4" y="4"/>
                  <a:pt x="4" y="4"/>
                </a:cubicBezTo>
                <a:cubicBezTo>
                  <a:pt x="4" y="4"/>
                  <a:pt x="4" y="4"/>
                  <a:pt x="4" y="4"/>
                </a:cubicBezTo>
                <a:cubicBezTo>
                  <a:pt x="7" y="2"/>
                  <a:pt x="10" y="0"/>
                  <a:pt x="14" y="0"/>
                </a:cubicBezTo>
                <a:cubicBezTo>
                  <a:pt x="131" y="0"/>
                  <a:pt x="131" y="0"/>
                  <a:pt x="131" y="0"/>
                </a:cubicBezTo>
                <a:cubicBezTo>
                  <a:pt x="248" y="0"/>
                  <a:pt x="248" y="0"/>
                  <a:pt x="248" y="0"/>
                </a:cubicBezTo>
                <a:cubicBezTo>
                  <a:pt x="252" y="0"/>
                  <a:pt x="255" y="2"/>
                  <a:pt x="257" y="4"/>
                </a:cubicBezTo>
                <a:cubicBezTo>
                  <a:pt x="260" y="7"/>
                  <a:pt x="261" y="10"/>
                  <a:pt x="261" y="13"/>
                </a:cubicBezTo>
                <a:cubicBezTo>
                  <a:pt x="261" y="37"/>
                  <a:pt x="261" y="37"/>
                  <a:pt x="261" y="37"/>
                </a:cubicBezTo>
                <a:cubicBezTo>
                  <a:pt x="261" y="38"/>
                  <a:pt x="261" y="38"/>
                  <a:pt x="261" y="38"/>
                </a:cubicBezTo>
                <a:cubicBezTo>
                  <a:pt x="261" y="162"/>
                  <a:pt x="261" y="162"/>
                  <a:pt x="261" y="162"/>
                </a:cubicBezTo>
                <a:cubicBezTo>
                  <a:pt x="261" y="165"/>
                  <a:pt x="260" y="168"/>
                  <a:pt x="257" y="171"/>
                </a:cubicBezTo>
                <a:cubicBezTo>
                  <a:pt x="257" y="171"/>
                  <a:pt x="257" y="171"/>
                  <a:pt x="257" y="171"/>
                </a:cubicBezTo>
                <a:cubicBezTo>
                  <a:pt x="255" y="173"/>
                  <a:pt x="252" y="175"/>
                  <a:pt x="248" y="175"/>
                </a:cubicBezTo>
                <a:cubicBezTo>
                  <a:pt x="131" y="175"/>
                  <a:pt x="131" y="175"/>
                  <a:pt x="131" y="175"/>
                </a:cubicBezTo>
                <a:close/>
                <a:moveTo>
                  <a:pt x="257" y="40"/>
                </a:moveTo>
                <a:cubicBezTo>
                  <a:pt x="257" y="162"/>
                  <a:pt x="257" y="162"/>
                  <a:pt x="257" y="162"/>
                </a:cubicBezTo>
                <a:cubicBezTo>
                  <a:pt x="257" y="164"/>
                  <a:pt x="256" y="166"/>
                  <a:pt x="254" y="168"/>
                </a:cubicBezTo>
                <a:cubicBezTo>
                  <a:pt x="254" y="168"/>
                  <a:pt x="254" y="168"/>
                  <a:pt x="254" y="168"/>
                </a:cubicBezTo>
                <a:cubicBezTo>
                  <a:pt x="253" y="169"/>
                  <a:pt x="250" y="170"/>
                  <a:pt x="248" y="170"/>
                </a:cubicBezTo>
                <a:cubicBezTo>
                  <a:pt x="133" y="170"/>
                  <a:pt x="133" y="170"/>
                  <a:pt x="133" y="170"/>
                </a:cubicBezTo>
                <a:cubicBezTo>
                  <a:pt x="133" y="5"/>
                  <a:pt x="133" y="5"/>
                  <a:pt x="133" y="5"/>
                </a:cubicBezTo>
                <a:cubicBezTo>
                  <a:pt x="222" y="5"/>
                  <a:pt x="222" y="5"/>
                  <a:pt x="222" y="5"/>
                </a:cubicBezTo>
                <a:cubicBezTo>
                  <a:pt x="222" y="27"/>
                  <a:pt x="222" y="27"/>
                  <a:pt x="222" y="27"/>
                </a:cubicBezTo>
                <a:cubicBezTo>
                  <a:pt x="222" y="30"/>
                  <a:pt x="223" y="34"/>
                  <a:pt x="226" y="36"/>
                </a:cubicBezTo>
                <a:cubicBezTo>
                  <a:pt x="228" y="38"/>
                  <a:pt x="231" y="40"/>
                  <a:pt x="235" y="40"/>
                </a:cubicBezTo>
                <a:cubicBezTo>
                  <a:pt x="257" y="40"/>
                  <a:pt x="257" y="40"/>
                  <a:pt x="257" y="40"/>
                </a:cubicBezTo>
                <a:close/>
                <a:moveTo>
                  <a:pt x="254" y="36"/>
                </a:moveTo>
                <a:cubicBezTo>
                  <a:pt x="235" y="36"/>
                  <a:pt x="235" y="36"/>
                  <a:pt x="235" y="36"/>
                </a:cubicBezTo>
                <a:cubicBezTo>
                  <a:pt x="232" y="36"/>
                  <a:pt x="230" y="35"/>
                  <a:pt x="229" y="33"/>
                </a:cubicBezTo>
                <a:cubicBezTo>
                  <a:pt x="227" y="31"/>
                  <a:pt x="226" y="29"/>
                  <a:pt x="226" y="27"/>
                </a:cubicBezTo>
                <a:cubicBezTo>
                  <a:pt x="226" y="8"/>
                  <a:pt x="226" y="8"/>
                  <a:pt x="226" y="8"/>
                </a:cubicBezTo>
                <a:lnTo>
                  <a:pt x="254" y="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8BCD2640-5226-4C6C-8F06-32EDEF7E51AB}"/>
              </a:ext>
            </a:extLst>
          </p:cNvPr>
          <p:cNvSpPr>
            <a:spLocks noEditPoints="1"/>
          </p:cNvSpPr>
          <p:nvPr/>
        </p:nvSpPr>
        <p:spPr bwMode="auto">
          <a:xfrm>
            <a:off x="4857750" y="4124330"/>
            <a:ext cx="450850" cy="454026"/>
          </a:xfrm>
          <a:custGeom>
            <a:avLst/>
            <a:gdLst>
              <a:gd name="T0" fmla="*/ 61 w 117"/>
              <a:gd name="T1" fmla="*/ 17 h 117"/>
              <a:gd name="T2" fmla="*/ 35 w 117"/>
              <a:gd name="T3" fmla="*/ 17 h 117"/>
              <a:gd name="T4" fmla="*/ 17 w 117"/>
              <a:gd name="T5" fmla="*/ 36 h 117"/>
              <a:gd name="T6" fmla="*/ 17 w 117"/>
              <a:gd name="T7" fmla="*/ 61 h 117"/>
              <a:gd name="T8" fmla="*/ 25 w 117"/>
              <a:gd name="T9" fmla="*/ 72 h 117"/>
              <a:gd name="T10" fmla="*/ 35 w 117"/>
              <a:gd name="T11" fmla="*/ 79 h 117"/>
              <a:gd name="T12" fmla="*/ 61 w 117"/>
              <a:gd name="T13" fmla="*/ 79 h 117"/>
              <a:gd name="T14" fmla="*/ 72 w 117"/>
              <a:gd name="T15" fmla="*/ 72 h 117"/>
              <a:gd name="T16" fmla="*/ 79 w 117"/>
              <a:gd name="T17" fmla="*/ 61 h 117"/>
              <a:gd name="T18" fmla="*/ 79 w 117"/>
              <a:gd name="T19" fmla="*/ 36 h 117"/>
              <a:gd name="T20" fmla="*/ 89 w 117"/>
              <a:gd name="T21" fmla="*/ 74 h 117"/>
              <a:gd name="T22" fmla="*/ 114 w 117"/>
              <a:gd name="T23" fmla="*/ 99 h 117"/>
              <a:gd name="T24" fmla="*/ 114 w 117"/>
              <a:gd name="T25" fmla="*/ 111 h 117"/>
              <a:gd name="T26" fmla="*/ 105 w 117"/>
              <a:gd name="T27" fmla="*/ 117 h 117"/>
              <a:gd name="T28" fmla="*/ 99 w 117"/>
              <a:gd name="T29" fmla="*/ 114 h 117"/>
              <a:gd name="T30" fmla="*/ 74 w 117"/>
              <a:gd name="T31" fmla="*/ 90 h 117"/>
              <a:gd name="T32" fmla="*/ 14 w 117"/>
              <a:gd name="T33" fmla="*/ 83 h 117"/>
              <a:gd name="T34" fmla="*/ 14 w 117"/>
              <a:gd name="T35" fmla="*/ 14 h 117"/>
              <a:gd name="T36" fmla="*/ 83 w 117"/>
              <a:gd name="T37" fmla="*/ 14 h 117"/>
              <a:gd name="T38" fmla="*/ 89 w 117"/>
              <a:gd name="T39" fmla="*/ 74 h 117"/>
              <a:gd name="T40" fmla="*/ 74 w 117"/>
              <a:gd name="T41" fmla="*/ 87 h 117"/>
              <a:gd name="T42" fmla="*/ 74 w 117"/>
              <a:gd name="T43" fmla="*/ 87 h 117"/>
              <a:gd name="T44" fmla="*/ 16 w 117"/>
              <a:gd name="T45" fmla="*/ 81 h 117"/>
              <a:gd name="T46" fmla="*/ 16 w 117"/>
              <a:gd name="T47" fmla="*/ 16 h 117"/>
              <a:gd name="T48" fmla="*/ 81 w 117"/>
              <a:gd name="T49" fmla="*/ 16 h 117"/>
              <a:gd name="T50" fmla="*/ 83 w 117"/>
              <a:gd name="T51" fmla="*/ 78 h 117"/>
              <a:gd name="T52" fmla="*/ 83 w 117"/>
              <a:gd name="T53" fmla="*/ 78 h 117"/>
              <a:gd name="T54" fmla="*/ 82 w 117"/>
              <a:gd name="T55" fmla="*/ 79 h 117"/>
              <a:gd name="T56" fmla="*/ 81 w 117"/>
              <a:gd name="T57" fmla="*/ 81 h 117"/>
              <a:gd name="T58" fmla="*/ 74 w 117"/>
              <a:gd name="T59" fmla="*/ 87 h 117"/>
              <a:gd name="T60" fmla="*/ 112 w 117"/>
              <a:gd name="T61" fmla="*/ 101 h 117"/>
              <a:gd name="T62" fmla="*/ 112 w 117"/>
              <a:gd name="T63" fmla="*/ 109 h 117"/>
              <a:gd name="T64" fmla="*/ 105 w 117"/>
              <a:gd name="T65" fmla="*/ 114 h 117"/>
              <a:gd name="T66" fmla="*/ 101 w 117"/>
              <a:gd name="T67" fmla="*/ 112 h 117"/>
              <a:gd name="T68" fmla="*/ 83 w 117"/>
              <a:gd name="T69" fmla="*/ 83 h 117"/>
              <a:gd name="T70" fmla="*/ 112 w 117"/>
              <a:gd name="T71" fmla="*/ 101 h 117"/>
              <a:gd name="T72" fmla="*/ 74 w 117"/>
              <a:gd name="T73" fmla="*/ 23 h 117"/>
              <a:gd name="T74" fmla="*/ 85 w 117"/>
              <a:gd name="T75" fmla="*/ 48 h 117"/>
              <a:gd name="T76" fmla="*/ 74 w 117"/>
              <a:gd name="T77" fmla="*/ 74 h 117"/>
              <a:gd name="T78" fmla="*/ 62 w 117"/>
              <a:gd name="T79" fmla="*/ 82 h 117"/>
              <a:gd name="T80" fmla="*/ 34 w 117"/>
              <a:gd name="T81" fmla="*/ 82 h 117"/>
              <a:gd name="T82" fmla="*/ 22 w 117"/>
              <a:gd name="T83" fmla="*/ 74 h 117"/>
              <a:gd name="T84" fmla="*/ 12 w 117"/>
              <a:gd name="T85" fmla="*/ 48 h 117"/>
              <a:gd name="T86" fmla="*/ 22 w 117"/>
              <a:gd name="T87" fmla="*/ 23 h 117"/>
              <a:gd name="T88" fmla="*/ 48 w 117"/>
              <a:gd name="T89"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17">
                <a:moveTo>
                  <a:pt x="72" y="25"/>
                </a:moveTo>
                <a:cubicBezTo>
                  <a:pt x="69" y="22"/>
                  <a:pt x="65" y="19"/>
                  <a:pt x="61" y="17"/>
                </a:cubicBezTo>
                <a:cubicBezTo>
                  <a:pt x="57" y="16"/>
                  <a:pt x="53" y="15"/>
                  <a:pt x="48" y="15"/>
                </a:cubicBezTo>
                <a:cubicBezTo>
                  <a:pt x="44" y="15"/>
                  <a:pt x="39" y="16"/>
                  <a:pt x="35" y="17"/>
                </a:cubicBezTo>
                <a:cubicBezTo>
                  <a:pt x="31" y="19"/>
                  <a:pt x="28" y="22"/>
                  <a:pt x="25" y="25"/>
                </a:cubicBezTo>
                <a:cubicBezTo>
                  <a:pt x="21" y="28"/>
                  <a:pt x="19" y="31"/>
                  <a:pt x="17" y="36"/>
                </a:cubicBezTo>
                <a:cubicBezTo>
                  <a:pt x="16" y="39"/>
                  <a:pt x="15" y="44"/>
                  <a:pt x="15" y="48"/>
                </a:cubicBezTo>
                <a:cubicBezTo>
                  <a:pt x="15" y="53"/>
                  <a:pt x="16" y="57"/>
                  <a:pt x="17" y="61"/>
                </a:cubicBezTo>
                <a:cubicBezTo>
                  <a:pt x="19" y="65"/>
                  <a:pt x="21" y="69"/>
                  <a:pt x="24" y="72"/>
                </a:cubicBezTo>
                <a:cubicBezTo>
                  <a:pt x="25" y="72"/>
                  <a:pt x="25" y="72"/>
                  <a:pt x="25" y="72"/>
                </a:cubicBezTo>
                <a:cubicBezTo>
                  <a:pt x="25" y="72"/>
                  <a:pt x="25" y="72"/>
                  <a:pt x="25" y="72"/>
                </a:cubicBezTo>
                <a:cubicBezTo>
                  <a:pt x="28" y="75"/>
                  <a:pt x="31" y="78"/>
                  <a:pt x="35" y="79"/>
                </a:cubicBezTo>
                <a:cubicBezTo>
                  <a:pt x="39" y="81"/>
                  <a:pt x="44" y="82"/>
                  <a:pt x="48" y="82"/>
                </a:cubicBezTo>
                <a:cubicBezTo>
                  <a:pt x="53" y="82"/>
                  <a:pt x="57" y="81"/>
                  <a:pt x="61" y="79"/>
                </a:cubicBezTo>
                <a:cubicBezTo>
                  <a:pt x="65" y="78"/>
                  <a:pt x="69" y="75"/>
                  <a:pt x="72" y="72"/>
                </a:cubicBezTo>
                <a:cubicBezTo>
                  <a:pt x="72" y="72"/>
                  <a:pt x="72" y="72"/>
                  <a:pt x="72" y="72"/>
                </a:cubicBezTo>
                <a:cubicBezTo>
                  <a:pt x="72" y="72"/>
                  <a:pt x="72" y="72"/>
                  <a:pt x="72" y="72"/>
                </a:cubicBezTo>
                <a:cubicBezTo>
                  <a:pt x="75" y="69"/>
                  <a:pt x="78" y="65"/>
                  <a:pt x="79" y="61"/>
                </a:cubicBezTo>
                <a:cubicBezTo>
                  <a:pt x="81" y="57"/>
                  <a:pt x="82" y="53"/>
                  <a:pt x="82" y="48"/>
                </a:cubicBezTo>
                <a:cubicBezTo>
                  <a:pt x="82" y="44"/>
                  <a:pt x="81" y="39"/>
                  <a:pt x="79" y="36"/>
                </a:cubicBezTo>
                <a:cubicBezTo>
                  <a:pt x="78" y="31"/>
                  <a:pt x="75" y="28"/>
                  <a:pt x="72" y="25"/>
                </a:cubicBezTo>
                <a:close/>
                <a:moveTo>
                  <a:pt x="89" y="74"/>
                </a:moveTo>
                <a:cubicBezTo>
                  <a:pt x="114" y="99"/>
                  <a:pt x="114" y="99"/>
                  <a:pt x="114" y="99"/>
                </a:cubicBezTo>
                <a:cubicBezTo>
                  <a:pt x="114" y="99"/>
                  <a:pt x="114" y="99"/>
                  <a:pt x="114" y="99"/>
                </a:cubicBezTo>
                <a:cubicBezTo>
                  <a:pt x="116" y="101"/>
                  <a:pt x="117" y="103"/>
                  <a:pt x="117" y="105"/>
                </a:cubicBezTo>
                <a:cubicBezTo>
                  <a:pt x="117" y="107"/>
                  <a:pt x="116" y="110"/>
                  <a:pt x="114" y="111"/>
                </a:cubicBezTo>
                <a:cubicBezTo>
                  <a:pt x="111" y="114"/>
                  <a:pt x="111" y="114"/>
                  <a:pt x="111" y="114"/>
                </a:cubicBezTo>
                <a:cubicBezTo>
                  <a:pt x="109" y="116"/>
                  <a:pt x="107" y="117"/>
                  <a:pt x="105" y="117"/>
                </a:cubicBezTo>
                <a:cubicBezTo>
                  <a:pt x="103" y="117"/>
                  <a:pt x="101" y="116"/>
                  <a:pt x="99" y="114"/>
                </a:cubicBezTo>
                <a:cubicBezTo>
                  <a:pt x="99" y="114"/>
                  <a:pt x="99" y="114"/>
                  <a:pt x="99" y="114"/>
                </a:cubicBezTo>
                <a:cubicBezTo>
                  <a:pt x="99" y="114"/>
                  <a:pt x="99" y="114"/>
                  <a:pt x="99" y="114"/>
                </a:cubicBezTo>
                <a:cubicBezTo>
                  <a:pt x="74" y="90"/>
                  <a:pt x="74" y="90"/>
                  <a:pt x="74" y="90"/>
                </a:cubicBezTo>
                <a:cubicBezTo>
                  <a:pt x="67" y="94"/>
                  <a:pt x="58" y="97"/>
                  <a:pt x="48" y="97"/>
                </a:cubicBezTo>
                <a:cubicBezTo>
                  <a:pt x="35" y="97"/>
                  <a:pt x="23" y="92"/>
                  <a:pt x="14" y="83"/>
                </a:cubicBezTo>
                <a:cubicBezTo>
                  <a:pt x="5" y="74"/>
                  <a:pt x="0" y="62"/>
                  <a:pt x="0" y="48"/>
                </a:cubicBezTo>
                <a:cubicBezTo>
                  <a:pt x="0" y="35"/>
                  <a:pt x="5" y="23"/>
                  <a:pt x="14" y="14"/>
                </a:cubicBezTo>
                <a:cubicBezTo>
                  <a:pt x="23" y="5"/>
                  <a:pt x="35" y="0"/>
                  <a:pt x="48" y="0"/>
                </a:cubicBezTo>
                <a:cubicBezTo>
                  <a:pt x="62" y="0"/>
                  <a:pt x="74" y="5"/>
                  <a:pt x="83" y="14"/>
                </a:cubicBezTo>
                <a:cubicBezTo>
                  <a:pt x="91" y="23"/>
                  <a:pt x="97" y="35"/>
                  <a:pt x="97" y="48"/>
                </a:cubicBezTo>
                <a:cubicBezTo>
                  <a:pt x="97" y="58"/>
                  <a:pt x="94" y="67"/>
                  <a:pt x="89" y="74"/>
                </a:cubicBezTo>
                <a:close/>
                <a:moveTo>
                  <a:pt x="74" y="87"/>
                </a:moveTo>
                <a:cubicBezTo>
                  <a:pt x="74" y="87"/>
                  <a:pt x="74" y="87"/>
                  <a:pt x="74" y="87"/>
                </a:cubicBezTo>
                <a:cubicBezTo>
                  <a:pt x="74" y="87"/>
                  <a:pt x="74" y="87"/>
                  <a:pt x="74" y="87"/>
                </a:cubicBezTo>
                <a:cubicBezTo>
                  <a:pt x="74" y="87"/>
                  <a:pt x="74" y="87"/>
                  <a:pt x="74" y="87"/>
                </a:cubicBezTo>
                <a:cubicBezTo>
                  <a:pt x="66" y="91"/>
                  <a:pt x="58" y="94"/>
                  <a:pt x="48" y="94"/>
                </a:cubicBezTo>
                <a:cubicBezTo>
                  <a:pt x="36" y="94"/>
                  <a:pt x="24" y="89"/>
                  <a:pt x="16" y="81"/>
                </a:cubicBezTo>
                <a:cubicBezTo>
                  <a:pt x="8" y="72"/>
                  <a:pt x="2" y="61"/>
                  <a:pt x="2" y="48"/>
                </a:cubicBezTo>
                <a:cubicBezTo>
                  <a:pt x="2" y="36"/>
                  <a:pt x="8" y="24"/>
                  <a:pt x="16" y="16"/>
                </a:cubicBezTo>
                <a:cubicBezTo>
                  <a:pt x="24" y="8"/>
                  <a:pt x="36" y="3"/>
                  <a:pt x="48" y="3"/>
                </a:cubicBezTo>
                <a:cubicBezTo>
                  <a:pt x="61" y="3"/>
                  <a:pt x="72" y="8"/>
                  <a:pt x="81" y="16"/>
                </a:cubicBezTo>
                <a:cubicBezTo>
                  <a:pt x="89" y="24"/>
                  <a:pt x="94" y="36"/>
                  <a:pt x="94" y="48"/>
                </a:cubicBezTo>
                <a:cubicBezTo>
                  <a:pt x="94" y="60"/>
                  <a:pt x="90" y="70"/>
                  <a:pt x="83" y="78"/>
                </a:cubicBezTo>
                <a:cubicBezTo>
                  <a:pt x="83" y="78"/>
                  <a:pt x="83" y="78"/>
                  <a:pt x="83" y="78"/>
                </a:cubicBezTo>
                <a:cubicBezTo>
                  <a:pt x="83" y="78"/>
                  <a:pt x="83" y="78"/>
                  <a:pt x="83" y="78"/>
                </a:cubicBezTo>
                <a:cubicBezTo>
                  <a:pt x="83" y="78"/>
                  <a:pt x="82" y="79"/>
                  <a:pt x="82" y="79"/>
                </a:cubicBezTo>
                <a:cubicBezTo>
                  <a:pt x="82" y="79"/>
                  <a:pt x="82" y="79"/>
                  <a:pt x="82" y="79"/>
                </a:cubicBezTo>
                <a:cubicBezTo>
                  <a:pt x="82" y="80"/>
                  <a:pt x="81" y="80"/>
                  <a:pt x="81" y="81"/>
                </a:cubicBezTo>
                <a:cubicBezTo>
                  <a:pt x="81" y="81"/>
                  <a:pt x="81" y="81"/>
                  <a:pt x="81" y="81"/>
                </a:cubicBezTo>
                <a:cubicBezTo>
                  <a:pt x="78" y="83"/>
                  <a:pt x="76" y="85"/>
                  <a:pt x="74" y="87"/>
                </a:cubicBezTo>
                <a:cubicBezTo>
                  <a:pt x="74" y="87"/>
                  <a:pt x="74" y="87"/>
                  <a:pt x="74" y="87"/>
                </a:cubicBezTo>
                <a:close/>
                <a:moveTo>
                  <a:pt x="112" y="101"/>
                </a:moveTo>
                <a:cubicBezTo>
                  <a:pt x="112" y="101"/>
                  <a:pt x="112" y="101"/>
                  <a:pt x="112" y="101"/>
                </a:cubicBezTo>
                <a:cubicBezTo>
                  <a:pt x="113" y="102"/>
                  <a:pt x="114" y="104"/>
                  <a:pt x="114" y="105"/>
                </a:cubicBezTo>
                <a:cubicBezTo>
                  <a:pt x="114" y="107"/>
                  <a:pt x="113" y="108"/>
                  <a:pt x="112" y="109"/>
                </a:cubicBezTo>
                <a:cubicBezTo>
                  <a:pt x="109" y="112"/>
                  <a:pt x="109" y="112"/>
                  <a:pt x="109" y="112"/>
                </a:cubicBezTo>
                <a:cubicBezTo>
                  <a:pt x="108" y="113"/>
                  <a:pt x="107" y="114"/>
                  <a:pt x="105" y="114"/>
                </a:cubicBezTo>
                <a:cubicBezTo>
                  <a:pt x="104" y="114"/>
                  <a:pt x="102" y="113"/>
                  <a:pt x="101" y="112"/>
                </a:cubicBezTo>
                <a:cubicBezTo>
                  <a:pt x="101" y="112"/>
                  <a:pt x="101" y="112"/>
                  <a:pt x="101" y="112"/>
                </a:cubicBezTo>
                <a:cubicBezTo>
                  <a:pt x="77" y="88"/>
                  <a:pt x="77" y="88"/>
                  <a:pt x="77" y="88"/>
                </a:cubicBezTo>
                <a:cubicBezTo>
                  <a:pt x="79" y="86"/>
                  <a:pt x="81" y="85"/>
                  <a:pt x="83" y="83"/>
                </a:cubicBezTo>
                <a:cubicBezTo>
                  <a:pt x="84" y="81"/>
                  <a:pt x="86" y="79"/>
                  <a:pt x="88" y="77"/>
                </a:cubicBezTo>
                <a:cubicBezTo>
                  <a:pt x="112" y="101"/>
                  <a:pt x="112" y="101"/>
                  <a:pt x="112" y="101"/>
                </a:cubicBezTo>
                <a:close/>
                <a:moveTo>
                  <a:pt x="62" y="15"/>
                </a:moveTo>
                <a:cubicBezTo>
                  <a:pt x="67" y="17"/>
                  <a:pt x="71" y="19"/>
                  <a:pt x="74" y="23"/>
                </a:cubicBezTo>
                <a:cubicBezTo>
                  <a:pt x="77" y="26"/>
                  <a:pt x="80" y="30"/>
                  <a:pt x="82" y="34"/>
                </a:cubicBezTo>
                <a:cubicBezTo>
                  <a:pt x="84" y="39"/>
                  <a:pt x="85" y="43"/>
                  <a:pt x="85" y="48"/>
                </a:cubicBezTo>
                <a:cubicBezTo>
                  <a:pt x="85" y="53"/>
                  <a:pt x="84" y="58"/>
                  <a:pt x="82" y="62"/>
                </a:cubicBezTo>
                <a:cubicBezTo>
                  <a:pt x="80" y="67"/>
                  <a:pt x="77" y="71"/>
                  <a:pt x="74" y="74"/>
                </a:cubicBezTo>
                <a:cubicBezTo>
                  <a:pt x="74" y="74"/>
                  <a:pt x="74" y="74"/>
                  <a:pt x="74" y="74"/>
                </a:cubicBezTo>
                <a:cubicBezTo>
                  <a:pt x="71" y="77"/>
                  <a:pt x="67" y="80"/>
                  <a:pt x="62" y="82"/>
                </a:cubicBezTo>
                <a:cubicBezTo>
                  <a:pt x="58" y="84"/>
                  <a:pt x="53" y="85"/>
                  <a:pt x="48" y="85"/>
                </a:cubicBezTo>
                <a:cubicBezTo>
                  <a:pt x="43" y="85"/>
                  <a:pt x="39" y="84"/>
                  <a:pt x="34" y="82"/>
                </a:cubicBezTo>
                <a:cubicBezTo>
                  <a:pt x="30" y="80"/>
                  <a:pt x="26" y="77"/>
                  <a:pt x="22" y="74"/>
                </a:cubicBezTo>
                <a:cubicBezTo>
                  <a:pt x="22" y="74"/>
                  <a:pt x="22" y="74"/>
                  <a:pt x="22" y="74"/>
                </a:cubicBezTo>
                <a:cubicBezTo>
                  <a:pt x="19" y="71"/>
                  <a:pt x="16" y="67"/>
                  <a:pt x="15" y="62"/>
                </a:cubicBezTo>
                <a:cubicBezTo>
                  <a:pt x="13" y="58"/>
                  <a:pt x="12" y="53"/>
                  <a:pt x="12" y="48"/>
                </a:cubicBezTo>
                <a:cubicBezTo>
                  <a:pt x="12" y="43"/>
                  <a:pt x="13" y="39"/>
                  <a:pt x="15" y="34"/>
                </a:cubicBezTo>
                <a:cubicBezTo>
                  <a:pt x="16" y="30"/>
                  <a:pt x="19" y="26"/>
                  <a:pt x="22" y="23"/>
                </a:cubicBezTo>
                <a:cubicBezTo>
                  <a:pt x="26" y="19"/>
                  <a:pt x="30" y="17"/>
                  <a:pt x="34" y="15"/>
                </a:cubicBezTo>
                <a:cubicBezTo>
                  <a:pt x="39" y="13"/>
                  <a:pt x="43" y="12"/>
                  <a:pt x="48" y="12"/>
                </a:cubicBezTo>
                <a:cubicBezTo>
                  <a:pt x="53" y="12"/>
                  <a:pt x="58" y="13"/>
                  <a:pt x="62" y="15"/>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37FBF5E2-E5D6-433D-8990-7B751A373BF4}"/>
              </a:ext>
            </a:extLst>
          </p:cNvPr>
          <p:cNvSpPr>
            <a:spLocks noEditPoints="1"/>
          </p:cNvSpPr>
          <p:nvPr/>
        </p:nvSpPr>
        <p:spPr bwMode="auto">
          <a:xfrm>
            <a:off x="6877050" y="4060825"/>
            <a:ext cx="503115" cy="517531"/>
          </a:xfrm>
          <a:custGeom>
            <a:avLst/>
            <a:gdLst>
              <a:gd name="T0" fmla="*/ 50 w 64"/>
              <a:gd name="T1" fmla="*/ 31 h 66"/>
              <a:gd name="T2" fmla="*/ 43 w 64"/>
              <a:gd name="T3" fmla="*/ 50 h 66"/>
              <a:gd name="T4" fmla="*/ 41 w 64"/>
              <a:gd name="T5" fmla="*/ 59 h 66"/>
              <a:gd name="T6" fmla="*/ 36 w 64"/>
              <a:gd name="T7" fmla="*/ 63 h 66"/>
              <a:gd name="T8" fmla="*/ 29 w 64"/>
              <a:gd name="T9" fmla="*/ 66 h 66"/>
              <a:gd name="T10" fmla="*/ 27 w 64"/>
              <a:gd name="T11" fmla="*/ 63 h 66"/>
              <a:gd name="T12" fmla="*/ 24 w 64"/>
              <a:gd name="T13" fmla="*/ 62 h 66"/>
              <a:gd name="T14" fmla="*/ 23 w 64"/>
              <a:gd name="T15" fmla="*/ 58 h 66"/>
              <a:gd name="T16" fmla="*/ 22 w 64"/>
              <a:gd name="T17" fmla="*/ 52 h 66"/>
              <a:gd name="T18" fmla="*/ 21 w 64"/>
              <a:gd name="T19" fmla="*/ 50 h 66"/>
              <a:gd name="T20" fmla="*/ 14 w 64"/>
              <a:gd name="T21" fmla="*/ 31 h 66"/>
              <a:gd name="T22" fmla="*/ 16 w 64"/>
              <a:gd name="T23" fmla="*/ 14 h 66"/>
              <a:gd name="T24" fmla="*/ 10 w 64"/>
              <a:gd name="T25" fmla="*/ 10 h 66"/>
              <a:gd name="T26" fmla="*/ 16 w 64"/>
              <a:gd name="T27" fmla="*/ 14 h 66"/>
              <a:gd name="T28" fmla="*/ 54 w 64"/>
              <a:gd name="T29" fmla="*/ 9 h 66"/>
              <a:gd name="T30" fmla="*/ 48 w 64"/>
              <a:gd name="T31" fmla="*/ 15 h 66"/>
              <a:gd name="T32" fmla="*/ 9 w 64"/>
              <a:gd name="T33" fmla="*/ 31 h 66"/>
              <a:gd name="T34" fmla="*/ 0 w 64"/>
              <a:gd name="T35" fmla="*/ 31 h 66"/>
              <a:gd name="T36" fmla="*/ 56 w 64"/>
              <a:gd name="T37" fmla="*/ 32 h 66"/>
              <a:gd name="T38" fmla="*/ 63 w 64"/>
              <a:gd name="T39" fmla="*/ 31 h 66"/>
              <a:gd name="T40" fmla="*/ 56 w 64"/>
              <a:gd name="T41" fmla="*/ 32 h 66"/>
              <a:gd name="T42" fmla="*/ 31 w 64"/>
              <a:gd name="T43" fmla="*/ 7 h 66"/>
              <a:gd name="T44" fmla="*/ 33 w 64"/>
              <a:gd name="T45" fmla="*/ 0 h 66"/>
              <a:gd name="T46" fmla="*/ 40 w 64"/>
              <a:gd name="T47" fmla="*/ 57 h 66"/>
              <a:gd name="T48" fmla="*/ 37 w 64"/>
              <a:gd name="T49" fmla="*/ 53 h 66"/>
              <a:gd name="T50" fmla="*/ 24 w 64"/>
              <a:gd name="T51" fmla="*/ 53 h 66"/>
              <a:gd name="T52" fmla="*/ 24 w 64"/>
              <a:gd name="T53" fmla="*/ 58 h 66"/>
              <a:gd name="T54" fmla="*/ 25 w 64"/>
              <a:gd name="T55" fmla="*/ 61 h 66"/>
              <a:gd name="T56" fmla="*/ 35 w 64"/>
              <a:gd name="T57" fmla="*/ 62 h 66"/>
              <a:gd name="T58" fmla="*/ 40 w 64"/>
              <a:gd name="T59" fmla="*/ 59 h 66"/>
              <a:gd name="T60" fmla="*/ 37 w 64"/>
              <a:gd name="T61" fmla="*/ 38 h 66"/>
              <a:gd name="T62" fmla="*/ 33 w 64"/>
              <a:gd name="T63" fmla="*/ 38 h 66"/>
              <a:gd name="T64" fmla="*/ 31 w 64"/>
              <a:gd name="T65" fmla="*/ 35 h 66"/>
              <a:gd name="T66" fmla="*/ 27 w 64"/>
              <a:gd name="T67" fmla="*/ 38 h 66"/>
              <a:gd name="T68" fmla="*/ 37 w 64"/>
              <a:gd name="T69" fmla="*/ 38 h 66"/>
              <a:gd name="T70" fmla="*/ 37 w 64"/>
              <a:gd name="T71" fmla="*/ 30 h 66"/>
              <a:gd name="T72" fmla="*/ 38 w 64"/>
              <a:gd name="T73" fmla="*/ 34 h 66"/>
              <a:gd name="T74" fmla="*/ 41 w 64"/>
              <a:gd name="T75" fmla="*/ 51 h 66"/>
              <a:gd name="T76" fmla="*/ 42 w 64"/>
              <a:gd name="T77" fmla="*/ 45 h 66"/>
              <a:gd name="T78" fmla="*/ 49 w 64"/>
              <a:gd name="T79" fmla="*/ 31 h 66"/>
              <a:gd name="T80" fmla="*/ 20 w 64"/>
              <a:gd name="T81" fmla="*/ 20 h 66"/>
              <a:gd name="T82" fmla="*/ 22 w 64"/>
              <a:gd name="T83" fmla="*/ 44 h 66"/>
              <a:gd name="T84" fmla="*/ 23 w 64"/>
              <a:gd name="T85" fmla="*/ 51 h 66"/>
              <a:gd name="T86" fmla="*/ 26 w 64"/>
              <a:gd name="T87" fmla="*/ 52 h 66"/>
              <a:gd name="T88" fmla="*/ 26 w 64"/>
              <a:gd name="T89" fmla="*/ 30 h 66"/>
              <a:gd name="T90" fmla="*/ 27 w 64"/>
              <a:gd name="T91" fmla="*/ 34 h 66"/>
              <a:gd name="T92" fmla="*/ 32 w 64"/>
              <a:gd name="T93" fmla="*/ 30 h 66"/>
              <a:gd name="T94" fmla="*/ 37 w 64"/>
              <a:gd name="T95" fmla="*/ 34 h 66"/>
              <a:gd name="T96" fmla="*/ 29 w 64"/>
              <a:gd name="T9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6">
                <a:moveTo>
                  <a:pt x="32" y="13"/>
                </a:moveTo>
                <a:cubicBezTo>
                  <a:pt x="37" y="13"/>
                  <a:pt x="41" y="15"/>
                  <a:pt x="45" y="19"/>
                </a:cubicBezTo>
                <a:cubicBezTo>
                  <a:pt x="48" y="22"/>
                  <a:pt x="50" y="26"/>
                  <a:pt x="50" y="31"/>
                </a:cubicBezTo>
                <a:cubicBezTo>
                  <a:pt x="50" y="34"/>
                  <a:pt x="49" y="37"/>
                  <a:pt x="48" y="39"/>
                </a:cubicBezTo>
                <a:cubicBezTo>
                  <a:pt x="47" y="41"/>
                  <a:pt x="45" y="43"/>
                  <a:pt x="43" y="45"/>
                </a:cubicBezTo>
                <a:cubicBezTo>
                  <a:pt x="43" y="50"/>
                  <a:pt x="43" y="50"/>
                  <a:pt x="43" y="50"/>
                </a:cubicBezTo>
                <a:cubicBezTo>
                  <a:pt x="43" y="51"/>
                  <a:pt x="43" y="52"/>
                  <a:pt x="42" y="52"/>
                </a:cubicBezTo>
                <a:cubicBezTo>
                  <a:pt x="42" y="53"/>
                  <a:pt x="41" y="53"/>
                  <a:pt x="41" y="53"/>
                </a:cubicBezTo>
                <a:cubicBezTo>
                  <a:pt x="41" y="59"/>
                  <a:pt x="41" y="59"/>
                  <a:pt x="41" y="59"/>
                </a:cubicBezTo>
                <a:cubicBezTo>
                  <a:pt x="41" y="60"/>
                  <a:pt x="41" y="61"/>
                  <a:pt x="40" y="62"/>
                </a:cubicBezTo>
                <a:cubicBezTo>
                  <a:pt x="39" y="62"/>
                  <a:pt x="38" y="63"/>
                  <a:pt x="37" y="63"/>
                </a:cubicBezTo>
                <a:cubicBezTo>
                  <a:pt x="36" y="63"/>
                  <a:pt x="36" y="63"/>
                  <a:pt x="36" y="63"/>
                </a:cubicBezTo>
                <a:cubicBezTo>
                  <a:pt x="36" y="65"/>
                  <a:pt x="36" y="65"/>
                  <a:pt x="36" y="65"/>
                </a:cubicBezTo>
                <a:cubicBezTo>
                  <a:pt x="36" y="65"/>
                  <a:pt x="36" y="66"/>
                  <a:pt x="35" y="66"/>
                </a:cubicBezTo>
                <a:cubicBezTo>
                  <a:pt x="29" y="66"/>
                  <a:pt x="29" y="66"/>
                  <a:pt x="29" y="66"/>
                </a:cubicBezTo>
                <a:cubicBezTo>
                  <a:pt x="28" y="66"/>
                  <a:pt x="28" y="65"/>
                  <a:pt x="28" y="65"/>
                </a:cubicBezTo>
                <a:cubicBezTo>
                  <a:pt x="28" y="63"/>
                  <a:pt x="28" y="63"/>
                  <a:pt x="28" y="63"/>
                </a:cubicBezTo>
                <a:cubicBezTo>
                  <a:pt x="27" y="63"/>
                  <a:pt x="27" y="63"/>
                  <a:pt x="27" y="63"/>
                </a:cubicBezTo>
                <a:cubicBezTo>
                  <a:pt x="26" y="63"/>
                  <a:pt x="25" y="62"/>
                  <a:pt x="24" y="62"/>
                </a:cubicBezTo>
                <a:cubicBezTo>
                  <a:pt x="24" y="62"/>
                  <a:pt x="24" y="62"/>
                  <a:pt x="24" y="62"/>
                </a:cubicBezTo>
                <a:cubicBezTo>
                  <a:pt x="24" y="62"/>
                  <a:pt x="24" y="62"/>
                  <a:pt x="24" y="62"/>
                </a:cubicBezTo>
                <a:cubicBezTo>
                  <a:pt x="24" y="62"/>
                  <a:pt x="24" y="62"/>
                  <a:pt x="24" y="62"/>
                </a:cubicBezTo>
                <a:cubicBezTo>
                  <a:pt x="23" y="61"/>
                  <a:pt x="23" y="60"/>
                  <a:pt x="23" y="59"/>
                </a:cubicBezTo>
                <a:cubicBezTo>
                  <a:pt x="23" y="58"/>
                  <a:pt x="23" y="58"/>
                  <a:pt x="23" y="58"/>
                </a:cubicBezTo>
                <a:cubicBezTo>
                  <a:pt x="23" y="53"/>
                  <a:pt x="23" y="53"/>
                  <a:pt x="23" y="53"/>
                </a:cubicBezTo>
                <a:cubicBezTo>
                  <a:pt x="23" y="53"/>
                  <a:pt x="22" y="53"/>
                  <a:pt x="22" y="52"/>
                </a:cubicBezTo>
                <a:cubicBezTo>
                  <a:pt x="22" y="52"/>
                  <a:pt x="22" y="52"/>
                  <a:pt x="22" y="52"/>
                </a:cubicBezTo>
                <a:cubicBezTo>
                  <a:pt x="22" y="52"/>
                  <a:pt x="22" y="52"/>
                  <a:pt x="22" y="52"/>
                </a:cubicBezTo>
                <a:cubicBezTo>
                  <a:pt x="22" y="52"/>
                  <a:pt x="22" y="52"/>
                  <a:pt x="22" y="52"/>
                </a:cubicBezTo>
                <a:cubicBezTo>
                  <a:pt x="21" y="52"/>
                  <a:pt x="21" y="51"/>
                  <a:pt x="21" y="50"/>
                </a:cubicBezTo>
                <a:cubicBezTo>
                  <a:pt x="21" y="45"/>
                  <a:pt x="21" y="45"/>
                  <a:pt x="21" y="45"/>
                </a:cubicBezTo>
                <a:cubicBezTo>
                  <a:pt x="19" y="43"/>
                  <a:pt x="17" y="41"/>
                  <a:pt x="16" y="39"/>
                </a:cubicBezTo>
                <a:cubicBezTo>
                  <a:pt x="15" y="37"/>
                  <a:pt x="14" y="34"/>
                  <a:pt x="14" y="31"/>
                </a:cubicBezTo>
                <a:cubicBezTo>
                  <a:pt x="14" y="26"/>
                  <a:pt x="16" y="22"/>
                  <a:pt x="20" y="19"/>
                </a:cubicBezTo>
                <a:cubicBezTo>
                  <a:pt x="23" y="15"/>
                  <a:pt x="27" y="13"/>
                  <a:pt x="32" y="13"/>
                </a:cubicBezTo>
                <a:close/>
                <a:moveTo>
                  <a:pt x="16" y="14"/>
                </a:moveTo>
                <a:cubicBezTo>
                  <a:pt x="11" y="9"/>
                  <a:pt x="11" y="9"/>
                  <a:pt x="11" y="9"/>
                </a:cubicBezTo>
                <a:cubicBezTo>
                  <a:pt x="10" y="9"/>
                  <a:pt x="10" y="9"/>
                  <a:pt x="10" y="9"/>
                </a:cubicBezTo>
                <a:cubicBezTo>
                  <a:pt x="10" y="9"/>
                  <a:pt x="10" y="10"/>
                  <a:pt x="10" y="10"/>
                </a:cubicBezTo>
                <a:cubicBezTo>
                  <a:pt x="15" y="15"/>
                  <a:pt x="15" y="15"/>
                  <a:pt x="15" y="15"/>
                </a:cubicBezTo>
                <a:cubicBezTo>
                  <a:pt x="15" y="15"/>
                  <a:pt x="15" y="15"/>
                  <a:pt x="16" y="15"/>
                </a:cubicBezTo>
                <a:cubicBezTo>
                  <a:pt x="16" y="15"/>
                  <a:pt x="16" y="14"/>
                  <a:pt x="16" y="14"/>
                </a:cubicBezTo>
                <a:close/>
                <a:moveTo>
                  <a:pt x="49" y="15"/>
                </a:moveTo>
                <a:cubicBezTo>
                  <a:pt x="54" y="10"/>
                  <a:pt x="54" y="10"/>
                  <a:pt x="54" y="10"/>
                </a:cubicBezTo>
                <a:cubicBezTo>
                  <a:pt x="55" y="10"/>
                  <a:pt x="55" y="9"/>
                  <a:pt x="54" y="9"/>
                </a:cubicBezTo>
                <a:cubicBezTo>
                  <a:pt x="54" y="9"/>
                  <a:pt x="54" y="9"/>
                  <a:pt x="54" y="9"/>
                </a:cubicBezTo>
                <a:cubicBezTo>
                  <a:pt x="48" y="14"/>
                  <a:pt x="48" y="14"/>
                  <a:pt x="48" y="14"/>
                </a:cubicBezTo>
                <a:cubicBezTo>
                  <a:pt x="48" y="14"/>
                  <a:pt x="48" y="15"/>
                  <a:pt x="48" y="15"/>
                </a:cubicBezTo>
                <a:cubicBezTo>
                  <a:pt x="49" y="15"/>
                  <a:pt x="49" y="15"/>
                  <a:pt x="49" y="15"/>
                </a:cubicBezTo>
                <a:close/>
                <a:moveTo>
                  <a:pt x="8" y="31"/>
                </a:moveTo>
                <a:cubicBezTo>
                  <a:pt x="9" y="31"/>
                  <a:pt x="9" y="31"/>
                  <a:pt x="9" y="31"/>
                </a:cubicBezTo>
                <a:cubicBezTo>
                  <a:pt x="9" y="32"/>
                  <a:pt x="9" y="32"/>
                  <a:pt x="8" y="32"/>
                </a:cubicBezTo>
                <a:cubicBezTo>
                  <a:pt x="1" y="32"/>
                  <a:pt x="1" y="32"/>
                  <a:pt x="1" y="32"/>
                </a:cubicBezTo>
                <a:cubicBezTo>
                  <a:pt x="1" y="32"/>
                  <a:pt x="0" y="32"/>
                  <a:pt x="0" y="31"/>
                </a:cubicBezTo>
                <a:cubicBezTo>
                  <a:pt x="0" y="31"/>
                  <a:pt x="1" y="31"/>
                  <a:pt x="1" y="31"/>
                </a:cubicBezTo>
                <a:cubicBezTo>
                  <a:pt x="8" y="31"/>
                  <a:pt x="8" y="31"/>
                  <a:pt x="8" y="31"/>
                </a:cubicBezTo>
                <a:close/>
                <a:moveTo>
                  <a:pt x="56" y="32"/>
                </a:moveTo>
                <a:cubicBezTo>
                  <a:pt x="56" y="32"/>
                  <a:pt x="55" y="32"/>
                  <a:pt x="55" y="31"/>
                </a:cubicBezTo>
                <a:cubicBezTo>
                  <a:pt x="55" y="31"/>
                  <a:pt x="56" y="31"/>
                  <a:pt x="56" y="31"/>
                </a:cubicBezTo>
                <a:cubicBezTo>
                  <a:pt x="63" y="31"/>
                  <a:pt x="63" y="31"/>
                  <a:pt x="63" y="31"/>
                </a:cubicBezTo>
                <a:cubicBezTo>
                  <a:pt x="63" y="31"/>
                  <a:pt x="64" y="31"/>
                  <a:pt x="64" y="31"/>
                </a:cubicBezTo>
                <a:cubicBezTo>
                  <a:pt x="64" y="32"/>
                  <a:pt x="63" y="32"/>
                  <a:pt x="63" y="32"/>
                </a:cubicBezTo>
                <a:cubicBezTo>
                  <a:pt x="56" y="32"/>
                  <a:pt x="56" y="32"/>
                  <a:pt x="56" y="32"/>
                </a:cubicBezTo>
                <a:close/>
                <a:moveTo>
                  <a:pt x="33" y="7"/>
                </a:moveTo>
                <a:cubicBezTo>
                  <a:pt x="33" y="8"/>
                  <a:pt x="32" y="8"/>
                  <a:pt x="32" y="8"/>
                </a:cubicBezTo>
                <a:cubicBezTo>
                  <a:pt x="32" y="8"/>
                  <a:pt x="31" y="8"/>
                  <a:pt x="31" y="7"/>
                </a:cubicBezTo>
                <a:cubicBezTo>
                  <a:pt x="31" y="0"/>
                  <a:pt x="31" y="0"/>
                  <a:pt x="31" y="0"/>
                </a:cubicBezTo>
                <a:cubicBezTo>
                  <a:pt x="31" y="0"/>
                  <a:pt x="32" y="0"/>
                  <a:pt x="32" y="0"/>
                </a:cubicBezTo>
                <a:cubicBezTo>
                  <a:pt x="32" y="0"/>
                  <a:pt x="33" y="0"/>
                  <a:pt x="33" y="0"/>
                </a:cubicBezTo>
                <a:cubicBezTo>
                  <a:pt x="33" y="7"/>
                  <a:pt x="33" y="7"/>
                  <a:pt x="33" y="7"/>
                </a:cubicBezTo>
                <a:close/>
                <a:moveTo>
                  <a:pt x="24" y="57"/>
                </a:moveTo>
                <a:cubicBezTo>
                  <a:pt x="40" y="57"/>
                  <a:pt x="40" y="57"/>
                  <a:pt x="40" y="57"/>
                </a:cubicBezTo>
                <a:cubicBezTo>
                  <a:pt x="40" y="53"/>
                  <a:pt x="40" y="53"/>
                  <a:pt x="40" y="53"/>
                </a:cubicBezTo>
                <a:cubicBezTo>
                  <a:pt x="40" y="53"/>
                  <a:pt x="40" y="53"/>
                  <a:pt x="40" y="53"/>
                </a:cubicBezTo>
                <a:cubicBezTo>
                  <a:pt x="37" y="53"/>
                  <a:pt x="37" y="53"/>
                  <a:pt x="37" y="53"/>
                </a:cubicBezTo>
                <a:cubicBezTo>
                  <a:pt x="27" y="53"/>
                  <a:pt x="27" y="53"/>
                  <a:pt x="27" y="53"/>
                </a:cubicBezTo>
                <a:cubicBezTo>
                  <a:pt x="24" y="53"/>
                  <a:pt x="24" y="53"/>
                  <a:pt x="24" y="53"/>
                </a:cubicBezTo>
                <a:cubicBezTo>
                  <a:pt x="24" y="53"/>
                  <a:pt x="24" y="53"/>
                  <a:pt x="24" y="53"/>
                </a:cubicBezTo>
                <a:cubicBezTo>
                  <a:pt x="24" y="57"/>
                  <a:pt x="24" y="57"/>
                  <a:pt x="24" y="57"/>
                </a:cubicBezTo>
                <a:close/>
                <a:moveTo>
                  <a:pt x="40" y="58"/>
                </a:moveTo>
                <a:cubicBezTo>
                  <a:pt x="24" y="58"/>
                  <a:pt x="24" y="58"/>
                  <a:pt x="24" y="58"/>
                </a:cubicBezTo>
                <a:cubicBezTo>
                  <a:pt x="24" y="59"/>
                  <a:pt x="24" y="59"/>
                  <a:pt x="24" y="59"/>
                </a:cubicBezTo>
                <a:cubicBezTo>
                  <a:pt x="24" y="60"/>
                  <a:pt x="25" y="60"/>
                  <a:pt x="25" y="61"/>
                </a:cubicBezTo>
                <a:cubicBezTo>
                  <a:pt x="25" y="61"/>
                  <a:pt x="25" y="61"/>
                  <a:pt x="25" y="61"/>
                </a:cubicBezTo>
                <a:cubicBezTo>
                  <a:pt x="25" y="61"/>
                  <a:pt x="26" y="62"/>
                  <a:pt x="27" y="62"/>
                </a:cubicBezTo>
                <a:cubicBezTo>
                  <a:pt x="29" y="62"/>
                  <a:pt x="29" y="62"/>
                  <a:pt x="29" y="62"/>
                </a:cubicBezTo>
                <a:cubicBezTo>
                  <a:pt x="35" y="62"/>
                  <a:pt x="35" y="62"/>
                  <a:pt x="35" y="62"/>
                </a:cubicBezTo>
                <a:cubicBezTo>
                  <a:pt x="37" y="62"/>
                  <a:pt x="37" y="62"/>
                  <a:pt x="37" y="62"/>
                </a:cubicBezTo>
                <a:cubicBezTo>
                  <a:pt x="38" y="62"/>
                  <a:pt x="39" y="61"/>
                  <a:pt x="39" y="61"/>
                </a:cubicBezTo>
                <a:cubicBezTo>
                  <a:pt x="40" y="60"/>
                  <a:pt x="40" y="60"/>
                  <a:pt x="40" y="59"/>
                </a:cubicBezTo>
                <a:cubicBezTo>
                  <a:pt x="40" y="58"/>
                  <a:pt x="40" y="58"/>
                  <a:pt x="40" y="58"/>
                </a:cubicBezTo>
                <a:close/>
                <a:moveTo>
                  <a:pt x="37" y="38"/>
                </a:moveTo>
                <a:cubicBezTo>
                  <a:pt x="37" y="38"/>
                  <a:pt x="37" y="38"/>
                  <a:pt x="37" y="38"/>
                </a:cubicBezTo>
                <a:cubicBezTo>
                  <a:pt x="37" y="35"/>
                  <a:pt x="37" y="35"/>
                  <a:pt x="37" y="35"/>
                </a:cubicBezTo>
                <a:cubicBezTo>
                  <a:pt x="33" y="35"/>
                  <a:pt x="33" y="35"/>
                  <a:pt x="33" y="35"/>
                </a:cubicBezTo>
                <a:cubicBezTo>
                  <a:pt x="33" y="38"/>
                  <a:pt x="33" y="38"/>
                  <a:pt x="33" y="38"/>
                </a:cubicBezTo>
                <a:cubicBezTo>
                  <a:pt x="33" y="38"/>
                  <a:pt x="32" y="39"/>
                  <a:pt x="32" y="39"/>
                </a:cubicBezTo>
                <a:cubicBezTo>
                  <a:pt x="32" y="39"/>
                  <a:pt x="31" y="38"/>
                  <a:pt x="31" y="38"/>
                </a:cubicBezTo>
                <a:cubicBezTo>
                  <a:pt x="31" y="35"/>
                  <a:pt x="31" y="35"/>
                  <a:pt x="31" y="35"/>
                </a:cubicBezTo>
                <a:cubicBezTo>
                  <a:pt x="27" y="35"/>
                  <a:pt x="27" y="35"/>
                  <a:pt x="27" y="35"/>
                </a:cubicBezTo>
                <a:cubicBezTo>
                  <a:pt x="27" y="38"/>
                  <a:pt x="27" y="38"/>
                  <a:pt x="27" y="38"/>
                </a:cubicBezTo>
                <a:cubicBezTo>
                  <a:pt x="27" y="38"/>
                  <a:pt x="27" y="38"/>
                  <a:pt x="27" y="38"/>
                </a:cubicBezTo>
                <a:cubicBezTo>
                  <a:pt x="27" y="52"/>
                  <a:pt x="27" y="52"/>
                  <a:pt x="27" y="52"/>
                </a:cubicBezTo>
                <a:cubicBezTo>
                  <a:pt x="37" y="52"/>
                  <a:pt x="37" y="52"/>
                  <a:pt x="37" y="52"/>
                </a:cubicBezTo>
                <a:cubicBezTo>
                  <a:pt x="37" y="38"/>
                  <a:pt x="37" y="38"/>
                  <a:pt x="37" y="38"/>
                </a:cubicBezTo>
                <a:close/>
                <a:moveTo>
                  <a:pt x="37" y="34"/>
                </a:moveTo>
                <a:cubicBezTo>
                  <a:pt x="37" y="30"/>
                  <a:pt x="37" y="30"/>
                  <a:pt x="37" y="30"/>
                </a:cubicBezTo>
                <a:cubicBezTo>
                  <a:pt x="37" y="30"/>
                  <a:pt x="37" y="30"/>
                  <a:pt x="37" y="30"/>
                </a:cubicBezTo>
                <a:cubicBezTo>
                  <a:pt x="38" y="30"/>
                  <a:pt x="38" y="30"/>
                  <a:pt x="38" y="30"/>
                </a:cubicBezTo>
                <a:cubicBezTo>
                  <a:pt x="38" y="34"/>
                  <a:pt x="38" y="34"/>
                  <a:pt x="38" y="34"/>
                </a:cubicBezTo>
                <a:cubicBezTo>
                  <a:pt x="38" y="34"/>
                  <a:pt x="38" y="34"/>
                  <a:pt x="38" y="34"/>
                </a:cubicBezTo>
                <a:cubicBezTo>
                  <a:pt x="38" y="52"/>
                  <a:pt x="38" y="52"/>
                  <a:pt x="38" y="52"/>
                </a:cubicBezTo>
                <a:cubicBezTo>
                  <a:pt x="40" y="52"/>
                  <a:pt x="40" y="52"/>
                  <a:pt x="40" y="52"/>
                </a:cubicBezTo>
                <a:cubicBezTo>
                  <a:pt x="40" y="52"/>
                  <a:pt x="41" y="52"/>
                  <a:pt x="41" y="51"/>
                </a:cubicBezTo>
                <a:cubicBezTo>
                  <a:pt x="42" y="51"/>
                  <a:pt x="42" y="50"/>
                  <a:pt x="42" y="50"/>
                </a:cubicBezTo>
                <a:cubicBezTo>
                  <a:pt x="42" y="45"/>
                  <a:pt x="42" y="45"/>
                  <a:pt x="42" y="45"/>
                </a:cubicBezTo>
                <a:cubicBezTo>
                  <a:pt x="42" y="45"/>
                  <a:pt x="42" y="45"/>
                  <a:pt x="42" y="45"/>
                </a:cubicBezTo>
                <a:cubicBezTo>
                  <a:pt x="42" y="44"/>
                  <a:pt x="42" y="44"/>
                  <a:pt x="42" y="44"/>
                </a:cubicBezTo>
                <a:cubicBezTo>
                  <a:pt x="44" y="43"/>
                  <a:pt x="46" y="41"/>
                  <a:pt x="47" y="38"/>
                </a:cubicBezTo>
                <a:cubicBezTo>
                  <a:pt x="48" y="36"/>
                  <a:pt x="49" y="34"/>
                  <a:pt x="49" y="31"/>
                </a:cubicBezTo>
                <a:cubicBezTo>
                  <a:pt x="49" y="27"/>
                  <a:pt x="47" y="23"/>
                  <a:pt x="44" y="20"/>
                </a:cubicBezTo>
                <a:cubicBezTo>
                  <a:pt x="41" y="17"/>
                  <a:pt x="37" y="15"/>
                  <a:pt x="32" y="15"/>
                </a:cubicBezTo>
                <a:cubicBezTo>
                  <a:pt x="28" y="15"/>
                  <a:pt x="23" y="17"/>
                  <a:pt x="20" y="20"/>
                </a:cubicBezTo>
                <a:cubicBezTo>
                  <a:pt x="17" y="23"/>
                  <a:pt x="16" y="27"/>
                  <a:pt x="16" y="31"/>
                </a:cubicBezTo>
                <a:cubicBezTo>
                  <a:pt x="16" y="34"/>
                  <a:pt x="16" y="36"/>
                  <a:pt x="17" y="38"/>
                </a:cubicBezTo>
                <a:cubicBezTo>
                  <a:pt x="18" y="41"/>
                  <a:pt x="20" y="43"/>
                  <a:pt x="22" y="44"/>
                </a:cubicBezTo>
                <a:cubicBezTo>
                  <a:pt x="22" y="44"/>
                  <a:pt x="22" y="44"/>
                  <a:pt x="22" y="45"/>
                </a:cubicBezTo>
                <a:cubicBezTo>
                  <a:pt x="22" y="50"/>
                  <a:pt x="22" y="50"/>
                  <a:pt x="22" y="50"/>
                </a:cubicBezTo>
                <a:cubicBezTo>
                  <a:pt x="22" y="50"/>
                  <a:pt x="22" y="51"/>
                  <a:pt x="23" y="51"/>
                </a:cubicBezTo>
                <a:cubicBezTo>
                  <a:pt x="23" y="51"/>
                  <a:pt x="23" y="51"/>
                  <a:pt x="23" y="51"/>
                </a:cubicBezTo>
                <a:cubicBezTo>
                  <a:pt x="23" y="52"/>
                  <a:pt x="24" y="52"/>
                  <a:pt x="24" y="52"/>
                </a:cubicBezTo>
                <a:cubicBezTo>
                  <a:pt x="26" y="52"/>
                  <a:pt x="26" y="52"/>
                  <a:pt x="26" y="52"/>
                </a:cubicBezTo>
                <a:cubicBezTo>
                  <a:pt x="26" y="34"/>
                  <a:pt x="26" y="34"/>
                  <a:pt x="26" y="34"/>
                </a:cubicBezTo>
                <a:cubicBezTo>
                  <a:pt x="26" y="34"/>
                  <a:pt x="26" y="34"/>
                  <a:pt x="26" y="34"/>
                </a:cubicBezTo>
                <a:cubicBezTo>
                  <a:pt x="26" y="30"/>
                  <a:pt x="26" y="30"/>
                  <a:pt x="26" y="30"/>
                </a:cubicBezTo>
                <a:cubicBezTo>
                  <a:pt x="26" y="30"/>
                  <a:pt x="26" y="30"/>
                  <a:pt x="27" y="30"/>
                </a:cubicBezTo>
                <a:cubicBezTo>
                  <a:pt x="27" y="30"/>
                  <a:pt x="27" y="30"/>
                  <a:pt x="27" y="30"/>
                </a:cubicBezTo>
                <a:cubicBezTo>
                  <a:pt x="27" y="34"/>
                  <a:pt x="27" y="34"/>
                  <a:pt x="27" y="34"/>
                </a:cubicBezTo>
                <a:cubicBezTo>
                  <a:pt x="31" y="34"/>
                  <a:pt x="31" y="34"/>
                  <a:pt x="31" y="34"/>
                </a:cubicBezTo>
                <a:cubicBezTo>
                  <a:pt x="31" y="30"/>
                  <a:pt x="31" y="30"/>
                  <a:pt x="31" y="30"/>
                </a:cubicBezTo>
                <a:cubicBezTo>
                  <a:pt x="31" y="30"/>
                  <a:pt x="32" y="30"/>
                  <a:pt x="32" y="30"/>
                </a:cubicBezTo>
                <a:cubicBezTo>
                  <a:pt x="32" y="30"/>
                  <a:pt x="33" y="30"/>
                  <a:pt x="33" y="30"/>
                </a:cubicBezTo>
                <a:cubicBezTo>
                  <a:pt x="33" y="34"/>
                  <a:pt x="33" y="34"/>
                  <a:pt x="33" y="34"/>
                </a:cubicBezTo>
                <a:cubicBezTo>
                  <a:pt x="37" y="34"/>
                  <a:pt x="37" y="34"/>
                  <a:pt x="37" y="34"/>
                </a:cubicBezTo>
                <a:close/>
                <a:moveTo>
                  <a:pt x="35" y="63"/>
                </a:moveTo>
                <a:cubicBezTo>
                  <a:pt x="29" y="63"/>
                  <a:pt x="29" y="63"/>
                  <a:pt x="29" y="63"/>
                </a:cubicBezTo>
                <a:cubicBezTo>
                  <a:pt x="29" y="65"/>
                  <a:pt x="29" y="65"/>
                  <a:pt x="29" y="65"/>
                </a:cubicBezTo>
                <a:cubicBezTo>
                  <a:pt x="35" y="65"/>
                  <a:pt x="35" y="65"/>
                  <a:pt x="35" y="65"/>
                </a:cubicBezTo>
                <a:lnTo>
                  <a:pt x="35" y="63"/>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TextBox 10">
            <a:extLst>
              <a:ext uri="{FF2B5EF4-FFF2-40B4-BE49-F238E27FC236}">
                <a16:creationId xmlns:a16="http://schemas.microsoft.com/office/drawing/2014/main" id="{630CCF7D-9BB3-46EE-BC34-1F7E1EFB0CAA}"/>
              </a:ext>
            </a:extLst>
          </p:cNvPr>
          <p:cNvSpPr txBox="1">
            <a:spLocks noChangeArrowheads="1"/>
          </p:cNvSpPr>
          <p:nvPr/>
        </p:nvSpPr>
        <p:spPr bwMode="auto">
          <a:xfrm>
            <a:off x="8513814" y="1217752"/>
            <a:ext cx="279759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j-lt"/>
                <a:cs typeface="Arial" panose="020B0604020202020204" pitchFamily="34" charset="0"/>
              </a:rPr>
              <a:t>Lorem ipsum </a:t>
            </a:r>
            <a:r>
              <a:rPr lang="es-CO" sz="1400" dirty="0">
                <a:latin typeface="+mj-lt"/>
                <a:cs typeface="Arial" panose="020B0604020202020204" pitchFamily="34" charset="0"/>
              </a:rPr>
              <a:t>dolor sit amet, consectetur adipiscing elit.  </a:t>
            </a:r>
          </a:p>
        </p:txBody>
      </p:sp>
      <p:sp>
        <p:nvSpPr>
          <p:cNvPr id="91" name="TextBox 10">
            <a:extLst>
              <a:ext uri="{FF2B5EF4-FFF2-40B4-BE49-F238E27FC236}">
                <a16:creationId xmlns:a16="http://schemas.microsoft.com/office/drawing/2014/main" id="{F55E9ACF-8138-4302-8EEE-FFD916ACF74A}"/>
              </a:ext>
            </a:extLst>
          </p:cNvPr>
          <p:cNvSpPr txBox="1">
            <a:spLocks noChangeArrowheads="1"/>
          </p:cNvSpPr>
          <p:nvPr/>
        </p:nvSpPr>
        <p:spPr bwMode="auto">
          <a:xfrm>
            <a:off x="640455" y="1173108"/>
            <a:ext cx="3160483"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j-lt"/>
                <a:cs typeface="Arial" panose="020B0604020202020204" pitchFamily="34" charset="0"/>
              </a:rPr>
              <a:t>Lorem ipsum </a:t>
            </a:r>
            <a:r>
              <a:rPr lang="es-CO" sz="1400" dirty="0">
                <a:latin typeface="+mj-lt"/>
                <a:cs typeface="Arial" panose="020B0604020202020204" pitchFamily="34" charset="0"/>
              </a:rPr>
              <a:t>dolor sit amet, consectetur adipiscing elit.  </a:t>
            </a:r>
          </a:p>
        </p:txBody>
      </p:sp>
      <p:sp>
        <p:nvSpPr>
          <p:cNvPr id="92" name="TextBox 10">
            <a:extLst>
              <a:ext uri="{FF2B5EF4-FFF2-40B4-BE49-F238E27FC236}">
                <a16:creationId xmlns:a16="http://schemas.microsoft.com/office/drawing/2014/main" id="{EA59D131-CB98-4F62-BE43-E253AA4A5390}"/>
              </a:ext>
            </a:extLst>
          </p:cNvPr>
          <p:cNvSpPr txBox="1">
            <a:spLocks noChangeArrowheads="1"/>
          </p:cNvSpPr>
          <p:nvPr/>
        </p:nvSpPr>
        <p:spPr bwMode="auto">
          <a:xfrm>
            <a:off x="935618" y="4855974"/>
            <a:ext cx="3249037"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j-lt"/>
                <a:cs typeface="Arial" panose="020B0604020202020204" pitchFamily="34" charset="0"/>
              </a:rPr>
              <a:t>Lorem ipsum </a:t>
            </a:r>
            <a:r>
              <a:rPr lang="es-CO" sz="1400" dirty="0">
                <a:latin typeface="+mj-lt"/>
                <a:cs typeface="Arial" panose="020B0604020202020204" pitchFamily="34" charset="0"/>
              </a:rPr>
              <a:t>dolor sit amet, consectetur adipiscing elit.  </a:t>
            </a:r>
          </a:p>
        </p:txBody>
      </p:sp>
      <p:sp>
        <p:nvSpPr>
          <p:cNvPr id="93" name="TextBox 10">
            <a:extLst>
              <a:ext uri="{FF2B5EF4-FFF2-40B4-BE49-F238E27FC236}">
                <a16:creationId xmlns:a16="http://schemas.microsoft.com/office/drawing/2014/main" id="{0F7C6E95-FECF-415D-BAF6-322AD646FE1F}"/>
              </a:ext>
            </a:extLst>
          </p:cNvPr>
          <p:cNvSpPr txBox="1">
            <a:spLocks noChangeArrowheads="1"/>
          </p:cNvSpPr>
          <p:nvPr/>
        </p:nvSpPr>
        <p:spPr bwMode="auto">
          <a:xfrm>
            <a:off x="8878880" y="4790562"/>
            <a:ext cx="2675405"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a:latin typeface="+mj-lt"/>
                <a:cs typeface="Arial" panose="020B0604020202020204" pitchFamily="34" charset="0"/>
              </a:rPr>
              <a:t>Lorem ipsum </a:t>
            </a:r>
            <a:r>
              <a:rPr lang="es-CO" sz="1400" dirty="0">
                <a:latin typeface="+mj-lt"/>
                <a:cs typeface="Arial" panose="020B0604020202020204" pitchFamily="34" charset="0"/>
              </a:rPr>
              <a:t>dolor sit amet, consectetur adipiscing elit.  </a:t>
            </a:r>
          </a:p>
        </p:txBody>
      </p:sp>
      <p:sp>
        <p:nvSpPr>
          <p:cNvPr id="94" name="TextBox 93">
            <a:extLst>
              <a:ext uri="{FF2B5EF4-FFF2-40B4-BE49-F238E27FC236}">
                <a16:creationId xmlns:a16="http://schemas.microsoft.com/office/drawing/2014/main" id="{6B8F7BE5-DF48-4ED0-9E19-8073CB98B07F}"/>
              </a:ext>
            </a:extLst>
          </p:cNvPr>
          <p:cNvSpPr txBox="1"/>
          <p:nvPr/>
        </p:nvSpPr>
        <p:spPr>
          <a:xfrm>
            <a:off x="5189230" y="2833200"/>
            <a:ext cx="1771555" cy="707886"/>
          </a:xfrm>
          <a:prstGeom prst="rect">
            <a:avLst/>
          </a:prstGeom>
          <a:noFill/>
        </p:spPr>
        <p:txBody>
          <a:bodyPr wrap="square" rtlCol="0">
            <a:spAutoFit/>
          </a:bodyPr>
          <a:lstStyle/>
          <a:p>
            <a:pPr algn="ctr"/>
            <a:r>
              <a:rPr lang="en-US" sz="2000" dirty="0"/>
              <a:t>Your title </a:t>
            </a:r>
          </a:p>
          <a:p>
            <a:pPr algn="ctr"/>
            <a:r>
              <a:rPr lang="en-US" sz="2000" dirty="0"/>
              <a:t>goes here</a:t>
            </a:r>
          </a:p>
        </p:txBody>
      </p:sp>
    </p:spTree>
    <p:extLst>
      <p:ext uri="{BB962C8B-B14F-4D97-AF65-F5344CB8AC3E}">
        <p14:creationId xmlns:p14="http://schemas.microsoft.com/office/powerpoint/2010/main" val="4188905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D34B6AB7-A440-445C-A091-13598B1DE90E}"/>
              </a:ext>
            </a:extLst>
          </p:cNvPr>
          <p:cNvGrpSpPr>
            <a:grpSpLocks noChangeAspect="1"/>
          </p:cNvGrpSpPr>
          <p:nvPr/>
        </p:nvGrpSpPr>
        <p:grpSpPr bwMode="auto">
          <a:xfrm>
            <a:off x="4606246" y="133350"/>
            <a:ext cx="2262188" cy="6467475"/>
            <a:chOff x="2929" y="85"/>
            <a:chExt cx="1425" cy="4074"/>
          </a:xfrm>
        </p:grpSpPr>
        <p:sp>
          <p:nvSpPr>
            <p:cNvPr id="13" name="Freeform 5">
              <a:extLst>
                <a:ext uri="{FF2B5EF4-FFF2-40B4-BE49-F238E27FC236}">
                  <a16:creationId xmlns:a16="http://schemas.microsoft.com/office/drawing/2014/main" id="{B30000A2-21D2-46A0-A508-26577F6F7FD8}"/>
                </a:ext>
              </a:extLst>
            </p:cNvPr>
            <p:cNvSpPr>
              <a:spLocks/>
            </p:cNvSpPr>
            <p:nvPr/>
          </p:nvSpPr>
          <p:spPr bwMode="auto">
            <a:xfrm>
              <a:off x="2930" y="3274"/>
              <a:ext cx="1424" cy="885"/>
            </a:xfrm>
            <a:custGeom>
              <a:avLst/>
              <a:gdLst>
                <a:gd name="T0" fmla="*/ 81 w 1204"/>
                <a:gd name="T1" fmla="*/ 750 h 750"/>
                <a:gd name="T2" fmla="*/ 61 w 1204"/>
                <a:gd name="T3" fmla="*/ 602 h 750"/>
                <a:gd name="T4" fmla="*/ 602 w 1204"/>
                <a:gd name="T5" fmla="*/ 61 h 750"/>
                <a:gd name="T6" fmla="*/ 1143 w 1204"/>
                <a:gd name="T7" fmla="*/ 602 h 750"/>
                <a:gd name="T8" fmla="*/ 1123 w 1204"/>
                <a:gd name="T9" fmla="*/ 750 h 750"/>
                <a:gd name="T10" fmla="*/ 1186 w 1204"/>
                <a:gd name="T11" fmla="*/ 750 h 750"/>
                <a:gd name="T12" fmla="*/ 1204 w 1204"/>
                <a:gd name="T13" fmla="*/ 602 h 750"/>
                <a:gd name="T14" fmla="*/ 602 w 1204"/>
                <a:gd name="T15" fmla="*/ 0 h 750"/>
                <a:gd name="T16" fmla="*/ 0 w 1204"/>
                <a:gd name="T17" fmla="*/ 602 h 750"/>
                <a:gd name="T18" fmla="*/ 18 w 1204"/>
                <a:gd name="T19" fmla="*/ 750 h 750"/>
                <a:gd name="T20" fmla="*/ 81 w 1204"/>
                <a:gd name="T21"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750">
                  <a:moveTo>
                    <a:pt x="81" y="750"/>
                  </a:moveTo>
                  <a:cubicBezTo>
                    <a:pt x="68" y="703"/>
                    <a:pt x="61" y="654"/>
                    <a:pt x="61" y="602"/>
                  </a:cubicBezTo>
                  <a:cubicBezTo>
                    <a:pt x="61" y="303"/>
                    <a:pt x="303" y="61"/>
                    <a:pt x="602" y="61"/>
                  </a:cubicBezTo>
                  <a:cubicBezTo>
                    <a:pt x="901" y="61"/>
                    <a:pt x="1143" y="303"/>
                    <a:pt x="1143" y="602"/>
                  </a:cubicBezTo>
                  <a:cubicBezTo>
                    <a:pt x="1143" y="654"/>
                    <a:pt x="1136" y="703"/>
                    <a:pt x="1123" y="750"/>
                  </a:cubicBezTo>
                  <a:cubicBezTo>
                    <a:pt x="1186" y="750"/>
                    <a:pt x="1186" y="750"/>
                    <a:pt x="1186" y="750"/>
                  </a:cubicBezTo>
                  <a:cubicBezTo>
                    <a:pt x="1198" y="703"/>
                    <a:pt x="1204" y="653"/>
                    <a:pt x="1204" y="602"/>
                  </a:cubicBezTo>
                  <a:cubicBezTo>
                    <a:pt x="1204" y="270"/>
                    <a:pt x="935" y="0"/>
                    <a:pt x="602" y="0"/>
                  </a:cubicBezTo>
                  <a:cubicBezTo>
                    <a:pt x="269" y="0"/>
                    <a:pt x="0" y="270"/>
                    <a:pt x="0" y="602"/>
                  </a:cubicBezTo>
                  <a:cubicBezTo>
                    <a:pt x="0" y="653"/>
                    <a:pt x="6" y="703"/>
                    <a:pt x="18" y="750"/>
                  </a:cubicBezTo>
                  <a:lnTo>
                    <a:pt x="81" y="750"/>
                  </a:ln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A6A70A6-1DD3-4CC4-9375-BD60F3026201}"/>
                </a:ext>
              </a:extLst>
            </p:cNvPr>
            <p:cNvSpPr>
              <a:spLocks/>
            </p:cNvSpPr>
            <p:nvPr/>
          </p:nvSpPr>
          <p:spPr bwMode="auto">
            <a:xfrm>
              <a:off x="3002" y="3346"/>
              <a:ext cx="1280" cy="813"/>
            </a:xfrm>
            <a:custGeom>
              <a:avLst/>
              <a:gdLst>
                <a:gd name="T0" fmla="*/ 1062 w 1082"/>
                <a:gd name="T1" fmla="*/ 689 h 689"/>
                <a:gd name="T2" fmla="*/ 1082 w 1082"/>
                <a:gd name="T3" fmla="*/ 541 h 689"/>
                <a:gd name="T4" fmla="*/ 541 w 1082"/>
                <a:gd name="T5" fmla="*/ 0 h 689"/>
                <a:gd name="T6" fmla="*/ 0 w 1082"/>
                <a:gd name="T7" fmla="*/ 541 h 689"/>
                <a:gd name="T8" fmla="*/ 20 w 1082"/>
                <a:gd name="T9" fmla="*/ 689 h 689"/>
                <a:gd name="T10" fmla="*/ 1062 w 1082"/>
                <a:gd name="T11" fmla="*/ 689 h 689"/>
              </a:gdLst>
              <a:ahLst/>
              <a:cxnLst>
                <a:cxn ang="0">
                  <a:pos x="T0" y="T1"/>
                </a:cxn>
                <a:cxn ang="0">
                  <a:pos x="T2" y="T3"/>
                </a:cxn>
                <a:cxn ang="0">
                  <a:pos x="T4" y="T5"/>
                </a:cxn>
                <a:cxn ang="0">
                  <a:pos x="T6" y="T7"/>
                </a:cxn>
                <a:cxn ang="0">
                  <a:pos x="T8" y="T9"/>
                </a:cxn>
                <a:cxn ang="0">
                  <a:pos x="T10" y="T11"/>
                </a:cxn>
              </a:cxnLst>
              <a:rect l="0" t="0" r="r" b="b"/>
              <a:pathLst>
                <a:path w="1082" h="689">
                  <a:moveTo>
                    <a:pt x="1062" y="689"/>
                  </a:moveTo>
                  <a:cubicBezTo>
                    <a:pt x="1075" y="642"/>
                    <a:pt x="1082" y="593"/>
                    <a:pt x="1082" y="541"/>
                  </a:cubicBezTo>
                  <a:cubicBezTo>
                    <a:pt x="1082" y="242"/>
                    <a:pt x="840" y="0"/>
                    <a:pt x="541" y="0"/>
                  </a:cubicBezTo>
                  <a:cubicBezTo>
                    <a:pt x="242" y="0"/>
                    <a:pt x="0" y="242"/>
                    <a:pt x="0" y="541"/>
                  </a:cubicBezTo>
                  <a:cubicBezTo>
                    <a:pt x="0" y="593"/>
                    <a:pt x="7" y="642"/>
                    <a:pt x="20" y="689"/>
                  </a:cubicBezTo>
                  <a:lnTo>
                    <a:pt x="1062" y="68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3BF80E38-37A2-4B9B-84D8-64B7D62D0CC6}"/>
                </a:ext>
              </a:extLst>
            </p:cNvPr>
            <p:cNvSpPr>
              <a:spLocks/>
            </p:cNvSpPr>
            <p:nvPr/>
          </p:nvSpPr>
          <p:spPr bwMode="auto">
            <a:xfrm>
              <a:off x="2930" y="2211"/>
              <a:ext cx="1424" cy="886"/>
            </a:xfrm>
            <a:custGeom>
              <a:avLst/>
              <a:gdLst>
                <a:gd name="T0" fmla="*/ 81 w 1204"/>
                <a:gd name="T1" fmla="*/ 750 h 750"/>
                <a:gd name="T2" fmla="*/ 61 w 1204"/>
                <a:gd name="T3" fmla="*/ 602 h 750"/>
                <a:gd name="T4" fmla="*/ 602 w 1204"/>
                <a:gd name="T5" fmla="*/ 61 h 750"/>
                <a:gd name="T6" fmla="*/ 1143 w 1204"/>
                <a:gd name="T7" fmla="*/ 602 h 750"/>
                <a:gd name="T8" fmla="*/ 1123 w 1204"/>
                <a:gd name="T9" fmla="*/ 750 h 750"/>
                <a:gd name="T10" fmla="*/ 1186 w 1204"/>
                <a:gd name="T11" fmla="*/ 750 h 750"/>
                <a:gd name="T12" fmla="*/ 1204 w 1204"/>
                <a:gd name="T13" fmla="*/ 602 h 750"/>
                <a:gd name="T14" fmla="*/ 602 w 1204"/>
                <a:gd name="T15" fmla="*/ 0 h 750"/>
                <a:gd name="T16" fmla="*/ 0 w 1204"/>
                <a:gd name="T17" fmla="*/ 602 h 750"/>
                <a:gd name="T18" fmla="*/ 18 w 1204"/>
                <a:gd name="T19" fmla="*/ 750 h 750"/>
                <a:gd name="T20" fmla="*/ 81 w 1204"/>
                <a:gd name="T21"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750">
                  <a:moveTo>
                    <a:pt x="81" y="750"/>
                  </a:moveTo>
                  <a:cubicBezTo>
                    <a:pt x="68" y="703"/>
                    <a:pt x="61" y="654"/>
                    <a:pt x="61" y="602"/>
                  </a:cubicBezTo>
                  <a:cubicBezTo>
                    <a:pt x="61" y="303"/>
                    <a:pt x="303" y="61"/>
                    <a:pt x="602" y="61"/>
                  </a:cubicBezTo>
                  <a:cubicBezTo>
                    <a:pt x="901" y="61"/>
                    <a:pt x="1143" y="303"/>
                    <a:pt x="1143" y="602"/>
                  </a:cubicBezTo>
                  <a:cubicBezTo>
                    <a:pt x="1143" y="654"/>
                    <a:pt x="1136" y="703"/>
                    <a:pt x="1123" y="750"/>
                  </a:cubicBezTo>
                  <a:cubicBezTo>
                    <a:pt x="1186" y="750"/>
                    <a:pt x="1186" y="750"/>
                    <a:pt x="1186" y="750"/>
                  </a:cubicBezTo>
                  <a:cubicBezTo>
                    <a:pt x="1198" y="703"/>
                    <a:pt x="1204" y="653"/>
                    <a:pt x="1204" y="602"/>
                  </a:cubicBezTo>
                  <a:cubicBezTo>
                    <a:pt x="1204" y="270"/>
                    <a:pt x="935" y="0"/>
                    <a:pt x="602" y="0"/>
                  </a:cubicBezTo>
                  <a:cubicBezTo>
                    <a:pt x="269" y="0"/>
                    <a:pt x="0" y="270"/>
                    <a:pt x="0" y="602"/>
                  </a:cubicBezTo>
                  <a:cubicBezTo>
                    <a:pt x="0" y="653"/>
                    <a:pt x="6" y="703"/>
                    <a:pt x="18" y="750"/>
                  </a:cubicBezTo>
                  <a:lnTo>
                    <a:pt x="81" y="750"/>
                  </a:ln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409ADD53-4E9F-4DE6-849F-1260C3A519CA}"/>
                </a:ext>
              </a:extLst>
            </p:cNvPr>
            <p:cNvSpPr>
              <a:spLocks/>
            </p:cNvSpPr>
            <p:nvPr/>
          </p:nvSpPr>
          <p:spPr bwMode="auto">
            <a:xfrm>
              <a:off x="3002" y="2283"/>
              <a:ext cx="1280" cy="814"/>
            </a:xfrm>
            <a:custGeom>
              <a:avLst/>
              <a:gdLst>
                <a:gd name="T0" fmla="*/ 1062 w 1082"/>
                <a:gd name="T1" fmla="*/ 689 h 689"/>
                <a:gd name="T2" fmla="*/ 1082 w 1082"/>
                <a:gd name="T3" fmla="*/ 541 h 689"/>
                <a:gd name="T4" fmla="*/ 541 w 1082"/>
                <a:gd name="T5" fmla="*/ 0 h 689"/>
                <a:gd name="T6" fmla="*/ 0 w 1082"/>
                <a:gd name="T7" fmla="*/ 541 h 689"/>
                <a:gd name="T8" fmla="*/ 20 w 1082"/>
                <a:gd name="T9" fmla="*/ 689 h 689"/>
                <a:gd name="T10" fmla="*/ 1062 w 1082"/>
                <a:gd name="T11" fmla="*/ 689 h 689"/>
              </a:gdLst>
              <a:ahLst/>
              <a:cxnLst>
                <a:cxn ang="0">
                  <a:pos x="T0" y="T1"/>
                </a:cxn>
                <a:cxn ang="0">
                  <a:pos x="T2" y="T3"/>
                </a:cxn>
                <a:cxn ang="0">
                  <a:pos x="T4" y="T5"/>
                </a:cxn>
                <a:cxn ang="0">
                  <a:pos x="T6" y="T7"/>
                </a:cxn>
                <a:cxn ang="0">
                  <a:pos x="T8" y="T9"/>
                </a:cxn>
                <a:cxn ang="0">
                  <a:pos x="T10" y="T11"/>
                </a:cxn>
              </a:cxnLst>
              <a:rect l="0" t="0" r="r" b="b"/>
              <a:pathLst>
                <a:path w="1082" h="689">
                  <a:moveTo>
                    <a:pt x="1062" y="689"/>
                  </a:moveTo>
                  <a:cubicBezTo>
                    <a:pt x="1075" y="642"/>
                    <a:pt x="1082" y="593"/>
                    <a:pt x="1082" y="541"/>
                  </a:cubicBezTo>
                  <a:cubicBezTo>
                    <a:pt x="1082" y="242"/>
                    <a:pt x="840" y="0"/>
                    <a:pt x="541" y="0"/>
                  </a:cubicBezTo>
                  <a:cubicBezTo>
                    <a:pt x="242" y="0"/>
                    <a:pt x="0" y="242"/>
                    <a:pt x="0" y="541"/>
                  </a:cubicBezTo>
                  <a:cubicBezTo>
                    <a:pt x="0" y="593"/>
                    <a:pt x="7" y="642"/>
                    <a:pt x="20" y="689"/>
                  </a:cubicBezTo>
                  <a:lnTo>
                    <a:pt x="1062" y="68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353A106C-ED52-418A-9C8C-FDC8635AFEB4}"/>
                </a:ext>
              </a:extLst>
            </p:cNvPr>
            <p:cNvSpPr>
              <a:spLocks/>
            </p:cNvSpPr>
            <p:nvPr/>
          </p:nvSpPr>
          <p:spPr bwMode="auto">
            <a:xfrm>
              <a:off x="3480" y="2989"/>
              <a:ext cx="328" cy="185"/>
            </a:xfrm>
            <a:custGeom>
              <a:avLst/>
              <a:gdLst>
                <a:gd name="T0" fmla="*/ 0 w 328"/>
                <a:gd name="T1" fmla="*/ 0 h 185"/>
                <a:gd name="T2" fmla="*/ 163 w 328"/>
                <a:gd name="T3" fmla="*/ 185 h 185"/>
                <a:gd name="T4" fmla="*/ 328 w 328"/>
                <a:gd name="T5" fmla="*/ 0 h 185"/>
                <a:gd name="T6" fmla="*/ 0 w 328"/>
                <a:gd name="T7" fmla="*/ 0 h 185"/>
              </a:gdLst>
              <a:ahLst/>
              <a:cxnLst>
                <a:cxn ang="0">
                  <a:pos x="T0" y="T1"/>
                </a:cxn>
                <a:cxn ang="0">
                  <a:pos x="T2" y="T3"/>
                </a:cxn>
                <a:cxn ang="0">
                  <a:pos x="T4" y="T5"/>
                </a:cxn>
                <a:cxn ang="0">
                  <a:pos x="T6" y="T7"/>
                </a:cxn>
              </a:cxnLst>
              <a:rect l="0" t="0" r="r" b="b"/>
              <a:pathLst>
                <a:path w="328" h="185">
                  <a:moveTo>
                    <a:pt x="0" y="0"/>
                  </a:moveTo>
                  <a:lnTo>
                    <a:pt x="163" y="185"/>
                  </a:lnTo>
                  <a:lnTo>
                    <a:pt x="328" y="0"/>
                  </a:lnTo>
                  <a:lnTo>
                    <a:pt x="0" y="0"/>
                  </a:ln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a:extLst>
                <a:ext uri="{FF2B5EF4-FFF2-40B4-BE49-F238E27FC236}">
                  <a16:creationId xmlns:a16="http://schemas.microsoft.com/office/drawing/2014/main" id="{5FC3595A-DEA9-4AF3-9CCA-E0E80A98CA99}"/>
                </a:ext>
              </a:extLst>
            </p:cNvPr>
            <p:cNvSpPr>
              <a:spLocks/>
            </p:cNvSpPr>
            <p:nvPr/>
          </p:nvSpPr>
          <p:spPr bwMode="auto">
            <a:xfrm>
              <a:off x="2930" y="1148"/>
              <a:ext cx="1424" cy="886"/>
            </a:xfrm>
            <a:custGeom>
              <a:avLst/>
              <a:gdLst>
                <a:gd name="T0" fmla="*/ 81 w 1204"/>
                <a:gd name="T1" fmla="*/ 750 h 750"/>
                <a:gd name="T2" fmla="*/ 61 w 1204"/>
                <a:gd name="T3" fmla="*/ 602 h 750"/>
                <a:gd name="T4" fmla="*/ 602 w 1204"/>
                <a:gd name="T5" fmla="*/ 61 h 750"/>
                <a:gd name="T6" fmla="*/ 1143 w 1204"/>
                <a:gd name="T7" fmla="*/ 602 h 750"/>
                <a:gd name="T8" fmla="*/ 1123 w 1204"/>
                <a:gd name="T9" fmla="*/ 750 h 750"/>
                <a:gd name="T10" fmla="*/ 1186 w 1204"/>
                <a:gd name="T11" fmla="*/ 750 h 750"/>
                <a:gd name="T12" fmla="*/ 1204 w 1204"/>
                <a:gd name="T13" fmla="*/ 602 h 750"/>
                <a:gd name="T14" fmla="*/ 602 w 1204"/>
                <a:gd name="T15" fmla="*/ 0 h 750"/>
                <a:gd name="T16" fmla="*/ 0 w 1204"/>
                <a:gd name="T17" fmla="*/ 602 h 750"/>
                <a:gd name="T18" fmla="*/ 18 w 1204"/>
                <a:gd name="T19" fmla="*/ 750 h 750"/>
                <a:gd name="T20" fmla="*/ 81 w 1204"/>
                <a:gd name="T21"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750">
                  <a:moveTo>
                    <a:pt x="81" y="750"/>
                  </a:moveTo>
                  <a:cubicBezTo>
                    <a:pt x="68" y="703"/>
                    <a:pt x="61" y="654"/>
                    <a:pt x="61" y="602"/>
                  </a:cubicBezTo>
                  <a:cubicBezTo>
                    <a:pt x="61" y="303"/>
                    <a:pt x="303" y="61"/>
                    <a:pt x="602" y="61"/>
                  </a:cubicBezTo>
                  <a:cubicBezTo>
                    <a:pt x="901" y="61"/>
                    <a:pt x="1143" y="303"/>
                    <a:pt x="1143" y="602"/>
                  </a:cubicBezTo>
                  <a:cubicBezTo>
                    <a:pt x="1143" y="654"/>
                    <a:pt x="1136" y="703"/>
                    <a:pt x="1123" y="750"/>
                  </a:cubicBezTo>
                  <a:cubicBezTo>
                    <a:pt x="1186" y="750"/>
                    <a:pt x="1186" y="750"/>
                    <a:pt x="1186" y="750"/>
                  </a:cubicBezTo>
                  <a:cubicBezTo>
                    <a:pt x="1198" y="703"/>
                    <a:pt x="1204" y="653"/>
                    <a:pt x="1204" y="602"/>
                  </a:cubicBezTo>
                  <a:cubicBezTo>
                    <a:pt x="1204" y="270"/>
                    <a:pt x="935" y="0"/>
                    <a:pt x="602" y="0"/>
                  </a:cubicBezTo>
                  <a:cubicBezTo>
                    <a:pt x="269" y="0"/>
                    <a:pt x="0" y="270"/>
                    <a:pt x="0" y="602"/>
                  </a:cubicBezTo>
                  <a:cubicBezTo>
                    <a:pt x="0" y="653"/>
                    <a:pt x="6" y="703"/>
                    <a:pt x="18" y="750"/>
                  </a:cubicBezTo>
                  <a:lnTo>
                    <a:pt x="81" y="750"/>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a:extLst>
                <a:ext uri="{FF2B5EF4-FFF2-40B4-BE49-F238E27FC236}">
                  <a16:creationId xmlns:a16="http://schemas.microsoft.com/office/drawing/2014/main" id="{78B620B2-DB54-4DB6-A7A7-1A9CD7FB61CA}"/>
                </a:ext>
              </a:extLst>
            </p:cNvPr>
            <p:cNvSpPr>
              <a:spLocks/>
            </p:cNvSpPr>
            <p:nvPr/>
          </p:nvSpPr>
          <p:spPr bwMode="auto">
            <a:xfrm>
              <a:off x="3002" y="1220"/>
              <a:ext cx="1280" cy="814"/>
            </a:xfrm>
            <a:custGeom>
              <a:avLst/>
              <a:gdLst>
                <a:gd name="T0" fmla="*/ 1062 w 1082"/>
                <a:gd name="T1" fmla="*/ 689 h 689"/>
                <a:gd name="T2" fmla="*/ 1082 w 1082"/>
                <a:gd name="T3" fmla="*/ 541 h 689"/>
                <a:gd name="T4" fmla="*/ 541 w 1082"/>
                <a:gd name="T5" fmla="*/ 0 h 689"/>
                <a:gd name="T6" fmla="*/ 0 w 1082"/>
                <a:gd name="T7" fmla="*/ 541 h 689"/>
                <a:gd name="T8" fmla="*/ 20 w 1082"/>
                <a:gd name="T9" fmla="*/ 689 h 689"/>
                <a:gd name="T10" fmla="*/ 1062 w 1082"/>
                <a:gd name="T11" fmla="*/ 689 h 689"/>
              </a:gdLst>
              <a:ahLst/>
              <a:cxnLst>
                <a:cxn ang="0">
                  <a:pos x="T0" y="T1"/>
                </a:cxn>
                <a:cxn ang="0">
                  <a:pos x="T2" y="T3"/>
                </a:cxn>
                <a:cxn ang="0">
                  <a:pos x="T4" y="T5"/>
                </a:cxn>
                <a:cxn ang="0">
                  <a:pos x="T6" y="T7"/>
                </a:cxn>
                <a:cxn ang="0">
                  <a:pos x="T8" y="T9"/>
                </a:cxn>
                <a:cxn ang="0">
                  <a:pos x="T10" y="T11"/>
                </a:cxn>
              </a:cxnLst>
              <a:rect l="0" t="0" r="r" b="b"/>
              <a:pathLst>
                <a:path w="1082" h="689">
                  <a:moveTo>
                    <a:pt x="1062" y="689"/>
                  </a:moveTo>
                  <a:cubicBezTo>
                    <a:pt x="1075" y="642"/>
                    <a:pt x="1082" y="593"/>
                    <a:pt x="1082" y="541"/>
                  </a:cubicBezTo>
                  <a:cubicBezTo>
                    <a:pt x="1082" y="242"/>
                    <a:pt x="840" y="0"/>
                    <a:pt x="541" y="0"/>
                  </a:cubicBezTo>
                  <a:cubicBezTo>
                    <a:pt x="242" y="0"/>
                    <a:pt x="0" y="242"/>
                    <a:pt x="0" y="541"/>
                  </a:cubicBezTo>
                  <a:cubicBezTo>
                    <a:pt x="0" y="593"/>
                    <a:pt x="7" y="642"/>
                    <a:pt x="20" y="689"/>
                  </a:cubicBezTo>
                  <a:lnTo>
                    <a:pt x="1062" y="68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541D392-2240-4B8F-9DD5-BC1496680B25}"/>
                </a:ext>
              </a:extLst>
            </p:cNvPr>
            <p:cNvSpPr>
              <a:spLocks/>
            </p:cNvSpPr>
            <p:nvPr/>
          </p:nvSpPr>
          <p:spPr bwMode="auto">
            <a:xfrm>
              <a:off x="3480" y="1926"/>
              <a:ext cx="328" cy="186"/>
            </a:xfrm>
            <a:custGeom>
              <a:avLst/>
              <a:gdLst>
                <a:gd name="T0" fmla="*/ 0 w 328"/>
                <a:gd name="T1" fmla="*/ 0 h 186"/>
                <a:gd name="T2" fmla="*/ 163 w 328"/>
                <a:gd name="T3" fmla="*/ 186 h 186"/>
                <a:gd name="T4" fmla="*/ 328 w 328"/>
                <a:gd name="T5" fmla="*/ 0 h 186"/>
                <a:gd name="T6" fmla="*/ 0 w 328"/>
                <a:gd name="T7" fmla="*/ 0 h 186"/>
              </a:gdLst>
              <a:ahLst/>
              <a:cxnLst>
                <a:cxn ang="0">
                  <a:pos x="T0" y="T1"/>
                </a:cxn>
                <a:cxn ang="0">
                  <a:pos x="T2" y="T3"/>
                </a:cxn>
                <a:cxn ang="0">
                  <a:pos x="T4" y="T5"/>
                </a:cxn>
                <a:cxn ang="0">
                  <a:pos x="T6" y="T7"/>
                </a:cxn>
              </a:cxnLst>
              <a:rect l="0" t="0" r="r" b="b"/>
              <a:pathLst>
                <a:path w="328" h="186">
                  <a:moveTo>
                    <a:pt x="0" y="0"/>
                  </a:moveTo>
                  <a:lnTo>
                    <a:pt x="163" y="186"/>
                  </a:lnTo>
                  <a:lnTo>
                    <a:pt x="328" y="0"/>
                  </a:lnTo>
                  <a:lnTo>
                    <a:pt x="0" y="0"/>
                  </a:ln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D1572187-1182-4850-BBEA-FC1EB6DEBCA3}"/>
                </a:ext>
              </a:extLst>
            </p:cNvPr>
            <p:cNvSpPr>
              <a:spLocks/>
            </p:cNvSpPr>
            <p:nvPr/>
          </p:nvSpPr>
          <p:spPr bwMode="auto">
            <a:xfrm>
              <a:off x="2929" y="85"/>
              <a:ext cx="1424" cy="886"/>
            </a:xfrm>
            <a:custGeom>
              <a:avLst/>
              <a:gdLst>
                <a:gd name="T0" fmla="*/ 81 w 1204"/>
                <a:gd name="T1" fmla="*/ 750 h 750"/>
                <a:gd name="T2" fmla="*/ 61 w 1204"/>
                <a:gd name="T3" fmla="*/ 602 h 750"/>
                <a:gd name="T4" fmla="*/ 602 w 1204"/>
                <a:gd name="T5" fmla="*/ 61 h 750"/>
                <a:gd name="T6" fmla="*/ 1143 w 1204"/>
                <a:gd name="T7" fmla="*/ 602 h 750"/>
                <a:gd name="T8" fmla="*/ 1123 w 1204"/>
                <a:gd name="T9" fmla="*/ 750 h 750"/>
                <a:gd name="T10" fmla="*/ 1186 w 1204"/>
                <a:gd name="T11" fmla="*/ 750 h 750"/>
                <a:gd name="T12" fmla="*/ 1204 w 1204"/>
                <a:gd name="T13" fmla="*/ 602 h 750"/>
                <a:gd name="T14" fmla="*/ 602 w 1204"/>
                <a:gd name="T15" fmla="*/ 0 h 750"/>
                <a:gd name="T16" fmla="*/ 0 w 1204"/>
                <a:gd name="T17" fmla="*/ 602 h 750"/>
                <a:gd name="T18" fmla="*/ 18 w 1204"/>
                <a:gd name="T19" fmla="*/ 750 h 750"/>
                <a:gd name="T20" fmla="*/ 81 w 1204"/>
                <a:gd name="T21"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4" h="750">
                  <a:moveTo>
                    <a:pt x="81" y="750"/>
                  </a:moveTo>
                  <a:cubicBezTo>
                    <a:pt x="68" y="703"/>
                    <a:pt x="61" y="654"/>
                    <a:pt x="61" y="602"/>
                  </a:cubicBezTo>
                  <a:cubicBezTo>
                    <a:pt x="61" y="303"/>
                    <a:pt x="303" y="61"/>
                    <a:pt x="602" y="61"/>
                  </a:cubicBezTo>
                  <a:cubicBezTo>
                    <a:pt x="901" y="61"/>
                    <a:pt x="1143" y="303"/>
                    <a:pt x="1143" y="602"/>
                  </a:cubicBezTo>
                  <a:cubicBezTo>
                    <a:pt x="1143" y="654"/>
                    <a:pt x="1136" y="703"/>
                    <a:pt x="1123" y="750"/>
                  </a:cubicBezTo>
                  <a:cubicBezTo>
                    <a:pt x="1186" y="750"/>
                    <a:pt x="1186" y="750"/>
                    <a:pt x="1186" y="750"/>
                  </a:cubicBezTo>
                  <a:cubicBezTo>
                    <a:pt x="1198" y="703"/>
                    <a:pt x="1204" y="653"/>
                    <a:pt x="1204" y="602"/>
                  </a:cubicBezTo>
                  <a:cubicBezTo>
                    <a:pt x="1204" y="270"/>
                    <a:pt x="935" y="0"/>
                    <a:pt x="602" y="0"/>
                  </a:cubicBezTo>
                  <a:cubicBezTo>
                    <a:pt x="269" y="0"/>
                    <a:pt x="0" y="270"/>
                    <a:pt x="0" y="602"/>
                  </a:cubicBezTo>
                  <a:cubicBezTo>
                    <a:pt x="0" y="653"/>
                    <a:pt x="6" y="703"/>
                    <a:pt x="18" y="750"/>
                  </a:cubicBezTo>
                  <a:lnTo>
                    <a:pt x="81" y="750"/>
                  </a:ln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59D763C1-3988-4138-8D26-1608D2125798}"/>
                </a:ext>
              </a:extLst>
            </p:cNvPr>
            <p:cNvSpPr>
              <a:spLocks/>
            </p:cNvSpPr>
            <p:nvPr/>
          </p:nvSpPr>
          <p:spPr bwMode="auto">
            <a:xfrm>
              <a:off x="3001" y="157"/>
              <a:ext cx="1280" cy="814"/>
            </a:xfrm>
            <a:custGeom>
              <a:avLst/>
              <a:gdLst>
                <a:gd name="T0" fmla="*/ 1062 w 1082"/>
                <a:gd name="T1" fmla="*/ 689 h 689"/>
                <a:gd name="T2" fmla="*/ 1082 w 1082"/>
                <a:gd name="T3" fmla="*/ 541 h 689"/>
                <a:gd name="T4" fmla="*/ 541 w 1082"/>
                <a:gd name="T5" fmla="*/ 0 h 689"/>
                <a:gd name="T6" fmla="*/ 0 w 1082"/>
                <a:gd name="T7" fmla="*/ 541 h 689"/>
                <a:gd name="T8" fmla="*/ 20 w 1082"/>
                <a:gd name="T9" fmla="*/ 689 h 689"/>
                <a:gd name="T10" fmla="*/ 1062 w 1082"/>
                <a:gd name="T11" fmla="*/ 689 h 689"/>
              </a:gdLst>
              <a:ahLst/>
              <a:cxnLst>
                <a:cxn ang="0">
                  <a:pos x="T0" y="T1"/>
                </a:cxn>
                <a:cxn ang="0">
                  <a:pos x="T2" y="T3"/>
                </a:cxn>
                <a:cxn ang="0">
                  <a:pos x="T4" y="T5"/>
                </a:cxn>
                <a:cxn ang="0">
                  <a:pos x="T6" y="T7"/>
                </a:cxn>
                <a:cxn ang="0">
                  <a:pos x="T8" y="T9"/>
                </a:cxn>
                <a:cxn ang="0">
                  <a:pos x="T10" y="T11"/>
                </a:cxn>
              </a:cxnLst>
              <a:rect l="0" t="0" r="r" b="b"/>
              <a:pathLst>
                <a:path w="1082" h="689">
                  <a:moveTo>
                    <a:pt x="1062" y="689"/>
                  </a:moveTo>
                  <a:cubicBezTo>
                    <a:pt x="1075" y="642"/>
                    <a:pt x="1082" y="593"/>
                    <a:pt x="1082" y="541"/>
                  </a:cubicBezTo>
                  <a:cubicBezTo>
                    <a:pt x="1082" y="242"/>
                    <a:pt x="840" y="0"/>
                    <a:pt x="541" y="0"/>
                  </a:cubicBezTo>
                  <a:cubicBezTo>
                    <a:pt x="242" y="0"/>
                    <a:pt x="0" y="242"/>
                    <a:pt x="0" y="541"/>
                  </a:cubicBezTo>
                  <a:cubicBezTo>
                    <a:pt x="0" y="593"/>
                    <a:pt x="7" y="642"/>
                    <a:pt x="20" y="689"/>
                  </a:cubicBezTo>
                  <a:lnTo>
                    <a:pt x="1062" y="68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58A16FBC-0B67-4BBF-992F-EA71CF5DF449}"/>
                </a:ext>
              </a:extLst>
            </p:cNvPr>
            <p:cNvSpPr>
              <a:spLocks/>
            </p:cNvSpPr>
            <p:nvPr/>
          </p:nvSpPr>
          <p:spPr bwMode="auto">
            <a:xfrm>
              <a:off x="3479" y="863"/>
              <a:ext cx="327" cy="186"/>
            </a:xfrm>
            <a:custGeom>
              <a:avLst/>
              <a:gdLst>
                <a:gd name="T0" fmla="*/ 0 w 327"/>
                <a:gd name="T1" fmla="*/ 0 h 186"/>
                <a:gd name="T2" fmla="*/ 163 w 327"/>
                <a:gd name="T3" fmla="*/ 186 h 186"/>
                <a:gd name="T4" fmla="*/ 327 w 327"/>
                <a:gd name="T5" fmla="*/ 0 h 186"/>
                <a:gd name="T6" fmla="*/ 0 w 327"/>
                <a:gd name="T7" fmla="*/ 0 h 186"/>
              </a:gdLst>
              <a:ahLst/>
              <a:cxnLst>
                <a:cxn ang="0">
                  <a:pos x="T0" y="T1"/>
                </a:cxn>
                <a:cxn ang="0">
                  <a:pos x="T2" y="T3"/>
                </a:cxn>
                <a:cxn ang="0">
                  <a:pos x="T4" y="T5"/>
                </a:cxn>
                <a:cxn ang="0">
                  <a:pos x="T6" y="T7"/>
                </a:cxn>
              </a:cxnLst>
              <a:rect l="0" t="0" r="r" b="b"/>
              <a:pathLst>
                <a:path w="327" h="186">
                  <a:moveTo>
                    <a:pt x="0" y="0"/>
                  </a:moveTo>
                  <a:lnTo>
                    <a:pt x="163" y="186"/>
                  </a:lnTo>
                  <a:lnTo>
                    <a:pt x="327" y="0"/>
                  </a:lnTo>
                  <a:lnTo>
                    <a:pt x="0" y="0"/>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1" name="Rectángulo 61">
            <a:extLst>
              <a:ext uri="{FF2B5EF4-FFF2-40B4-BE49-F238E27FC236}">
                <a16:creationId xmlns:a16="http://schemas.microsoft.com/office/drawing/2014/main" id="{855CA5DD-E597-40DF-AEA8-F6F19BA5A9F1}"/>
              </a:ext>
            </a:extLst>
          </p:cNvPr>
          <p:cNvSpPr/>
          <p:nvPr/>
        </p:nvSpPr>
        <p:spPr>
          <a:xfrm>
            <a:off x="7286766" y="398929"/>
            <a:ext cx="4150491" cy="1077218"/>
          </a:xfrm>
          <a:prstGeom prst="rect">
            <a:avLst/>
          </a:prstGeom>
        </p:spPr>
        <p:txBody>
          <a:bodyPr wrap="square">
            <a:spAutoFit/>
          </a:bodyPr>
          <a:lstStyle/>
          <a:p>
            <a:r>
              <a:rPr lang="en-US" sz="1600" b="1" dirty="0"/>
              <a:t>Lorem ipsum </a:t>
            </a:r>
          </a:p>
          <a:p>
            <a:r>
              <a:rPr lang="en-US" sz="1600" dirty="0"/>
              <a:t>dolor sit amet, consectetur adipiscing elit. Curabitur eros leo, accumsan quis </a:t>
            </a:r>
            <a:r>
              <a:rPr lang="en-US" sz="1600" dirty="0" err="1"/>
              <a:t>arcu</a:t>
            </a:r>
            <a:r>
              <a:rPr lang="en-US" sz="1600" dirty="0"/>
              <a:t> ac.</a:t>
            </a:r>
            <a:endParaRPr lang="en-US" sz="1400" dirty="0"/>
          </a:p>
        </p:txBody>
      </p:sp>
      <p:sp>
        <p:nvSpPr>
          <p:cNvPr id="142" name="Rectángulo 61">
            <a:extLst>
              <a:ext uri="{FF2B5EF4-FFF2-40B4-BE49-F238E27FC236}">
                <a16:creationId xmlns:a16="http://schemas.microsoft.com/office/drawing/2014/main" id="{3B2ADCEF-57A1-48E6-8461-A3D35831C542}"/>
              </a:ext>
            </a:extLst>
          </p:cNvPr>
          <p:cNvSpPr/>
          <p:nvPr/>
        </p:nvSpPr>
        <p:spPr>
          <a:xfrm>
            <a:off x="7177909" y="3668622"/>
            <a:ext cx="4150491" cy="1077218"/>
          </a:xfrm>
          <a:prstGeom prst="rect">
            <a:avLst/>
          </a:prstGeom>
        </p:spPr>
        <p:txBody>
          <a:bodyPr wrap="square">
            <a:spAutoFit/>
          </a:bodyPr>
          <a:lstStyle/>
          <a:p>
            <a:r>
              <a:rPr lang="en-US" sz="1600" b="1" dirty="0"/>
              <a:t>Lorem ipsum </a:t>
            </a:r>
          </a:p>
          <a:p>
            <a:r>
              <a:rPr lang="en-US" sz="1600" dirty="0"/>
              <a:t>dolor sit amet, consectetur adipiscing elit. Curabitur eros leo, accumsan quis </a:t>
            </a:r>
            <a:r>
              <a:rPr lang="en-US" sz="1600" dirty="0" err="1"/>
              <a:t>arcu</a:t>
            </a:r>
            <a:r>
              <a:rPr lang="en-US" sz="1600" dirty="0"/>
              <a:t> ac.</a:t>
            </a:r>
            <a:endParaRPr lang="en-US" sz="1400" dirty="0"/>
          </a:p>
        </p:txBody>
      </p:sp>
      <p:sp>
        <p:nvSpPr>
          <p:cNvPr id="143" name="Rectángulo 61">
            <a:extLst>
              <a:ext uri="{FF2B5EF4-FFF2-40B4-BE49-F238E27FC236}">
                <a16:creationId xmlns:a16="http://schemas.microsoft.com/office/drawing/2014/main" id="{27FE7253-3974-45CA-BB47-73A5923B3C4A}"/>
              </a:ext>
            </a:extLst>
          </p:cNvPr>
          <p:cNvSpPr/>
          <p:nvPr/>
        </p:nvSpPr>
        <p:spPr>
          <a:xfrm>
            <a:off x="248177" y="2150884"/>
            <a:ext cx="4150491" cy="1077218"/>
          </a:xfrm>
          <a:prstGeom prst="rect">
            <a:avLst/>
          </a:prstGeom>
        </p:spPr>
        <p:txBody>
          <a:bodyPr wrap="square">
            <a:spAutoFit/>
          </a:bodyPr>
          <a:lstStyle/>
          <a:p>
            <a:pPr algn="r"/>
            <a:r>
              <a:rPr lang="en-US" sz="1600" b="1" dirty="0"/>
              <a:t>Lorem ipsum </a:t>
            </a:r>
          </a:p>
          <a:p>
            <a:pPr algn="r"/>
            <a:r>
              <a:rPr lang="en-US" sz="1600" dirty="0"/>
              <a:t>dolor sit amet, consectetur adipiscing elit. Curabitur eros leo, accumsan quis </a:t>
            </a:r>
            <a:r>
              <a:rPr lang="en-US" sz="1600" dirty="0" err="1"/>
              <a:t>arcu</a:t>
            </a:r>
            <a:r>
              <a:rPr lang="en-US" sz="1600" dirty="0"/>
              <a:t> ac.</a:t>
            </a:r>
            <a:endParaRPr lang="en-US" sz="1400" dirty="0"/>
          </a:p>
        </p:txBody>
      </p:sp>
      <p:sp>
        <p:nvSpPr>
          <p:cNvPr id="144" name="Rectángulo 61">
            <a:extLst>
              <a:ext uri="{FF2B5EF4-FFF2-40B4-BE49-F238E27FC236}">
                <a16:creationId xmlns:a16="http://schemas.microsoft.com/office/drawing/2014/main" id="{5E7FA716-94EE-4ED7-9464-0D128D2D97F8}"/>
              </a:ext>
            </a:extLst>
          </p:cNvPr>
          <p:cNvSpPr/>
          <p:nvPr/>
        </p:nvSpPr>
        <p:spPr>
          <a:xfrm>
            <a:off x="139320" y="5420577"/>
            <a:ext cx="4150491" cy="1077218"/>
          </a:xfrm>
          <a:prstGeom prst="rect">
            <a:avLst/>
          </a:prstGeom>
        </p:spPr>
        <p:txBody>
          <a:bodyPr wrap="square">
            <a:spAutoFit/>
          </a:bodyPr>
          <a:lstStyle/>
          <a:p>
            <a:pPr algn="r"/>
            <a:r>
              <a:rPr lang="en-US" sz="1600" b="1" dirty="0"/>
              <a:t>Lorem ipsum </a:t>
            </a:r>
          </a:p>
          <a:p>
            <a:pPr algn="r"/>
            <a:r>
              <a:rPr lang="en-US" sz="1600" dirty="0"/>
              <a:t>dolor sit amet, consectetur adipiscing elit. Curabitur eros leo, accumsan quis </a:t>
            </a:r>
            <a:r>
              <a:rPr lang="en-US" sz="1600" dirty="0" err="1"/>
              <a:t>arcu</a:t>
            </a:r>
            <a:r>
              <a:rPr lang="en-US" sz="1600" dirty="0"/>
              <a:t> ac.</a:t>
            </a:r>
            <a:endParaRPr lang="en-US" sz="1400" dirty="0"/>
          </a:p>
        </p:txBody>
      </p:sp>
      <p:sp>
        <p:nvSpPr>
          <p:cNvPr id="33" name="TextBox 32">
            <a:extLst>
              <a:ext uri="{FF2B5EF4-FFF2-40B4-BE49-F238E27FC236}">
                <a16:creationId xmlns:a16="http://schemas.microsoft.com/office/drawing/2014/main" id="{18BE8F3B-DF58-40C2-A2B0-D4CF44B2014D}"/>
              </a:ext>
            </a:extLst>
          </p:cNvPr>
          <p:cNvSpPr txBox="1"/>
          <p:nvPr/>
        </p:nvSpPr>
        <p:spPr>
          <a:xfrm>
            <a:off x="5061631" y="1960000"/>
            <a:ext cx="1349829" cy="1446550"/>
          </a:xfrm>
          <a:prstGeom prst="rect">
            <a:avLst/>
          </a:prstGeom>
          <a:noFill/>
        </p:spPr>
        <p:txBody>
          <a:bodyPr wrap="square" rtlCol="0">
            <a:spAutoFit/>
          </a:bodyPr>
          <a:lstStyle/>
          <a:p>
            <a:pPr algn="ctr"/>
            <a:r>
              <a:rPr lang="en-US" sz="3200" dirty="0"/>
              <a:t>02</a:t>
            </a:r>
          </a:p>
          <a:p>
            <a:pPr algn="ctr"/>
            <a:r>
              <a:rPr lang="en-US" sz="2400" dirty="0"/>
              <a:t>Option</a:t>
            </a:r>
          </a:p>
          <a:p>
            <a:pPr algn="ctr"/>
            <a:endParaRPr lang="en-US" sz="3200" dirty="0"/>
          </a:p>
        </p:txBody>
      </p:sp>
      <p:sp>
        <p:nvSpPr>
          <p:cNvPr id="145" name="TextBox 144">
            <a:extLst>
              <a:ext uri="{FF2B5EF4-FFF2-40B4-BE49-F238E27FC236}">
                <a16:creationId xmlns:a16="http://schemas.microsoft.com/office/drawing/2014/main" id="{C379E7B8-C3A9-4845-A093-A0096986B7D4}"/>
              </a:ext>
            </a:extLst>
          </p:cNvPr>
          <p:cNvSpPr txBox="1"/>
          <p:nvPr/>
        </p:nvSpPr>
        <p:spPr>
          <a:xfrm>
            <a:off x="5043943" y="279338"/>
            <a:ext cx="1349829" cy="954107"/>
          </a:xfrm>
          <a:prstGeom prst="rect">
            <a:avLst/>
          </a:prstGeom>
          <a:noFill/>
        </p:spPr>
        <p:txBody>
          <a:bodyPr wrap="square" rtlCol="0">
            <a:spAutoFit/>
          </a:bodyPr>
          <a:lstStyle/>
          <a:p>
            <a:pPr algn="ctr"/>
            <a:r>
              <a:rPr lang="en-US" sz="3200" dirty="0"/>
              <a:t>01</a:t>
            </a:r>
          </a:p>
          <a:p>
            <a:pPr algn="ctr"/>
            <a:r>
              <a:rPr lang="en-US" sz="2400" dirty="0"/>
              <a:t>Option</a:t>
            </a:r>
          </a:p>
        </p:txBody>
      </p:sp>
      <p:sp>
        <p:nvSpPr>
          <p:cNvPr id="146" name="TextBox 145">
            <a:extLst>
              <a:ext uri="{FF2B5EF4-FFF2-40B4-BE49-F238E27FC236}">
                <a16:creationId xmlns:a16="http://schemas.microsoft.com/office/drawing/2014/main" id="{742E8BDE-6FEE-4E47-A5BF-C425523DE724}"/>
              </a:ext>
            </a:extLst>
          </p:cNvPr>
          <p:cNvSpPr txBox="1"/>
          <p:nvPr/>
        </p:nvSpPr>
        <p:spPr>
          <a:xfrm>
            <a:off x="5043944" y="3598287"/>
            <a:ext cx="1349829" cy="1446550"/>
          </a:xfrm>
          <a:prstGeom prst="rect">
            <a:avLst/>
          </a:prstGeom>
          <a:noFill/>
        </p:spPr>
        <p:txBody>
          <a:bodyPr wrap="square" rtlCol="0">
            <a:spAutoFit/>
          </a:bodyPr>
          <a:lstStyle/>
          <a:p>
            <a:pPr algn="ctr"/>
            <a:r>
              <a:rPr lang="en-US" sz="3200" dirty="0"/>
              <a:t>03</a:t>
            </a:r>
          </a:p>
          <a:p>
            <a:pPr algn="ctr"/>
            <a:r>
              <a:rPr lang="en-US" sz="2400" dirty="0"/>
              <a:t>Option</a:t>
            </a:r>
          </a:p>
          <a:p>
            <a:pPr algn="ctr"/>
            <a:endParaRPr lang="en-US" sz="3200" dirty="0"/>
          </a:p>
        </p:txBody>
      </p:sp>
      <p:sp>
        <p:nvSpPr>
          <p:cNvPr id="147" name="TextBox 146">
            <a:extLst>
              <a:ext uri="{FF2B5EF4-FFF2-40B4-BE49-F238E27FC236}">
                <a16:creationId xmlns:a16="http://schemas.microsoft.com/office/drawing/2014/main" id="{87C94C67-738B-419D-A33D-4282D5D271A2}"/>
              </a:ext>
            </a:extLst>
          </p:cNvPr>
          <p:cNvSpPr txBox="1"/>
          <p:nvPr/>
        </p:nvSpPr>
        <p:spPr>
          <a:xfrm>
            <a:off x="5061631" y="5350094"/>
            <a:ext cx="1349829" cy="1446550"/>
          </a:xfrm>
          <a:prstGeom prst="rect">
            <a:avLst/>
          </a:prstGeom>
          <a:noFill/>
        </p:spPr>
        <p:txBody>
          <a:bodyPr wrap="square" rtlCol="0">
            <a:spAutoFit/>
          </a:bodyPr>
          <a:lstStyle/>
          <a:p>
            <a:pPr algn="ctr"/>
            <a:r>
              <a:rPr lang="en-US" sz="3200" dirty="0"/>
              <a:t>04</a:t>
            </a:r>
          </a:p>
          <a:p>
            <a:pPr algn="ctr"/>
            <a:r>
              <a:rPr lang="en-US" sz="2400" dirty="0"/>
              <a:t>Option</a:t>
            </a:r>
          </a:p>
          <a:p>
            <a:pPr algn="ctr"/>
            <a:endParaRPr lang="en-US" sz="3200" dirty="0"/>
          </a:p>
        </p:txBody>
      </p:sp>
    </p:spTree>
    <p:extLst>
      <p:ext uri="{BB962C8B-B14F-4D97-AF65-F5344CB8AC3E}">
        <p14:creationId xmlns:p14="http://schemas.microsoft.com/office/powerpoint/2010/main" val="1231893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746A4BC4-440E-4D44-BE7F-088B69B1CA09}"/>
              </a:ext>
            </a:extLst>
          </p:cNvPr>
          <p:cNvGrpSpPr>
            <a:grpSpLocks noChangeAspect="1"/>
          </p:cNvGrpSpPr>
          <p:nvPr/>
        </p:nvGrpSpPr>
        <p:grpSpPr bwMode="auto">
          <a:xfrm>
            <a:off x="5118100" y="220722"/>
            <a:ext cx="6426200" cy="6426200"/>
            <a:chOff x="1874" y="310"/>
            <a:chExt cx="3482" cy="3482"/>
          </a:xfrm>
        </p:grpSpPr>
        <p:sp>
          <p:nvSpPr>
            <p:cNvPr id="46" name="Oval 5">
              <a:extLst>
                <a:ext uri="{FF2B5EF4-FFF2-40B4-BE49-F238E27FC236}">
                  <a16:creationId xmlns:a16="http://schemas.microsoft.com/office/drawing/2014/main" id="{A5D8CCC6-B37B-4BD2-9D5A-BEAB3275D922}"/>
                </a:ext>
              </a:extLst>
            </p:cNvPr>
            <p:cNvSpPr>
              <a:spLocks noChangeArrowheads="1"/>
            </p:cNvSpPr>
            <p:nvPr/>
          </p:nvSpPr>
          <p:spPr bwMode="auto">
            <a:xfrm>
              <a:off x="3570" y="1426"/>
              <a:ext cx="89" cy="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F5ED33A7-CA4C-43E3-95E3-EBDBBEBEF590}"/>
                </a:ext>
              </a:extLst>
            </p:cNvPr>
            <p:cNvSpPr>
              <a:spLocks/>
            </p:cNvSpPr>
            <p:nvPr/>
          </p:nvSpPr>
          <p:spPr bwMode="auto">
            <a:xfrm>
              <a:off x="3146" y="1593"/>
              <a:ext cx="89" cy="89"/>
            </a:xfrm>
            <a:custGeom>
              <a:avLst/>
              <a:gdLst>
                <a:gd name="T0" fmla="*/ 7 w 8"/>
                <a:gd name="T1" fmla="*/ 1 h 8"/>
                <a:gd name="T2" fmla="*/ 7 w 8"/>
                <a:gd name="T3" fmla="*/ 7 h 8"/>
                <a:gd name="T4" fmla="*/ 2 w 8"/>
                <a:gd name="T5" fmla="*/ 7 h 8"/>
                <a:gd name="T6" fmla="*/ 2 w 8"/>
                <a:gd name="T7" fmla="*/ 1 h 8"/>
                <a:gd name="T8" fmla="*/ 7 w 8"/>
                <a:gd name="T9" fmla="*/ 1 h 8"/>
              </a:gdLst>
              <a:ahLst/>
              <a:cxnLst>
                <a:cxn ang="0">
                  <a:pos x="T0" y="T1"/>
                </a:cxn>
                <a:cxn ang="0">
                  <a:pos x="T2" y="T3"/>
                </a:cxn>
                <a:cxn ang="0">
                  <a:pos x="T4" y="T5"/>
                </a:cxn>
                <a:cxn ang="0">
                  <a:pos x="T6" y="T7"/>
                </a:cxn>
                <a:cxn ang="0">
                  <a:pos x="T8" y="T9"/>
                </a:cxn>
              </a:cxnLst>
              <a:rect l="0" t="0" r="r" b="b"/>
              <a:pathLst>
                <a:path w="8" h="8">
                  <a:moveTo>
                    <a:pt x="7" y="1"/>
                  </a:moveTo>
                  <a:cubicBezTo>
                    <a:pt x="8" y="3"/>
                    <a:pt x="8" y="5"/>
                    <a:pt x="7" y="7"/>
                  </a:cubicBezTo>
                  <a:cubicBezTo>
                    <a:pt x="5" y="8"/>
                    <a:pt x="3" y="8"/>
                    <a:pt x="2" y="7"/>
                  </a:cubicBezTo>
                  <a:cubicBezTo>
                    <a:pt x="0" y="5"/>
                    <a:pt x="0" y="3"/>
                    <a:pt x="2" y="1"/>
                  </a:cubicBezTo>
                  <a:cubicBezTo>
                    <a:pt x="3" y="0"/>
                    <a:pt x="5" y="0"/>
                    <a:pt x="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7">
              <a:extLst>
                <a:ext uri="{FF2B5EF4-FFF2-40B4-BE49-F238E27FC236}">
                  <a16:creationId xmlns:a16="http://schemas.microsoft.com/office/drawing/2014/main" id="{F8F61BD1-ADC6-4E5F-AA4C-C44306070589}"/>
                </a:ext>
              </a:extLst>
            </p:cNvPr>
            <p:cNvSpPr>
              <a:spLocks noChangeArrowheads="1"/>
            </p:cNvSpPr>
            <p:nvPr/>
          </p:nvSpPr>
          <p:spPr bwMode="auto">
            <a:xfrm>
              <a:off x="2978" y="2017"/>
              <a:ext cx="79" cy="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622369AF-1F63-4378-92B1-C76F3749D091}"/>
                </a:ext>
              </a:extLst>
            </p:cNvPr>
            <p:cNvSpPr>
              <a:spLocks/>
            </p:cNvSpPr>
            <p:nvPr/>
          </p:nvSpPr>
          <p:spPr bwMode="auto">
            <a:xfrm>
              <a:off x="3146" y="2430"/>
              <a:ext cx="89" cy="89"/>
            </a:xfrm>
            <a:custGeom>
              <a:avLst/>
              <a:gdLst>
                <a:gd name="T0" fmla="*/ 2 w 8"/>
                <a:gd name="T1" fmla="*/ 2 h 8"/>
                <a:gd name="T2" fmla="*/ 7 w 8"/>
                <a:gd name="T3" fmla="*/ 2 h 8"/>
                <a:gd name="T4" fmla="*/ 7 w 8"/>
                <a:gd name="T5" fmla="*/ 7 h 8"/>
                <a:gd name="T6" fmla="*/ 2 w 8"/>
                <a:gd name="T7" fmla="*/ 7 h 8"/>
                <a:gd name="T8" fmla="*/ 2 w 8"/>
                <a:gd name="T9" fmla="*/ 2 h 8"/>
              </a:gdLst>
              <a:ahLst/>
              <a:cxnLst>
                <a:cxn ang="0">
                  <a:pos x="T0" y="T1"/>
                </a:cxn>
                <a:cxn ang="0">
                  <a:pos x="T2" y="T3"/>
                </a:cxn>
                <a:cxn ang="0">
                  <a:pos x="T4" y="T5"/>
                </a:cxn>
                <a:cxn ang="0">
                  <a:pos x="T6" y="T7"/>
                </a:cxn>
                <a:cxn ang="0">
                  <a:pos x="T8" y="T9"/>
                </a:cxn>
              </a:cxnLst>
              <a:rect l="0" t="0" r="r" b="b"/>
              <a:pathLst>
                <a:path w="8" h="8">
                  <a:moveTo>
                    <a:pt x="2" y="2"/>
                  </a:moveTo>
                  <a:cubicBezTo>
                    <a:pt x="3" y="0"/>
                    <a:pt x="5" y="0"/>
                    <a:pt x="7" y="2"/>
                  </a:cubicBezTo>
                  <a:cubicBezTo>
                    <a:pt x="8" y="3"/>
                    <a:pt x="8" y="5"/>
                    <a:pt x="7" y="7"/>
                  </a:cubicBezTo>
                  <a:cubicBezTo>
                    <a:pt x="5" y="8"/>
                    <a:pt x="3" y="8"/>
                    <a:pt x="2" y="7"/>
                  </a:cubicBezTo>
                  <a:cubicBezTo>
                    <a:pt x="0" y="5"/>
                    <a:pt x="0" y="3"/>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9">
              <a:extLst>
                <a:ext uri="{FF2B5EF4-FFF2-40B4-BE49-F238E27FC236}">
                  <a16:creationId xmlns:a16="http://schemas.microsoft.com/office/drawing/2014/main" id="{A9A71EA9-9525-40BA-A86E-5C3ABAA2A125}"/>
                </a:ext>
              </a:extLst>
            </p:cNvPr>
            <p:cNvSpPr>
              <a:spLocks noChangeArrowheads="1"/>
            </p:cNvSpPr>
            <p:nvPr/>
          </p:nvSpPr>
          <p:spPr bwMode="auto">
            <a:xfrm>
              <a:off x="3570" y="2609"/>
              <a:ext cx="89" cy="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CA3B7E70-3F43-483F-8158-21F024152C9C}"/>
                </a:ext>
              </a:extLst>
            </p:cNvPr>
            <p:cNvSpPr>
              <a:spLocks/>
            </p:cNvSpPr>
            <p:nvPr/>
          </p:nvSpPr>
          <p:spPr bwMode="auto">
            <a:xfrm>
              <a:off x="3994" y="2430"/>
              <a:ext cx="89" cy="89"/>
            </a:xfrm>
            <a:custGeom>
              <a:avLst/>
              <a:gdLst>
                <a:gd name="T0" fmla="*/ 1 w 8"/>
                <a:gd name="T1" fmla="*/ 7 h 8"/>
                <a:gd name="T2" fmla="*/ 1 w 8"/>
                <a:gd name="T3" fmla="*/ 2 h 8"/>
                <a:gd name="T4" fmla="*/ 6 w 8"/>
                <a:gd name="T5" fmla="*/ 2 h 8"/>
                <a:gd name="T6" fmla="*/ 6 w 8"/>
                <a:gd name="T7" fmla="*/ 7 h 8"/>
                <a:gd name="T8" fmla="*/ 1 w 8"/>
                <a:gd name="T9" fmla="*/ 7 h 8"/>
              </a:gdLst>
              <a:ahLst/>
              <a:cxnLst>
                <a:cxn ang="0">
                  <a:pos x="T0" y="T1"/>
                </a:cxn>
                <a:cxn ang="0">
                  <a:pos x="T2" y="T3"/>
                </a:cxn>
                <a:cxn ang="0">
                  <a:pos x="T4" y="T5"/>
                </a:cxn>
                <a:cxn ang="0">
                  <a:pos x="T6" y="T7"/>
                </a:cxn>
                <a:cxn ang="0">
                  <a:pos x="T8" y="T9"/>
                </a:cxn>
              </a:cxnLst>
              <a:rect l="0" t="0" r="r" b="b"/>
              <a:pathLst>
                <a:path w="8" h="8">
                  <a:moveTo>
                    <a:pt x="1" y="7"/>
                  </a:moveTo>
                  <a:cubicBezTo>
                    <a:pt x="0" y="5"/>
                    <a:pt x="0" y="3"/>
                    <a:pt x="1" y="2"/>
                  </a:cubicBezTo>
                  <a:cubicBezTo>
                    <a:pt x="2" y="0"/>
                    <a:pt x="5" y="0"/>
                    <a:pt x="6" y="2"/>
                  </a:cubicBezTo>
                  <a:cubicBezTo>
                    <a:pt x="8" y="3"/>
                    <a:pt x="8" y="5"/>
                    <a:pt x="6" y="7"/>
                  </a:cubicBezTo>
                  <a:cubicBezTo>
                    <a:pt x="5" y="8"/>
                    <a:pt x="2" y="8"/>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1">
              <a:extLst>
                <a:ext uri="{FF2B5EF4-FFF2-40B4-BE49-F238E27FC236}">
                  <a16:creationId xmlns:a16="http://schemas.microsoft.com/office/drawing/2014/main" id="{7E878068-77A2-4FD9-9252-A311AD6BA5B5}"/>
                </a:ext>
              </a:extLst>
            </p:cNvPr>
            <p:cNvSpPr>
              <a:spLocks noChangeArrowheads="1"/>
            </p:cNvSpPr>
            <p:nvPr/>
          </p:nvSpPr>
          <p:spPr bwMode="auto">
            <a:xfrm>
              <a:off x="4161" y="2017"/>
              <a:ext cx="90" cy="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AE17679E-818A-4431-8D59-9F5560ABBEE5}"/>
                </a:ext>
              </a:extLst>
            </p:cNvPr>
            <p:cNvSpPr>
              <a:spLocks/>
            </p:cNvSpPr>
            <p:nvPr/>
          </p:nvSpPr>
          <p:spPr bwMode="auto">
            <a:xfrm>
              <a:off x="3994" y="1593"/>
              <a:ext cx="89" cy="89"/>
            </a:xfrm>
            <a:custGeom>
              <a:avLst/>
              <a:gdLst>
                <a:gd name="T0" fmla="*/ 6 w 8"/>
                <a:gd name="T1" fmla="*/ 7 h 8"/>
                <a:gd name="T2" fmla="*/ 1 w 8"/>
                <a:gd name="T3" fmla="*/ 7 h 8"/>
                <a:gd name="T4" fmla="*/ 1 w 8"/>
                <a:gd name="T5" fmla="*/ 1 h 8"/>
                <a:gd name="T6" fmla="*/ 6 w 8"/>
                <a:gd name="T7" fmla="*/ 1 h 8"/>
                <a:gd name="T8" fmla="*/ 6 w 8"/>
                <a:gd name="T9" fmla="*/ 7 h 8"/>
              </a:gdLst>
              <a:ahLst/>
              <a:cxnLst>
                <a:cxn ang="0">
                  <a:pos x="T0" y="T1"/>
                </a:cxn>
                <a:cxn ang="0">
                  <a:pos x="T2" y="T3"/>
                </a:cxn>
                <a:cxn ang="0">
                  <a:pos x="T4" y="T5"/>
                </a:cxn>
                <a:cxn ang="0">
                  <a:pos x="T6" y="T7"/>
                </a:cxn>
                <a:cxn ang="0">
                  <a:pos x="T8" y="T9"/>
                </a:cxn>
              </a:cxnLst>
              <a:rect l="0" t="0" r="r" b="b"/>
              <a:pathLst>
                <a:path w="8" h="8">
                  <a:moveTo>
                    <a:pt x="6" y="7"/>
                  </a:moveTo>
                  <a:cubicBezTo>
                    <a:pt x="5" y="8"/>
                    <a:pt x="2" y="8"/>
                    <a:pt x="1" y="7"/>
                  </a:cubicBezTo>
                  <a:cubicBezTo>
                    <a:pt x="0" y="5"/>
                    <a:pt x="0" y="3"/>
                    <a:pt x="1" y="1"/>
                  </a:cubicBezTo>
                  <a:cubicBezTo>
                    <a:pt x="2" y="0"/>
                    <a:pt x="5" y="0"/>
                    <a:pt x="6" y="1"/>
                  </a:cubicBezTo>
                  <a:cubicBezTo>
                    <a:pt x="8" y="3"/>
                    <a:pt x="8" y="5"/>
                    <a:pt x="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36A4EF8E-51B9-4523-B0AB-40FBBA4DCCD6}"/>
                </a:ext>
              </a:extLst>
            </p:cNvPr>
            <p:cNvSpPr>
              <a:spLocks/>
            </p:cNvSpPr>
            <p:nvPr/>
          </p:nvSpPr>
          <p:spPr bwMode="auto">
            <a:xfrm>
              <a:off x="3168" y="2452"/>
              <a:ext cx="56" cy="56"/>
            </a:xfrm>
            <a:custGeom>
              <a:avLst/>
              <a:gdLst>
                <a:gd name="T0" fmla="*/ 1 w 5"/>
                <a:gd name="T1" fmla="*/ 1 h 5"/>
                <a:gd name="T2" fmla="*/ 4 w 5"/>
                <a:gd name="T3" fmla="*/ 1 h 5"/>
                <a:gd name="T4" fmla="*/ 4 w 5"/>
                <a:gd name="T5" fmla="*/ 4 h 5"/>
                <a:gd name="T6" fmla="*/ 1 w 5"/>
                <a:gd name="T7" fmla="*/ 4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2" y="0"/>
                    <a:pt x="3" y="0"/>
                    <a:pt x="4" y="1"/>
                  </a:cubicBezTo>
                  <a:cubicBezTo>
                    <a:pt x="5" y="2"/>
                    <a:pt x="5" y="3"/>
                    <a:pt x="4" y="4"/>
                  </a:cubicBezTo>
                  <a:cubicBezTo>
                    <a:pt x="3" y="5"/>
                    <a:pt x="2" y="5"/>
                    <a:pt x="1" y="4"/>
                  </a:cubicBezTo>
                  <a:cubicBezTo>
                    <a:pt x="0" y="3"/>
                    <a:pt x="0" y="2"/>
                    <a:pt x="1" y="1"/>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14">
              <a:extLst>
                <a:ext uri="{FF2B5EF4-FFF2-40B4-BE49-F238E27FC236}">
                  <a16:creationId xmlns:a16="http://schemas.microsoft.com/office/drawing/2014/main" id="{9081693C-61EA-4A3A-8ED5-456BF2987156}"/>
                </a:ext>
              </a:extLst>
            </p:cNvPr>
            <p:cNvSpPr>
              <a:spLocks noChangeArrowheads="1"/>
            </p:cNvSpPr>
            <p:nvPr/>
          </p:nvSpPr>
          <p:spPr bwMode="auto">
            <a:xfrm>
              <a:off x="3592" y="2631"/>
              <a:ext cx="45" cy="45"/>
            </a:xfrm>
            <a:prstGeom prst="ellipse">
              <a:avLst/>
            </a:pr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53A819C1-4D59-4C89-B3C3-3573AE761882}"/>
                </a:ext>
              </a:extLst>
            </p:cNvPr>
            <p:cNvSpPr>
              <a:spLocks/>
            </p:cNvSpPr>
            <p:nvPr/>
          </p:nvSpPr>
          <p:spPr bwMode="auto">
            <a:xfrm>
              <a:off x="4005" y="2452"/>
              <a:ext cx="56" cy="56"/>
            </a:xfrm>
            <a:custGeom>
              <a:avLst/>
              <a:gdLst>
                <a:gd name="T0" fmla="*/ 1 w 5"/>
                <a:gd name="T1" fmla="*/ 4 h 5"/>
                <a:gd name="T2" fmla="*/ 1 w 5"/>
                <a:gd name="T3" fmla="*/ 1 h 5"/>
                <a:gd name="T4" fmla="*/ 4 w 5"/>
                <a:gd name="T5" fmla="*/ 1 h 5"/>
                <a:gd name="T6" fmla="*/ 4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3"/>
                    <a:pt x="0" y="2"/>
                    <a:pt x="1" y="1"/>
                  </a:cubicBezTo>
                  <a:cubicBezTo>
                    <a:pt x="2" y="0"/>
                    <a:pt x="3" y="0"/>
                    <a:pt x="4" y="1"/>
                  </a:cubicBezTo>
                  <a:cubicBezTo>
                    <a:pt x="5" y="2"/>
                    <a:pt x="5" y="3"/>
                    <a:pt x="4" y="4"/>
                  </a:cubicBezTo>
                  <a:cubicBezTo>
                    <a:pt x="3" y="5"/>
                    <a:pt x="2" y="5"/>
                    <a:pt x="1" y="4"/>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16">
              <a:extLst>
                <a:ext uri="{FF2B5EF4-FFF2-40B4-BE49-F238E27FC236}">
                  <a16:creationId xmlns:a16="http://schemas.microsoft.com/office/drawing/2014/main" id="{3AC6218B-7A9D-4F6E-AF36-474F1D352CB1}"/>
                </a:ext>
              </a:extLst>
            </p:cNvPr>
            <p:cNvSpPr>
              <a:spLocks noChangeArrowheads="1"/>
            </p:cNvSpPr>
            <p:nvPr/>
          </p:nvSpPr>
          <p:spPr bwMode="auto">
            <a:xfrm>
              <a:off x="4184" y="2039"/>
              <a:ext cx="44" cy="45"/>
            </a:xfrm>
            <a:prstGeom prst="ellipse">
              <a:avLst/>
            </a:pr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668DEF69-64F9-471C-AD94-5C8684A960A0}"/>
                </a:ext>
              </a:extLst>
            </p:cNvPr>
            <p:cNvSpPr>
              <a:spLocks/>
            </p:cNvSpPr>
            <p:nvPr/>
          </p:nvSpPr>
          <p:spPr bwMode="auto">
            <a:xfrm>
              <a:off x="4005" y="1615"/>
              <a:ext cx="56" cy="45"/>
            </a:xfrm>
            <a:custGeom>
              <a:avLst/>
              <a:gdLst>
                <a:gd name="T0" fmla="*/ 4 w 5"/>
                <a:gd name="T1" fmla="*/ 3 h 4"/>
                <a:gd name="T2" fmla="*/ 1 w 5"/>
                <a:gd name="T3" fmla="*/ 3 h 4"/>
                <a:gd name="T4" fmla="*/ 1 w 5"/>
                <a:gd name="T5" fmla="*/ 0 h 4"/>
                <a:gd name="T6" fmla="*/ 4 w 5"/>
                <a:gd name="T7" fmla="*/ 0 h 4"/>
                <a:gd name="T8" fmla="*/ 4 w 5"/>
                <a:gd name="T9" fmla="*/ 3 h 4"/>
              </a:gdLst>
              <a:ahLst/>
              <a:cxnLst>
                <a:cxn ang="0">
                  <a:pos x="T0" y="T1"/>
                </a:cxn>
                <a:cxn ang="0">
                  <a:pos x="T2" y="T3"/>
                </a:cxn>
                <a:cxn ang="0">
                  <a:pos x="T4" y="T5"/>
                </a:cxn>
                <a:cxn ang="0">
                  <a:pos x="T6" y="T7"/>
                </a:cxn>
                <a:cxn ang="0">
                  <a:pos x="T8" y="T9"/>
                </a:cxn>
              </a:cxnLst>
              <a:rect l="0" t="0" r="r" b="b"/>
              <a:pathLst>
                <a:path w="5" h="4">
                  <a:moveTo>
                    <a:pt x="4" y="3"/>
                  </a:moveTo>
                  <a:cubicBezTo>
                    <a:pt x="3" y="4"/>
                    <a:pt x="2" y="4"/>
                    <a:pt x="1" y="3"/>
                  </a:cubicBezTo>
                  <a:cubicBezTo>
                    <a:pt x="0" y="3"/>
                    <a:pt x="0" y="1"/>
                    <a:pt x="1" y="0"/>
                  </a:cubicBezTo>
                  <a:cubicBezTo>
                    <a:pt x="2" y="0"/>
                    <a:pt x="3" y="0"/>
                    <a:pt x="4" y="0"/>
                  </a:cubicBezTo>
                  <a:cubicBezTo>
                    <a:pt x="5" y="1"/>
                    <a:pt x="5" y="3"/>
                    <a:pt x="4" y="3"/>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18">
              <a:extLst>
                <a:ext uri="{FF2B5EF4-FFF2-40B4-BE49-F238E27FC236}">
                  <a16:creationId xmlns:a16="http://schemas.microsoft.com/office/drawing/2014/main" id="{47A30EA8-461F-4C7F-B8BE-075C5D30E431}"/>
                </a:ext>
              </a:extLst>
            </p:cNvPr>
            <p:cNvSpPr>
              <a:spLocks noChangeArrowheads="1"/>
            </p:cNvSpPr>
            <p:nvPr/>
          </p:nvSpPr>
          <p:spPr bwMode="auto">
            <a:xfrm>
              <a:off x="3592" y="1437"/>
              <a:ext cx="45" cy="56"/>
            </a:xfrm>
            <a:prstGeom prst="ellipse">
              <a:avLst/>
            </a:pr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292BEBDE-F844-439D-AF91-5A40320E1D87}"/>
                </a:ext>
              </a:extLst>
            </p:cNvPr>
            <p:cNvSpPr>
              <a:spLocks/>
            </p:cNvSpPr>
            <p:nvPr/>
          </p:nvSpPr>
          <p:spPr bwMode="auto">
            <a:xfrm>
              <a:off x="3168" y="1615"/>
              <a:ext cx="56" cy="45"/>
            </a:xfrm>
            <a:custGeom>
              <a:avLst/>
              <a:gdLst>
                <a:gd name="T0" fmla="*/ 4 w 5"/>
                <a:gd name="T1" fmla="*/ 0 h 4"/>
                <a:gd name="T2" fmla="*/ 4 w 5"/>
                <a:gd name="T3" fmla="*/ 3 h 4"/>
                <a:gd name="T4" fmla="*/ 1 w 5"/>
                <a:gd name="T5" fmla="*/ 3 h 4"/>
                <a:gd name="T6" fmla="*/ 1 w 5"/>
                <a:gd name="T7" fmla="*/ 0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5" y="1"/>
                    <a:pt x="5" y="3"/>
                    <a:pt x="4" y="3"/>
                  </a:cubicBezTo>
                  <a:cubicBezTo>
                    <a:pt x="3" y="4"/>
                    <a:pt x="2" y="4"/>
                    <a:pt x="1" y="3"/>
                  </a:cubicBezTo>
                  <a:cubicBezTo>
                    <a:pt x="0" y="3"/>
                    <a:pt x="0" y="1"/>
                    <a:pt x="1" y="0"/>
                  </a:cubicBezTo>
                  <a:cubicBezTo>
                    <a:pt x="2" y="0"/>
                    <a:pt x="3" y="0"/>
                    <a:pt x="4" y="0"/>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20">
              <a:extLst>
                <a:ext uri="{FF2B5EF4-FFF2-40B4-BE49-F238E27FC236}">
                  <a16:creationId xmlns:a16="http://schemas.microsoft.com/office/drawing/2014/main" id="{8AF533A2-EC95-4322-AFAA-95C8724502B6}"/>
                </a:ext>
              </a:extLst>
            </p:cNvPr>
            <p:cNvSpPr>
              <a:spLocks noChangeArrowheads="1"/>
            </p:cNvSpPr>
            <p:nvPr/>
          </p:nvSpPr>
          <p:spPr bwMode="auto">
            <a:xfrm>
              <a:off x="3001" y="2039"/>
              <a:ext cx="44" cy="45"/>
            </a:xfrm>
            <a:prstGeom prst="ellipse">
              <a:avLst/>
            </a:pr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C8B58E87-F90B-4C24-8144-E3B58B375FF5}"/>
                </a:ext>
              </a:extLst>
            </p:cNvPr>
            <p:cNvSpPr>
              <a:spLocks/>
            </p:cNvSpPr>
            <p:nvPr/>
          </p:nvSpPr>
          <p:spPr bwMode="auto">
            <a:xfrm>
              <a:off x="3090" y="2073"/>
              <a:ext cx="156" cy="324"/>
            </a:xfrm>
            <a:custGeom>
              <a:avLst/>
              <a:gdLst>
                <a:gd name="T0" fmla="*/ 2 w 14"/>
                <a:gd name="T1" fmla="*/ 0 h 29"/>
                <a:gd name="T2" fmla="*/ 2 w 14"/>
                <a:gd name="T3" fmla="*/ 0 h 29"/>
                <a:gd name="T4" fmla="*/ 0 w 14"/>
                <a:gd name="T5" fmla="*/ 2 h 29"/>
                <a:gd name="T6" fmla="*/ 11 w 14"/>
                <a:gd name="T7" fmla="*/ 29 h 29"/>
                <a:gd name="T8" fmla="*/ 14 w 14"/>
                <a:gd name="T9" fmla="*/ 29 h 29"/>
                <a:gd name="T10" fmla="*/ 14 w 14"/>
                <a:gd name="T11" fmla="*/ 29 h 29"/>
                <a:gd name="T12" fmla="*/ 14 w 14"/>
                <a:gd name="T13" fmla="*/ 26 h 29"/>
                <a:gd name="T14" fmla="*/ 4 w 14"/>
                <a:gd name="T15" fmla="*/ 2 h 29"/>
                <a:gd name="T16" fmla="*/ 2 w 1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2" y="0"/>
                  </a:moveTo>
                  <a:cubicBezTo>
                    <a:pt x="2" y="0"/>
                    <a:pt x="2" y="0"/>
                    <a:pt x="2" y="0"/>
                  </a:cubicBezTo>
                  <a:cubicBezTo>
                    <a:pt x="1" y="0"/>
                    <a:pt x="0" y="1"/>
                    <a:pt x="0" y="2"/>
                  </a:cubicBezTo>
                  <a:cubicBezTo>
                    <a:pt x="1" y="12"/>
                    <a:pt x="5" y="21"/>
                    <a:pt x="11" y="29"/>
                  </a:cubicBezTo>
                  <a:cubicBezTo>
                    <a:pt x="12" y="29"/>
                    <a:pt x="13" y="29"/>
                    <a:pt x="14" y="29"/>
                  </a:cubicBezTo>
                  <a:cubicBezTo>
                    <a:pt x="14" y="29"/>
                    <a:pt x="14" y="29"/>
                    <a:pt x="14" y="29"/>
                  </a:cubicBezTo>
                  <a:cubicBezTo>
                    <a:pt x="14" y="28"/>
                    <a:pt x="14" y="27"/>
                    <a:pt x="14" y="26"/>
                  </a:cubicBezTo>
                  <a:cubicBezTo>
                    <a:pt x="8" y="19"/>
                    <a:pt x="4" y="11"/>
                    <a:pt x="4" y="2"/>
                  </a:cubicBezTo>
                  <a:cubicBezTo>
                    <a:pt x="3" y="1"/>
                    <a:pt x="3" y="0"/>
                    <a:pt x="2" y="0"/>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DAA3E233-FC1A-402F-8BE4-DF74066F831B}"/>
                </a:ext>
              </a:extLst>
            </p:cNvPr>
            <p:cNvSpPr>
              <a:spLocks/>
            </p:cNvSpPr>
            <p:nvPr/>
          </p:nvSpPr>
          <p:spPr bwMode="auto">
            <a:xfrm>
              <a:off x="3269" y="2419"/>
              <a:ext cx="323" cy="156"/>
            </a:xfrm>
            <a:custGeom>
              <a:avLst/>
              <a:gdLst>
                <a:gd name="T0" fmla="*/ 0 w 29"/>
                <a:gd name="T1" fmla="*/ 0 h 14"/>
                <a:gd name="T2" fmla="*/ 0 w 29"/>
                <a:gd name="T3" fmla="*/ 0 h 14"/>
                <a:gd name="T4" fmla="*/ 0 w 29"/>
                <a:gd name="T5" fmla="*/ 3 h 14"/>
                <a:gd name="T6" fmla="*/ 27 w 29"/>
                <a:gd name="T7" fmla="*/ 14 h 14"/>
                <a:gd name="T8" fmla="*/ 29 w 29"/>
                <a:gd name="T9" fmla="*/ 12 h 14"/>
                <a:gd name="T10" fmla="*/ 29 w 29"/>
                <a:gd name="T11" fmla="*/ 12 h 14"/>
                <a:gd name="T12" fmla="*/ 27 w 29"/>
                <a:gd name="T13" fmla="*/ 10 h 14"/>
                <a:gd name="T14" fmla="*/ 3 w 29"/>
                <a:gd name="T15" fmla="*/ 0 h 14"/>
                <a:gd name="T16" fmla="*/ 0 w 2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0" y="0"/>
                  </a:moveTo>
                  <a:cubicBezTo>
                    <a:pt x="0" y="0"/>
                    <a:pt x="0" y="0"/>
                    <a:pt x="0" y="0"/>
                  </a:cubicBezTo>
                  <a:cubicBezTo>
                    <a:pt x="0" y="1"/>
                    <a:pt x="0" y="2"/>
                    <a:pt x="0" y="3"/>
                  </a:cubicBezTo>
                  <a:cubicBezTo>
                    <a:pt x="8" y="9"/>
                    <a:pt x="17" y="13"/>
                    <a:pt x="27" y="14"/>
                  </a:cubicBezTo>
                  <a:cubicBezTo>
                    <a:pt x="28" y="14"/>
                    <a:pt x="29" y="13"/>
                    <a:pt x="29" y="12"/>
                  </a:cubicBezTo>
                  <a:cubicBezTo>
                    <a:pt x="29" y="12"/>
                    <a:pt x="29" y="12"/>
                    <a:pt x="29" y="12"/>
                  </a:cubicBezTo>
                  <a:cubicBezTo>
                    <a:pt x="29" y="11"/>
                    <a:pt x="28" y="11"/>
                    <a:pt x="27" y="10"/>
                  </a:cubicBezTo>
                  <a:cubicBezTo>
                    <a:pt x="18" y="10"/>
                    <a:pt x="10" y="6"/>
                    <a:pt x="3" y="0"/>
                  </a:cubicBezTo>
                  <a:cubicBezTo>
                    <a:pt x="2" y="0"/>
                    <a:pt x="1" y="0"/>
                    <a:pt x="0" y="0"/>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7F4A473-3DA5-4F61-BDB6-C71D194B17A9}"/>
                </a:ext>
              </a:extLst>
            </p:cNvPr>
            <p:cNvSpPr>
              <a:spLocks/>
            </p:cNvSpPr>
            <p:nvPr/>
          </p:nvSpPr>
          <p:spPr bwMode="auto">
            <a:xfrm>
              <a:off x="3637" y="2419"/>
              <a:ext cx="324" cy="156"/>
            </a:xfrm>
            <a:custGeom>
              <a:avLst/>
              <a:gdLst>
                <a:gd name="T0" fmla="*/ 0 w 29"/>
                <a:gd name="T1" fmla="*/ 12 h 14"/>
                <a:gd name="T2" fmla="*/ 0 w 29"/>
                <a:gd name="T3" fmla="*/ 12 h 14"/>
                <a:gd name="T4" fmla="*/ 2 w 29"/>
                <a:gd name="T5" fmla="*/ 14 h 14"/>
                <a:gd name="T6" fmla="*/ 29 w 29"/>
                <a:gd name="T7" fmla="*/ 3 h 14"/>
                <a:gd name="T8" fmla="*/ 29 w 29"/>
                <a:gd name="T9" fmla="*/ 0 h 14"/>
                <a:gd name="T10" fmla="*/ 29 w 29"/>
                <a:gd name="T11" fmla="*/ 0 h 14"/>
                <a:gd name="T12" fmla="*/ 26 w 29"/>
                <a:gd name="T13" fmla="*/ 0 h 14"/>
                <a:gd name="T14" fmla="*/ 2 w 29"/>
                <a:gd name="T15" fmla="*/ 10 h 14"/>
                <a:gd name="T16" fmla="*/ 0 w 29"/>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0" y="12"/>
                  </a:moveTo>
                  <a:cubicBezTo>
                    <a:pt x="0" y="12"/>
                    <a:pt x="0" y="12"/>
                    <a:pt x="0" y="12"/>
                  </a:cubicBezTo>
                  <a:cubicBezTo>
                    <a:pt x="0" y="13"/>
                    <a:pt x="1" y="14"/>
                    <a:pt x="2" y="14"/>
                  </a:cubicBezTo>
                  <a:cubicBezTo>
                    <a:pt x="12" y="13"/>
                    <a:pt x="21" y="9"/>
                    <a:pt x="29" y="3"/>
                  </a:cubicBezTo>
                  <a:cubicBezTo>
                    <a:pt x="29" y="2"/>
                    <a:pt x="29" y="1"/>
                    <a:pt x="29" y="0"/>
                  </a:cubicBezTo>
                  <a:cubicBezTo>
                    <a:pt x="29" y="0"/>
                    <a:pt x="29" y="0"/>
                    <a:pt x="29" y="0"/>
                  </a:cubicBezTo>
                  <a:cubicBezTo>
                    <a:pt x="28" y="0"/>
                    <a:pt x="27" y="0"/>
                    <a:pt x="26" y="0"/>
                  </a:cubicBezTo>
                  <a:cubicBezTo>
                    <a:pt x="19" y="6"/>
                    <a:pt x="11" y="10"/>
                    <a:pt x="2" y="10"/>
                  </a:cubicBezTo>
                  <a:cubicBezTo>
                    <a:pt x="1" y="11"/>
                    <a:pt x="0" y="11"/>
                    <a:pt x="0" y="12"/>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EC36C762-E4DB-4961-AED2-BE5CC93371E9}"/>
                </a:ext>
              </a:extLst>
            </p:cNvPr>
            <p:cNvSpPr>
              <a:spLocks/>
            </p:cNvSpPr>
            <p:nvPr/>
          </p:nvSpPr>
          <p:spPr bwMode="auto">
            <a:xfrm>
              <a:off x="3983" y="2073"/>
              <a:ext cx="156" cy="324"/>
            </a:xfrm>
            <a:custGeom>
              <a:avLst/>
              <a:gdLst>
                <a:gd name="T0" fmla="*/ 0 w 14"/>
                <a:gd name="T1" fmla="*/ 29 h 29"/>
                <a:gd name="T2" fmla="*/ 0 w 14"/>
                <a:gd name="T3" fmla="*/ 29 h 29"/>
                <a:gd name="T4" fmla="*/ 3 w 14"/>
                <a:gd name="T5" fmla="*/ 29 h 29"/>
                <a:gd name="T6" fmla="*/ 14 w 14"/>
                <a:gd name="T7" fmla="*/ 2 h 29"/>
                <a:gd name="T8" fmla="*/ 12 w 14"/>
                <a:gd name="T9" fmla="*/ 0 h 29"/>
                <a:gd name="T10" fmla="*/ 12 w 14"/>
                <a:gd name="T11" fmla="*/ 0 h 29"/>
                <a:gd name="T12" fmla="*/ 10 w 14"/>
                <a:gd name="T13" fmla="*/ 2 h 29"/>
                <a:gd name="T14" fmla="*/ 0 w 14"/>
                <a:gd name="T15" fmla="*/ 26 h 29"/>
                <a:gd name="T16" fmla="*/ 0 w 14"/>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0" y="29"/>
                  </a:moveTo>
                  <a:cubicBezTo>
                    <a:pt x="0" y="29"/>
                    <a:pt x="0" y="29"/>
                    <a:pt x="0" y="29"/>
                  </a:cubicBezTo>
                  <a:cubicBezTo>
                    <a:pt x="1" y="29"/>
                    <a:pt x="2" y="29"/>
                    <a:pt x="3" y="29"/>
                  </a:cubicBezTo>
                  <a:cubicBezTo>
                    <a:pt x="9" y="21"/>
                    <a:pt x="13" y="12"/>
                    <a:pt x="14" y="2"/>
                  </a:cubicBezTo>
                  <a:cubicBezTo>
                    <a:pt x="14" y="1"/>
                    <a:pt x="13" y="0"/>
                    <a:pt x="12" y="0"/>
                  </a:cubicBezTo>
                  <a:cubicBezTo>
                    <a:pt x="12" y="0"/>
                    <a:pt x="12" y="0"/>
                    <a:pt x="12" y="0"/>
                  </a:cubicBezTo>
                  <a:cubicBezTo>
                    <a:pt x="11" y="0"/>
                    <a:pt x="11" y="1"/>
                    <a:pt x="10" y="2"/>
                  </a:cubicBezTo>
                  <a:cubicBezTo>
                    <a:pt x="10" y="11"/>
                    <a:pt x="6" y="19"/>
                    <a:pt x="0" y="26"/>
                  </a:cubicBezTo>
                  <a:cubicBezTo>
                    <a:pt x="0" y="27"/>
                    <a:pt x="0" y="28"/>
                    <a:pt x="0" y="29"/>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D9057805-29E5-4351-9665-3FC4722F86F9}"/>
                </a:ext>
              </a:extLst>
            </p:cNvPr>
            <p:cNvSpPr>
              <a:spLocks/>
            </p:cNvSpPr>
            <p:nvPr/>
          </p:nvSpPr>
          <p:spPr bwMode="auto">
            <a:xfrm>
              <a:off x="3983" y="1705"/>
              <a:ext cx="156" cy="323"/>
            </a:xfrm>
            <a:custGeom>
              <a:avLst/>
              <a:gdLst>
                <a:gd name="T0" fmla="*/ 12 w 14"/>
                <a:gd name="T1" fmla="*/ 29 h 29"/>
                <a:gd name="T2" fmla="*/ 12 w 14"/>
                <a:gd name="T3" fmla="*/ 29 h 29"/>
                <a:gd name="T4" fmla="*/ 14 w 14"/>
                <a:gd name="T5" fmla="*/ 27 h 29"/>
                <a:gd name="T6" fmla="*/ 3 w 14"/>
                <a:gd name="T7" fmla="*/ 0 h 29"/>
                <a:gd name="T8" fmla="*/ 0 w 14"/>
                <a:gd name="T9" fmla="*/ 0 h 29"/>
                <a:gd name="T10" fmla="*/ 0 w 14"/>
                <a:gd name="T11" fmla="*/ 0 h 29"/>
                <a:gd name="T12" fmla="*/ 0 w 14"/>
                <a:gd name="T13" fmla="*/ 3 h 29"/>
                <a:gd name="T14" fmla="*/ 10 w 14"/>
                <a:gd name="T15" fmla="*/ 27 h 29"/>
                <a:gd name="T16" fmla="*/ 12 w 14"/>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12" y="29"/>
                  </a:moveTo>
                  <a:cubicBezTo>
                    <a:pt x="12" y="29"/>
                    <a:pt x="12" y="29"/>
                    <a:pt x="12" y="29"/>
                  </a:cubicBezTo>
                  <a:cubicBezTo>
                    <a:pt x="13" y="29"/>
                    <a:pt x="14" y="28"/>
                    <a:pt x="14" y="27"/>
                  </a:cubicBezTo>
                  <a:cubicBezTo>
                    <a:pt x="13" y="17"/>
                    <a:pt x="9" y="8"/>
                    <a:pt x="3" y="0"/>
                  </a:cubicBezTo>
                  <a:cubicBezTo>
                    <a:pt x="2" y="0"/>
                    <a:pt x="1" y="0"/>
                    <a:pt x="0" y="0"/>
                  </a:cubicBezTo>
                  <a:cubicBezTo>
                    <a:pt x="0" y="0"/>
                    <a:pt x="0" y="0"/>
                    <a:pt x="0" y="0"/>
                  </a:cubicBezTo>
                  <a:cubicBezTo>
                    <a:pt x="0" y="1"/>
                    <a:pt x="0" y="2"/>
                    <a:pt x="0" y="3"/>
                  </a:cubicBezTo>
                  <a:cubicBezTo>
                    <a:pt x="6" y="10"/>
                    <a:pt x="10" y="18"/>
                    <a:pt x="10" y="27"/>
                  </a:cubicBezTo>
                  <a:cubicBezTo>
                    <a:pt x="11" y="28"/>
                    <a:pt x="11" y="29"/>
                    <a:pt x="12" y="29"/>
                  </a:cubicBez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
              <a:extLst>
                <a:ext uri="{FF2B5EF4-FFF2-40B4-BE49-F238E27FC236}">
                  <a16:creationId xmlns:a16="http://schemas.microsoft.com/office/drawing/2014/main" id="{BCB99656-FDEE-4D9D-A1C4-41D04AF989BC}"/>
                </a:ext>
              </a:extLst>
            </p:cNvPr>
            <p:cNvSpPr>
              <a:spLocks/>
            </p:cNvSpPr>
            <p:nvPr/>
          </p:nvSpPr>
          <p:spPr bwMode="auto">
            <a:xfrm>
              <a:off x="3637" y="1526"/>
              <a:ext cx="324" cy="156"/>
            </a:xfrm>
            <a:custGeom>
              <a:avLst/>
              <a:gdLst>
                <a:gd name="T0" fmla="*/ 29 w 29"/>
                <a:gd name="T1" fmla="*/ 14 h 14"/>
                <a:gd name="T2" fmla="*/ 29 w 29"/>
                <a:gd name="T3" fmla="*/ 14 h 14"/>
                <a:gd name="T4" fmla="*/ 29 w 29"/>
                <a:gd name="T5" fmla="*/ 11 h 14"/>
                <a:gd name="T6" fmla="*/ 2 w 29"/>
                <a:gd name="T7" fmla="*/ 0 h 14"/>
                <a:gd name="T8" fmla="*/ 0 w 29"/>
                <a:gd name="T9" fmla="*/ 2 h 14"/>
                <a:gd name="T10" fmla="*/ 0 w 29"/>
                <a:gd name="T11" fmla="*/ 2 h 14"/>
                <a:gd name="T12" fmla="*/ 2 w 29"/>
                <a:gd name="T13" fmla="*/ 4 h 14"/>
                <a:gd name="T14" fmla="*/ 26 w 29"/>
                <a:gd name="T15" fmla="*/ 14 h 14"/>
                <a:gd name="T16" fmla="*/ 29 w 29"/>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29" y="14"/>
                  </a:moveTo>
                  <a:cubicBezTo>
                    <a:pt x="29" y="14"/>
                    <a:pt x="29" y="14"/>
                    <a:pt x="29" y="14"/>
                  </a:cubicBezTo>
                  <a:cubicBezTo>
                    <a:pt x="29" y="13"/>
                    <a:pt x="29" y="12"/>
                    <a:pt x="29" y="11"/>
                  </a:cubicBezTo>
                  <a:cubicBezTo>
                    <a:pt x="21" y="5"/>
                    <a:pt x="12" y="1"/>
                    <a:pt x="2" y="0"/>
                  </a:cubicBezTo>
                  <a:cubicBezTo>
                    <a:pt x="1" y="0"/>
                    <a:pt x="0" y="1"/>
                    <a:pt x="0" y="2"/>
                  </a:cubicBezTo>
                  <a:cubicBezTo>
                    <a:pt x="0" y="2"/>
                    <a:pt x="0" y="2"/>
                    <a:pt x="0" y="2"/>
                  </a:cubicBezTo>
                  <a:cubicBezTo>
                    <a:pt x="0" y="3"/>
                    <a:pt x="1" y="3"/>
                    <a:pt x="2" y="4"/>
                  </a:cubicBezTo>
                  <a:cubicBezTo>
                    <a:pt x="11" y="4"/>
                    <a:pt x="19" y="8"/>
                    <a:pt x="26" y="14"/>
                  </a:cubicBezTo>
                  <a:cubicBezTo>
                    <a:pt x="27" y="14"/>
                    <a:pt x="28" y="14"/>
                    <a:pt x="29" y="14"/>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7">
              <a:extLst>
                <a:ext uri="{FF2B5EF4-FFF2-40B4-BE49-F238E27FC236}">
                  <a16:creationId xmlns:a16="http://schemas.microsoft.com/office/drawing/2014/main" id="{F5A6B44D-E54D-46E5-B08B-B2324C55D061}"/>
                </a:ext>
              </a:extLst>
            </p:cNvPr>
            <p:cNvSpPr>
              <a:spLocks/>
            </p:cNvSpPr>
            <p:nvPr/>
          </p:nvSpPr>
          <p:spPr bwMode="auto">
            <a:xfrm>
              <a:off x="3269" y="1526"/>
              <a:ext cx="323" cy="156"/>
            </a:xfrm>
            <a:custGeom>
              <a:avLst/>
              <a:gdLst>
                <a:gd name="T0" fmla="*/ 29 w 29"/>
                <a:gd name="T1" fmla="*/ 2 h 14"/>
                <a:gd name="T2" fmla="*/ 29 w 29"/>
                <a:gd name="T3" fmla="*/ 2 h 14"/>
                <a:gd name="T4" fmla="*/ 27 w 29"/>
                <a:gd name="T5" fmla="*/ 0 h 14"/>
                <a:gd name="T6" fmla="*/ 0 w 29"/>
                <a:gd name="T7" fmla="*/ 11 h 14"/>
                <a:gd name="T8" fmla="*/ 0 w 29"/>
                <a:gd name="T9" fmla="*/ 14 h 14"/>
                <a:gd name="T10" fmla="*/ 0 w 29"/>
                <a:gd name="T11" fmla="*/ 14 h 14"/>
                <a:gd name="T12" fmla="*/ 3 w 29"/>
                <a:gd name="T13" fmla="*/ 14 h 14"/>
                <a:gd name="T14" fmla="*/ 27 w 29"/>
                <a:gd name="T15" fmla="*/ 4 h 14"/>
                <a:gd name="T16" fmla="*/ 29 w 29"/>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4">
                  <a:moveTo>
                    <a:pt x="29" y="2"/>
                  </a:moveTo>
                  <a:cubicBezTo>
                    <a:pt x="29" y="2"/>
                    <a:pt x="29" y="2"/>
                    <a:pt x="29" y="2"/>
                  </a:cubicBezTo>
                  <a:cubicBezTo>
                    <a:pt x="29" y="1"/>
                    <a:pt x="28" y="0"/>
                    <a:pt x="27" y="0"/>
                  </a:cubicBezTo>
                  <a:cubicBezTo>
                    <a:pt x="17" y="1"/>
                    <a:pt x="8" y="5"/>
                    <a:pt x="0" y="11"/>
                  </a:cubicBezTo>
                  <a:cubicBezTo>
                    <a:pt x="0" y="12"/>
                    <a:pt x="0" y="13"/>
                    <a:pt x="0" y="14"/>
                  </a:cubicBezTo>
                  <a:cubicBezTo>
                    <a:pt x="0" y="14"/>
                    <a:pt x="0" y="14"/>
                    <a:pt x="0" y="14"/>
                  </a:cubicBezTo>
                  <a:cubicBezTo>
                    <a:pt x="1" y="14"/>
                    <a:pt x="2" y="14"/>
                    <a:pt x="3" y="14"/>
                  </a:cubicBezTo>
                  <a:cubicBezTo>
                    <a:pt x="10" y="8"/>
                    <a:pt x="18" y="4"/>
                    <a:pt x="27" y="4"/>
                  </a:cubicBezTo>
                  <a:cubicBezTo>
                    <a:pt x="28" y="3"/>
                    <a:pt x="29" y="3"/>
                    <a:pt x="29" y="2"/>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8">
              <a:extLst>
                <a:ext uri="{FF2B5EF4-FFF2-40B4-BE49-F238E27FC236}">
                  <a16:creationId xmlns:a16="http://schemas.microsoft.com/office/drawing/2014/main" id="{5D341BCA-9972-462B-8DAE-F3EF0B07C2B5}"/>
                </a:ext>
              </a:extLst>
            </p:cNvPr>
            <p:cNvSpPr>
              <a:spLocks/>
            </p:cNvSpPr>
            <p:nvPr/>
          </p:nvSpPr>
          <p:spPr bwMode="auto">
            <a:xfrm>
              <a:off x="3090" y="1705"/>
              <a:ext cx="156" cy="323"/>
            </a:xfrm>
            <a:custGeom>
              <a:avLst/>
              <a:gdLst>
                <a:gd name="T0" fmla="*/ 14 w 14"/>
                <a:gd name="T1" fmla="*/ 0 h 29"/>
                <a:gd name="T2" fmla="*/ 14 w 14"/>
                <a:gd name="T3" fmla="*/ 0 h 29"/>
                <a:gd name="T4" fmla="*/ 11 w 14"/>
                <a:gd name="T5" fmla="*/ 0 h 29"/>
                <a:gd name="T6" fmla="*/ 0 w 14"/>
                <a:gd name="T7" fmla="*/ 27 h 29"/>
                <a:gd name="T8" fmla="*/ 2 w 14"/>
                <a:gd name="T9" fmla="*/ 29 h 29"/>
                <a:gd name="T10" fmla="*/ 2 w 14"/>
                <a:gd name="T11" fmla="*/ 29 h 29"/>
                <a:gd name="T12" fmla="*/ 4 w 14"/>
                <a:gd name="T13" fmla="*/ 27 h 29"/>
                <a:gd name="T14" fmla="*/ 14 w 14"/>
                <a:gd name="T15" fmla="*/ 3 h 29"/>
                <a:gd name="T16" fmla="*/ 14 w 1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14" y="0"/>
                  </a:moveTo>
                  <a:cubicBezTo>
                    <a:pt x="14" y="0"/>
                    <a:pt x="14" y="0"/>
                    <a:pt x="14" y="0"/>
                  </a:cubicBezTo>
                  <a:cubicBezTo>
                    <a:pt x="13" y="0"/>
                    <a:pt x="12" y="0"/>
                    <a:pt x="11" y="0"/>
                  </a:cubicBezTo>
                  <a:cubicBezTo>
                    <a:pt x="5" y="8"/>
                    <a:pt x="1" y="17"/>
                    <a:pt x="0" y="27"/>
                  </a:cubicBezTo>
                  <a:cubicBezTo>
                    <a:pt x="0" y="28"/>
                    <a:pt x="1" y="29"/>
                    <a:pt x="2" y="29"/>
                  </a:cubicBezTo>
                  <a:cubicBezTo>
                    <a:pt x="2" y="29"/>
                    <a:pt x="2" y="29"/>
                    <a:pt x="2" y="29"/>
                  </a:cubicBezTo>
                  <a:cubicBezTo>
                    <a:pt x="3" y="29"/>
                    <a:pt x="3" y="28"/>
                    <a:pt x="4" y="27"/>
                  </a:cubicBezTo>
                  <a:cubicBezTo>
                    <a:pt x="4" y="18"/>
                    <a:pt x="8" y="10"/>
                    <a:pt x="14" y="3"/>
                  </a:cubicBezTo>
                  <a:cubicBezTo>
                    <a:pt x="14" y="2"/>
                    <a:pt x="14" y="1"/>
                    <a:pt x="14" y="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9">
              <a:extLst>
                <a:ext uri="{FF2B5EF4-FFF2-40B4-BE49-F238E27FC236}">
                  <a16:creationId xmlns:a16="http://schemas.microsoft.com/office/drawing/2014/main" id="{B29A485A-00DF-4E66-94D3-B3FC0FDEE907}"/>
                </a:ext>
              </a:extLst>
            </p:cNvPr>
            <p:cNvSpPr>
              <a:spLocks/>
            </p:cNvSpPr>
            <p:nvPr/>
          </p:nvSpPr>
          <p:spPr bwMode="auto">
            <a:xfrm>
              <a:off x="2208" y="644"/>
              <a:ext cx="982" cy="982"/>
            </a:xfrm>
            <a:custGeom>
              <a:avLst/>
              <a:gdLst>
                <a:gd name="T0" fmla="*/ 72 w 88"/>
                <a:gd name="T1" fmla="*/ 16 h 88"/>
                <a:gd name="T2" fmla="*/ 16 w 88"/>
                <a:gd name="T3" fmla="*/ 16 h 88"/>
                <a:gd name="T4" fmla="*/ 16 w 88"/>
                <a:gd name="T5" fmla="*/ 72 h 88"/>
                <a:gd name="T6" fmla="*/ 65 w 88"/>
                <a:gd name="T7" fmla="*/ 78 h 88"/>
                <a:gd name="T8" fmla="*/ 82 w 88"/>
                <a:gd name="T9" fmla="*/ 82 h 88"/>
                <a:gd name="T10" fmla="*/ 78 w 88"/>
                <a:gd name="T11" fmla="*/ 65 h 88"/>
                <a:gd name="T12" fmla="*/ 72 w 88"/>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72" y="16"/>
                  </a:moveTo>
                  <a:cubicBezTo>
                    <a:pt x="57" y="0"/>
                    <a:pt x="31" y="0"/>
                    <a:pt x="16" y="16"/>
                  </a:cubicBezTo>
                  <a:cubicBezTo>
                    <a:pt x="0" y="31"/>
                    <a:pt x="0" y="57"/>
                    <a:pt x="16" y="72"/>
                  </a:cubicBezTo>
                  <a:cubicBezTo>
                    <a:pt x="29" y="86"/>
                    <a:pt x="50" y="88"/>
                    <a:pt x="65" y="78"/>
                  </a:cubicBezTo>
                  <a:cubicBezTo>
                    <a:pt x="82" y="82"/>
                    <a:pt x="82" y="82"/>
                    <a:pt x="82" y="82"/>
                  </a:cubicBezTo>
                  <a:cubicBezTo>
                    <a:pt x="78" y="65"/>
                    <a:pt x="78" y="65"/>
                    <a:pt x="78" y="65"/>
                  </a:cubicBezTo>
                  <a:cubicBezTo>
                    <a:pt x="88" y="50"/>
                    <a:pt x="86" y="29"/>
                    <a:pt x="72" y="16"/>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0">
              <a:extLst>
                <a:ext uri="{FF2B5EF4-FFF2-40B4-BE49-F238E27FC236}">
                  <a16:creationId xmlns:a16="http://schemas.microsoft.com/office/drawing/2014/main" id="{760F17D4-E001-4A72-9EA2-6AD34550D277}"/>
                </a:ext>
              </a:extLst>
            </p:cNvPr>
            <p:cNvSpPr>
              <a:spLocks/>
            </p:cNvSpPr>
            <p:nvPr/>
          </p:nvSpPr>
          <p:spPr bwMode="auto">
            <a:xfrm>
              <a:off x="3168" y="2743"/>
              <a:ext cx="893" cy="1049"/>
            </a:xfrm>
            <a:custGeom>
              <a:avLst/>
              <a:gdLst>
                <a:gd name="T0" fmla="*/ 0 w 80"/>
                <a:gd name="T1" fmla="*/ 54 h 94"/>
                <a:gd name="T2" fmla="*/ 40 w 80"/>
                <a:gd name="T3" fmla="*/ 94 h 94"/>
                <a:gd name="T4" fmla="*/ 80 w 80"/>
                <a:gd name="T5" fmla="*/ 54 h 94"/>
                <a:gd name="T6" fmla="*/ 49 w 80"/>
                <a:gd name="T7" fmla="*/ 15 h 94"/>
                <a:gd name="T8" fmla="*/ 40 w 80"/>
                <a:gd name="T9" fmla="*/ 0 h 94"/>
                <a:gd name="T10" fmla="*/ 31 w 80"/>
                <a:gd name="T11" fmla="*/ 15 h 94"/>
                <a:gd name="T12" fmla="*/ 0 w 80"/>
                <a:gd name="T13" fmla="*/ 54 h 94"/>
              </a:gdLst>
              <a:ahLst/>
              <a:cxnLst>
                <a:cxn ang="0">
                  <a:pos x="T0" y="T1"/>
                </a:cxn>
                <a:cxn ang="0">
                  <a:pos x="T2" y="T3"/>
                </a:cxn>
                <a:cxn ang="0">
                  <a:pos x="T4" y="T5"/>
                </a:cxn>
                <a:cxn ang="0">
                  <a:pos x="T6" y="T7"/>
                </a:cxn>
                <a:cxn ang="0">
                  <a:pos x="T8" y="T9"/>
                </a:cxn>
                <a:cxn ang="0">
                  <a:pos x="T10" y="T11"/>
                </a:cxn>
                <a:cxn ang="0">
                  <a:pos x="T12" y="T13"/>
                </a:cxn>
              </a:cxnLst>
              <a:rect l="0" t="0" r="r" b="b"/>
              <a:pathLst>
                <a:path w="80" h="94">
                  <a:moveTo>
                    <a:pt x="0" y="54"/>
                  </a:moveTo>
                  <a:cubicBezTo>
                    <a:pt x="0" y="76"/>
                    <a:pt x="18" y="94"/>
                    <a:pt x="40" y="94"/>
                  </a:cubicBezTo>
                  <a:cubicBezTo>
                    <a:pt x="62" y="94"/>
                    <a:pt x="80" y="76"/>
                    <a:pt x="80" y="54"/>
                  </a:cubicBezTo>
                  <a:cubicBezTo>
                    <a:pt x="80" y="35"/>
                    <a:pt x="67" y="19"/>
                    <a:pt x="49" y="15"/>
                  </a:cubicBezTo>
                  <a:cubicBezTo>
                    <a:pt x="40" y="0"/>
                    <a:pt x="40" y="0"/>
                    <a:pt x="40" y="0"/>
                  </a:cubicBezTo>
                  <a:cubicBezTo>
                    <a:pt x="31" y="15"/>
                    <a:pt x="31" y="15"/>
                    <a:pt x="31" y="15"/>
                  </a:cubicBezTo>
                  <a:cubicBezTo>
                    <a:pt x="13" y="19"/>
                    <a:pt x="0" y="35"/>
                    <a:pt x="0" y="54"/>
                  </a:cubicBezTo>
                  <a:close/>
                </a:path>
              </a:pathLst>
            </a:custGeom>
            <a:solidFill>
              <a:srgbClr val="EA4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1">
              <a:extLst>
                <a:ext uri="{FF2B5EF4-FFF2-40B4-BE49-F238E27FC236}">
                  <a16:creationId xmlns:a16="http://schemas.microsoft.com/office/drawing/2014/main" id="{33C1DF59-644E-48D0-AA6C-5377D00C1DFE}"/>
                </a:ext>
              </a:extLst>
            </p:cNvPr>
            <p:cNvSpPr>
              <a:spLocks/>
            </p:cNvSpPr>
            <p:nvPr/>
          </p:nvSpPr>
          <p:spPr bwMode="auto">
            <a:xfrm>
              <a:off x="2208" y="2475"/>
              <a:ext cx="982" cy="982"/>
            </a:xfrm>
            <a:custGeom>
              <a:avLst/>
              <a:gdLst>
                <a:gd name="T0" fmla="*/ 16 w 88"/>
                <a:gd name="T1" fmla="*/ 16 h 88"/>
                <a:gd name="T2" fmla="*/ 16 w 88"/>
                <a:gd name="T3" fmla="*/ 72 h 88"/>
                <a:gd name="T4" fmla="*/ 72 w 88"/>
                <a:gd name="T5" fmla="*/ 72 h 88"/>
                <a:gd name="T6" fmla="*/ 78 w 88"/>
                <a:gd name="T7" fmla="*/ 23 h 88"/>
                <a:gd name="T8" fmla="*/ 82 w 88"/>
                <a:gd name="T9" fmla="*/ 6 h 88"/>
                <a:gd name="T10" fmla="*/ 65 w 88"/>
                <a:gd name="T11" fmla="*/ 10 h 88"/>
                <a:gd name="T12" fmla="*/ 16 w 88"/>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16" y="16"/>
                  </a:moveTo>
                  <a:cubicBezTo>
                    <a:pt x="0" y="31"/>
                    <a:pt x="0" y="57"/>
                    <a:pt x="16" y="72"/>
                  </a:cubicBezTo>
                  <a:cubicBezTo>
                    <a:pt x="31" y="88"/>
                    <a:pt x="57" y="88"/>
                    <a:pt x="72" y="72"/>
                  </a:cubicBezTo>
                  <a:cubicBezTo>
                    <a:pt x="86" y="59"/>
                    <a:pt x="88" y="38"/>
                    <a:pt x="78" y="23"/>
                  </a:cubicBezTo>
                  <a:cubicBezTo>
                    <a:pt x="82" y="6"/>
                    <a:pt x="82" y="6"/>
                    <a:pt x="82" y="6"/>
                  </a:cubicBezTo>
                  <a:cubicBezTo>
                    <a:pt x="65" y="10"/>
                    <a:pt x="65" y="10"/>
                    <a:pt x="65" y="10"/>
                  </a:cubicBezTo>
                  <a:cubicBezTo>
                    <a:pt x="50" y="0"/>
                    <a:pt x="29" y="2"/>
                    <a:pt x="16" y="16"/>
                  </a:cubicBezTo>
                  <a:close/>
                </a:path>
              </a:pathLst>
            </a:custGeom>
            <a:solidFill>
              <a:srgbClr val="A53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
              <a:extLst>
                <a:ext uri="{FF2B5EF4-FFF2-40B4-BE49-F238E27FC236}">
                  <a16:creationId xmlns:a16="http://schemas.microsoft.com/office/drawing/2014/main" id="{A281148B-89FC-4698-A9C7-EACD95BC54A2}"/>
                </a:ext>
              </a:extLst>
            </p:cNvPr>
            <p:cNvSpPr>
              <a:spLocks/>
            </p:cNvSpPr>
            <p:nvPr/>
          </p:nvSpPr>
          <p:spPr bwMode="auto">
            <a:xfrm>
              <a:off x="1874" y="1604"/>
              <a:ext cx="1049" cy="893"/>
            </a:xfrm>
            <a:custGeom>
              <a:avLst/>
              <a:gdLst>
                <a:gd name="T0" fmla="*/ 40 w 94"/>
                <a:gd name="T1" fmla="*/ 0 h 80"/>
                <a:gd name="T2" fmla="*/ 0 w 94"/>
                <a:gd name="T3" fmla="*/ 40 h 80"/>
                <a:gd name="T4" fmla="*/ 40 w 94"/>
                <a:gd name="T5" fmla="*/ 80 h 80"/>
                <a:gd name="T6" fmla="*/ 79 w 94"/>
                <a:gd name="T7" fmla="*/ 49 h 80"/>
                <a:gd name="T8" fmla="*/ 94 w 94"/>
                <a:gd name="T9" fmla="*/ 40 h 80"/>
                <a:gd name="T10" fmla="*/ 79 w 94"/>
                <a:gd name="T11" fmla="*/ 31 h 80"/>
                <a:gd name="T12" fmla="*/ 40 w 9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94" h="80">
                  <a:moveTo>
                    <a:pt x="40" y="0"/>
                  </a:moveTo>
                  <a:cubicBezTo>
                    <a:pt x="18" y="0"/>
                    <a:pt x="0" y="18"/>
                    <a:pt x="0" y="40"/>
                  </a:cubicBezTo>
                  <a:cubicBezTo>
                    <a:pt x="0" y="62"/>
                    <a:pt x="18" y="80"/>
                    <a:pt x="40" y="80"/>
                  </a:cubicBezTo>
                  <a:cubicBezTo>
                    <a:pt x="59" y="80"/>
                    <a:pt x="75" y="67"/>
                    <a:pt x="79" y="49"/>
                  </a:cubicBezTo>
                  <a:cubicBezTo>
                    <a:pt x="94" y="40"/>
                    <a:pt x="94" y="40"/>
                    <a:pt x="94" y="40"/>
                  </a:cubicBezTo>
                  <a:cubicBezTo>
                    <a:pt x="79" y="31"/>
                    <a:pt x="79" y="31"/>
                    <a:pt x="79" y="31"/>
                  </a:cubicBezTo>
                  <a:cubicBezTo>
                    <a:pt x="75" y="13"/>
                    <a:pt x="59" y="0"/>
                    <a:pt x="40" y="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3">
              <a:extLst>
                <a:ext uri="{FF2B5EF4-FFF2-40B4-BE49-F238E27FC236}">
                  <a16:creationId xmlns:a16="http://schemas.microsoft.com/office/drawing/2014/main" id="{0BBB14A4-6FC5-4C17-A9CF-CFE1080F9C91}"/>
                </a:ext>
              </a:extLst>
            </p:cNvPr>
            <p:cNvSpPr>
              <a:spLocks/>
            </p:cNvSpPr>
            <p:nvPr/>
          </p:nvSpPr>
          <p:spPr bwMode="auto">
            <a:xfrm>
              <a:off x="4039" y="2475"/>
              <a:ext cx="982" cy="982"/>
            </a:xfrm>
            <a:custGeom>
              <a:avLst/>
              <a:gdLst>
                <a:gd name="T0" fmla="*/ 16 w 88"/>
                <a:gd name="T1" fmla="*/ 72 h 88"/>
                <a:gd name="T2" fmla="*/ 72 w 88"/>
                <a:gd name="T3" fmla="*/ 72 h 88"/>
                <a:gd name="T4" fmla="*/ 72 w 88"/>
                <a:gd name="T5" fmla="*/ 16 h 88"/>
                <a:gd name="T6" fmla="*/ 23 w 88"/>
                <a:gd name="T7" fmla="*/ 10 h 88"/>
                <a:gd name="T8" fmla="*/ 6 w 88"/>
                <a:gd name="T9" fmla="*/ 6 h 88"/>
                <a:gd name="T10" fmla="*/ 10 w 88"/>
                <a:gd name="T11" fmla="*/ 23 h 88"/>
                <a:gd name="T12" fmla="*/ 16 w 88"/>
                <a:gd name="T13" fmla="*/ 72 h 88"/>
              </a:gdLst>
              <a:ahLst/>
              <a:cxnLst>
                <a:cxn ang="0">
                  <a:pos x="T0" y="T1"/>
                </a:cxn>
                <a:cxn ang="0">
                  <a:pos x="T2" y="T3"/>
                </a:cxn>
                <a:cxn ang="0">
                  <a:pos x="T4" y="T5"/>
                </a:cxn>
                <a:cxn ang="0">
                  <a:pos x="T6" y="T7"/>
                </a:cxn>
                <a:cxn ang="0">
                  <a:pos x="T8" y="T9"/>
                </a:cxn>
                <a:cxn ang="0">
                  <a:pos x="T10" y="T11"/>
                </a:cxn>
                <a:cxn ang="0">
                  <a:pos x="T12" y="T13"/>
                </a:cxn>
              </a:cxnLst>
              <a:rect l="0" t="0" r="r" b="b"/>
              <a:pathLst>
                <a:path w="88" h="88">
                  <a:moveTo>
                    <a:pt x="16" y="72"/>
                  </a:moveTo>
                  <a:cubicBezTo>
                    <a:pt x="31" y="88"/>
                    <a:pt x="57" y="88"/>
                    <a:pt x="72" y="72"/>
                  </a:cubicBezTo>
                  <a:cubicBezTo>
                    <a:pt x="88" y="57"/>
                    <a:pt x="88" y="31"/>
                    <a:pt x="72" y="16"/>
                  </a:cubicBezTo>
                  <a:cubicBezTo>
                    <a:pt x="59" y="2"/>
                    <a:pt x="38" y="0"/>
                    <a:pt x="23" y="10"/>
                  </a:cubicBezTo>
                  <a:cubicBezTo>
                    <a:pt x="6" y="6"/>
                    <a:pt x="6" y="6"/>
                    <a:pt x="6" y="6"/>
                  </a:cubicBezTo>
                  <a:cubicBezTo>
                    <a:pt x="10" y="23"/>
                    <a:pt x="10" y="23"/>
                    <a:pt x="10" y="23"/>
                  </a:cubicBezTo>
                  <a:cubicBezTo>
                    <a:pt x="0" y="38"/>
                    <a:pt x="2" y="59"/>
                    <a:pt x="16" y="72"/>
                  </a:cubicBezTo>
                  <a:close/>
                </a:path>
              </a:pathLst>
            </a:custGeom>
            <a:solidFill>
              <a:srgbClr val="FFA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4">
              <a:extLst>
                <a:ext uri="{FF2B5EF4-FFF2-40B4-BE49-F238E27FC236}">
                  <a16:creationId xmlns:a16="http://schemas.microsoft.com/office/drawing/2014/main" id="{7F4B0550-00CA-4C7F-BE8F-BEB4168D4898}"/>
                </a:ext>
              </a:extLst>
            </p:cNvPr>
            <p:cNvSpPr>
              <a:spLocks/>
            </p:cNvSpPr>
            <p:nvPr/>
          </p:nvSpPr>
          <p:spPr bwMode="auto">
            <a:xfrm>
              <a:off x="4307" y="1604"/>
              <a:ext cx="1049" cy="893"/>
            </a:xfrm>
            <a:custGeom>
              <a:avLst/>
              <a:gdLst>
                <a:gd name="T0" fmla="*/ 54 w 94"/>
                <a:gd name="T1" fmla="*/ 80 h 80"/>
                <a:gd name="T2" fmla="*/ 94 w 94"/>
                <a:gd name="T3" fmla="*/ 40 h 80"/>
                <a:gd name="T4" fmla="*/ 54 w 94"/>
                <a:gd name="T5" fmla="*/ 0 h 80"/>
                <a:gd name="T6" fmla="*/ 15 w 94"/>
                <a:gd name="T7" fmla="*/ 31 h 80"/>
                <a:gd name="T8" fmla="*/ 0 w 94"/>
                <a:gd name="T9" fmla="*/ 40 h 80"/>
                <a:gd name="T10" fmla="*/ 15 w 94"/>
                <a:gd name="T11" fmla="*/ 49 h 80"/>
                <a:gd name="T12" fmla="*/ 54 w 94"/>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94" h="80">
                  <a:moveTo>
                    <a:pt x="54" y="80"/>
                  </a:moveTo>
                  <a:cubicBezTo>
                    <a:pt x="76" y="80"/>
                    <a:pt x="94" y="62"/>
                    <a:pt x="94" y="40"/>
                  </a:cubicBezTo>
                  <a:cubicBezTo>
                    <a:pt x="94" y="18"/>
                    <a:pt x="76" y="0"/>
                    <a:pt x="54" y="0"/>
                  </a:cubicBezTo>
                  <a:cubicBezTo>
                    <a:pt x="35" y="0"/>
                    <a:pt x="19" y="13"/>
                    <a:pt x="15" y="31"/>
                  </a:cubicBezTo>
                  <a:cubicBezTo>
                    <a:pt x="0" y="40"/>
                    <a:pt x="0" y="40"/>
                    <a:pt x="0" y="40"/>
                  </a:cubicBezTo>
                  <a:cubicBezTo>
                    <a:pt x="15" y="49"/>
                    <a:pt x="15" y="49"/>
                    <a:pt x="15" y="49"/>
                  </a:cubicBezTo>
                  <a:cubicBezTo>
                    <a:pt x="19" y="67"/>
                    <a:pt x="35" y="80"/>
                    <a:pt x="54" y="80"/>
                  </a:cubicBezTo>
                  <a:close/>
                </a:path>
              </a:pathLst>
            </a:custGeom>
            <a:solidFill>
              <a:srgbClr val="99C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5">
              <a:extLst>
                <a:ext uri="{FF2B5EF4-FFF2-40B4-BE49-F238E27FC236}">
                  <a16:creationId xmlns:a16="http://schemas.microsoft.com/office/drawing/2014/main" id="{4CA88E0B-7A6A-4FF8-B872-204759D73364}"/>
                </a:ext>
              </a:extLst>
            </p:cNvPr>
            <p:cNvSpPr>
              <a:spLocks/>
            </p:cNvSpPr>
            <p:nvPr/>
          </p:nvSpPr>
          <p:spPr bwMode="auto">
            <a:xfrm>
              <a:off x="4072" y="678"/>
              <a:ext cx="915" cy="915"/>
            </a:xfrm>
            <a:custGeom>
              <a:avLst/>
              <a:gdLst>
                <a:gd name="T0" fmla="*/ 9 w 82"/>
                <a:gd name="T1" fmla="*/ 62 h 82"/>
                <a:gd name="T2" fmla="*/ 9 w 82"/>
                <a:gd name="T3" fmla="*/ 61 h 82"/>
                <a:gd name="T4" fmla="*/ 14 w 82"/>
                <a:gd name="T5" fmla="*/ 14 h 82"/>
                <a:gd name="T6" fmla="*/ 68 w 82"/>
                <a:gd name="T7" fmla="*/ 14 h 82"/>
                <a:gd name="T8" fmla="*/ 68 w 82"/>
                <a:gd name="T9" fmla="*/ 68 h 82"/>
                <a:gd name="T10" fmla="*/ 21 w 82"/>
                <a:gd name="T11" fmla="*/ 73 h 82"/>
                <a:gd name="T12" fmla="*/ 20 w 82"/>
                <a:gd name="T13" fmla="*/ 73 h 82"/>
                <a:gd name="T14" fmla="*/ 6 w 82"/>
                <a:gd name="T15" fmla="*/ 76 h 82"/>
                <a:gd name="T16" fmla="*/ 9 w 82"/>
                <a:gd name="T17"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9" y="62"/>
                  </a:moveTo>
                  <a:cubicBezTo>
                    <a:pt x="9" y="61"/>
                    <a:pt x="9" y="61"/>
                    <a:pt x="9" y="61"/>
                  </a:cubicBezTo>
                  <a:cubicBezTo>
                    <a:pt x="0" y="46"/>
                    <a:pt x="2" y="27"/>
                    <a:pt x="14" y="14"/>
                  </a:cubicBezTo>
                  <a:cubicBezTo>
                    <a:pt x="29" y="0"/>
                    <a:pt x="53" y="0"/>
                    <a:pt x="68" y="14"/>
                  </a:cubicBezTo>
                  <a:cubicBezTo>
                    <a:pt x="82" y="29"/>
                    <a:pt x="82" y="53"/>
                    <a:pt x="68" y="68"/>
                  </a:cubicBezTo>
                  <a:cubicBezTo>
                    <a:pt x="55" y="80"/>
                    <a:pt x="36" y="82"/>
                    <a:pt x="21" y="73"/>
                  </a:cubicBezTo>
                  <a:cubicBezTo>
                    <a:pt x="20" y="73"/>
                    <a:pt x="20" y="73"/>
                    <a:pt x="20" y="73"/>
                  </a:cubicBezTo>
                  <a:cubicBezTo>
                    <a:pt x="6" y="76"/>
                    <a:pt x="6" y="76"/>
                    <a:pt x="6" y="76"/>
                  </a:cubicBezTo>
                  <a:lnTo>
                    <a:pt x="9" y="62"/>
                  </a:lnTo>
                  <a:close/>
                </a:path>
              </a:pathLst>
            </a:custGeom>
            <a:solidFill>
              <a:srgbClr val="33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6">
              <a:extLst>
                <a:ext uri="{FF2B5EF4-FFF2-40B4-BE49-F238E27FC236}">
                  <a16:creationId xmlns:a16="http://schemas.microsoft.com/office/drawing/2014/main" id="{BD68D937-0DF1-43D2-8C24-E3A0F713828B}"/>
                </a:ext>
              </a:extLst>
            </p:cNvPr>
            <p:cNvSpPr>
              <a:spLocks/>
            </p:cNvSpPr>
            <p:nvPr/>
          </p:nvSpPr>
          <p:spPr bwMode="auto">
            <a:xfrm>
              <a:off x="3168" y="310"/>
              <a:ext cx="893" cy="1049"/>
            </a:xfrm>
            <a:custGeom>
              <a:avLst/>
              <a:gdLst>
                <a:gd name="T0" fmla="*/ 80 w 80"/>
                <a:gd name="T1" fmla="*/ 40 h 94"/>
                <a:gd name="T2" fmla="*/ 40 w 80"/>
                <a:gd name="T3" fmla="*/ 0 h 94"/>
                <a:gd name="T4" fmla="*/ 0 w 80"/>
                <a:gd name="T5" fmla="*/ 40 h 94"/>
                <a:gd name="T6" fmla="*/ 31 w 80"/>
                <a:gd name="T7" fmla="*/ 79 h 94"/>
                <a:gd name="T8" fmla="*/ 40 w 80"/>
                <a:gd name="T9" fmla="*/ 94 h 94"/>
                <a:gd name="T10" fmla="*/ 49 w 80"/>
                <a:gd name="T11" fmla="*/ 79 h 94"/>
                <a:gd name="T12" fmla="*/ 80 w 80"/>
                <a:gd name="T13" fmla="*/ 40 h 94"/>
              </a:gdLst>
              <a:ahLst/>
              <a:cxnLst>
                <a:cxn ang="0">
                  <a:pos x="T0" y="T1"/>
                </a:cxn>
                <a:cxn ang="0">
                  <a:pos x="T2" y="T3"/>
                </a:cxn>
                <a:cxn ang="0">
                  <a:pos x="T4" y="T5"/>
                </a:cxn>
                <a:cxn ang="0">
                  <a:pos x="T6" y="T7"/>
                </a:cxn>
                <a:cxn ang="0">
                  <a:pos x="T8" y="T9"/>
                </a:cxn>
                <a:cxn ang="0">
                  <a:pos x="T10" y="T11"/>
                </a:cxn>
                <a:cxn ang="0">
                  <a:pos x="T12" y="T13"/>
                </a:cxn>
              </a:cxnLst>
              <a:rect l="0" t="0" r="r" b="b"/>
              <a:pathLst>
                <a:path w="80" h="94">
                  <a:moveTo>
                    <a:pt x="80" y="40"/>
                  </a:moveTo>
                  <a:cubicBezTo>
                    <a:pt x="80" y="18"/>
                    <a:pt x="62" y="0"/>
                    <a:pt x="40" y="0"/>
                  </a:cubicBezTo>
                  <a:cubicBezTo>
                    <a:pt x="18" y="0"/>
                    <a:pt x="0" y="18"/>
                    <a:pt x="0" y="40"/>
                  </a:cubicBezTo>
                  <a:cubicBezTo>
                    <a:pt x="0" y="59"/>
                    <a:pt x="13" y="75"/>
                    <a:pt x="31" y="79"/>
                  </a:cubicBezTo>
                  <a:cubicBezTo>
                    <a:pt x="40" y="94"/>
                    <a:pt x="40" y="94"/>
                    <a:pt x="40" y="94"/>
                  </a:cubicBezTo>
                  <a:cubicBezTo>
                    <a:pt x="49" y="79"/>
                    <a:pt x="49" y="79"/>
                    <a:pt x="49" y="79"/>
                  </a:cubicBezTo>
                  <a:cubicBezTo>
                    <a:pt x="67" y="75"/>
                    <a:pt x="80" y="59"/>
                    <a:pt x="80" y="40"/>
                  </a:cubicBezTo>
                  <a:close/>
                </a:path>
              </a:pathLst>
            </a:custGeom>
            <a:solidFill>
              <a:srgbClr val="12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1" name="TextBox 80">
            <a:extLst>
              <a:ext uri="{FF2B5EF4-FFF2-40B4-BE49-F238E27FC236}">
                <a16:creationId xmlns:a16="http://schemas.microsoft.com/office/drawing/2014/main" id="{5894CD7B-21AF-4DF1-983F-7A201AC36D50}"/>
              </a:ext>
            </a:extLst>
          </p:cNvPr>
          <p:cNvSpPr txBox="1"/>
          <p:nvPr/>
        </p:nvSpPr>
        <p:spPr>
          <a:xfrm>
            <a:off x="7454736" y="3036509"/>
            <a:ext cx="1771555" cy="707886"/>
          </a:xfrm>
          <a:prstGeom prst="rect">
            <a:avLst/>
          </a:prstGeom>
          <a:noFill/>
        </p:spPr>
        <p:txBody>
          <a:bodyPr wrap="square" rtlCol="0">
            <a:spAutoFit/>
          </a:bodyPr>
          <a:lstStyle/>
          <a:p>
            <a:pPr algn="ctr"/>
            <a:r>
              <a:rPr lang="en-US" sz="2000" dirty="0"/>
              <a:t>Your title </a:t>
            </a:r>
          </a:p>
          <a:p>
            <a:pPr algn="ctr"/>
            <a:r>
              <a:rPr lang="en-US" sz="2000" dirty="0"/>
              <a:t>goes here</a:t>
            </a:r>
          </a:p>
        </p:txBody>
      </p:sp>
      <p:grpSp>
        <p:nvGrpSpPr>
          <p:cNvPr id="41" name="Group 40">
            <a:extLst>
              <a:ext uri="{FF2B5EF4-FFF2-40B4-BE49-F238E27FC236}">
                <a16:creationId xmlns:a16="http://schemas.microsoft.com/office/drawing/2014/main" id="{37AADEAA-1984-4E89-8819-AEB2F915910D}"/>
              </a:ext>
            </a:extLst>
          </p:cNvPr>
          <p:cNvGrpSpPr/>
          <p:nvPr/>
        </p:nvGrpSpPr>
        <p:grpSpPr>
          <a:xfrm>
            <a:off x="7660533" y="220722"/>
            <a:ext cx="1403419" cy="1345164"/>
            <a:chOff x="7660533" y="220722"/>
            <a:chExt cx="1403419" cy="1345164"/>
          </a:xfrm>
        </p:grpSpPr>
        <p:sp>
          <p:nvSpPr>
            <p:cNvPr id="89" name="TextBox 10">
              <a:extLst>
                <a:ext uri="{FF2B5EF4-FFF2-40B4-BE49-F238E27FC236}">
                  <a16:creationId xmlns:a16="http://schemas.microsoft.com/office/drawing/2014/main" id="{E43B84FD-30D0-4FC3-B372-A5451DF136E1}"/>
                </a:ext>
              </a:extLst>
            </p:cNvPr>
            <p:cNvSpPr txBox="1">
              <a:spLocks noChangeArrowheads="1"/>
            </p:cNvSpPr>
            <p:nvPr/>
          </p:nvSpPr>
          <p:spPr bwMode="auto">
            <a:xfrm>
              <a:off x="7679651" y="73490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0" name="TextBox 89">
              <a:extLst>
                <a:ext uri="{FF2B5EF4-FFF2-40B4-BE49-F238E27FC236}">
                  <a16:creationId xmlns:a16="http://schemas.microsoft.com/office/drawing/2014/main" id="{77374082-8BC8-4DFC-8A9B-73FA8C53435C}"/>
                </a:ext>
              </a:extLst>
            </p:cNvPr>
            <p:cNvSpPr txBox="1"/>
            <p:nvPr/>
          </p:nvSpPr>
          <p:spPr>
            <a:xfrm>
              <a:off x="7660533" y="220722"/>
              <a:ext cx="1349829" cy="584775"/>
            </a:xfrm>
            <a:prstGeom prst="rect">
              <a:avLst/>
            </a:prstGeom>
            <a:noFill/>
          </p:spPr>
          <p:txBody>
            <a:bodyPr wrap="square" rtlCol="0">
              <a:spAutoFit/>
            </a:bodyPr>
            <a:lstStyle/>
            <a:p>
              <a:pPr algn="ctr"/>
              <a:r>
                <a:rPr lang="en-US" sz="3200" dirty="0">
                  <a:solidFill>
                    <a:schemeClr val="bg1"/>
                  </a:solidFill>
                </a:rPr>
                <a:t>01</a:t>
              </a:r>
            </a:p>
          </p:txBody>
        </p:sp>
      </p:grpSp>
      <p:grpSp>
        <p:nvGrpSpPr>
          <p:cNvPr id="42" name="Group 41">
            <a:extLst>
              <a:ext uri="{FF2B5EF4-FFF2-40B4-BE49-F238E27FC236}">
                <a16:creationId xmlns:a16="http://schemas.microsoft.com/office/drawing/2014/main" id="{5F750039-064A-46BE-B784-41F3C15D2E77}"/>
              </a:ext>
            </a:extLst>
          </p:cNvPr>
          <p:cNvGrpSpPr/>
          <p:nvPr/>
        </p:nvGrpSpPr>
        <p:grpSpPr>
          <a:xfrm>
            <a:off x="9300453" y="983306"/>
            <a:ext cx="1388246" cy="1317349"/>
            <a:chOff x="9300453" y="983306"/>
            <a:chExt cx="1388246" cy="1317349"/>
          </a:xfrm>
        </p:grpSpPr>
        <p:sp>
          <p:nvSpPr>
            <p:cNvPr id="88" name="TextBox 10">
              <a:extLst>
                <a:ext uri="{FF2B5EF4-FFF2-40B4-BE49-F238E27FC236}">
                  <a16:creationId xmlns:a16="http://schemas.microsoft.com/office/drawing/2014/main" id="{557B4320-61D6-4CD8-B0C2-843D6D2A5E6A}"/>
                </a:ext>
              </a:extLst>
            </p:cNvPr>
            <p:cNvSpPr txBox="1">
              <a:spLocks noChangeArrowheads="1"/>
            </p:cNvSpPr>
            <p:nvPr/>
          </p:nvSpPr>
          <p:spPr bwMode="auto">
            <a:xfrm>
              <a:off x="9300453" y="1469676"/>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1" name="TextBox 90">
              <a:extLst>
                <a:ext uri="{FF2B5EF4-FFF2-40B4-BE49-F238E27FC236}">
                  <a16:creationId xmlns:a16="http://schemas.microsoft.com/office/drawing/2014/main" id="{8AA23278-7E05-4724-B24C-9BBAE57526EB}"/>
                </a:ext>
              </a:extLst>
            </p:cNvPr>
            <p:cNvSpPr txBox="1"/>
            <p:nvPr/>
          </p:nvSpPr>
          <p:spPr>
            <a:xfrm>
              <a:off x="9338870" y="983306"/>
              <a:ext cx="1349829" cy="584775"/>
            </a:xfrm>
            <a:prstGeom prst="rect">
              <a:avLst/>
            </a:prstGeom>
            <a:noFill/>
          </p:spPr>
          <p:txBody>
            <a:bodyPr wrap="square" rtlCol="0">
              <a:spAutoFit/>
            </a:bodyPr>
            <a:lstStyle/>
            <a:p>
              <a:pPr algn="ctr"/>
              <a:r>
                <a:rPr lang="en-US" sz="3200" dirty="0">
                  <a:solidFill>
                    <a:schemeClr val="bg1"/>
                  </a:solidFill>
                </a:rPr>
                <a:t>02</a:t>
              </a:r>
            </a:p>
          </p:txBody>
        </p:sp>
      </p:grpSp>
      <p:grpSp>
        <p:nvGrpSpPr>
          <p:cNvPr id="43" name="Group 42">
            <a:extLst>
              <a:ext uri="{FF2B5EF4-FFF2-40B4-BE49-F238E27FC236}">
                <a16:creationId xmlns:a16="http://schemas.microsoft.com/office/drawing/2014/main" id="{8488EEC5-C2A5-43C9-999E-EFB393440937}"/>
              </a:ext>
            </a:extLst>
          </p:cNvPr>
          <p:cNvGrpSpPr/>
          <p:nvPr/>
        </p:nvGrpSpPr>
        <p:grpSpPr>
          <a:xfrm>
            <a:off x="10053781" y="2660478"/>
            <a:ext cx="1384301" cy="1263819"/>
            <a:chOff x="10053781" y="2660478"/>
            <a:chExt cx="1384301" cy="1263819"/>
          </a:xfrm>
        </p:grpSpPr>
        <p:sp>
          <p:nvSpPr>
            <p:cNvPr id="87" name="TextBox 10">
              <a:extLst>
                <a:ext uri="{FF2B5EF4-FFF2-40B4-BE49-F238E27FC236}">
                  <a16:creationId xmlns:a16="http://schemas.microsoft.com/office/drawing/2014/main" id="{4CC7CFF6-9D65-487F-88B4-F03AE03867B5}"/>
                </a:ext>
              </a:extLst>
            </p:cNvPr>
            <p:cNvSpPr txBox="1">
              <a:spLocks noChangeArrowheads="1"/>
            </p:cNvSpPr>
            <p:nvPr/>
          </p:nvSpPr>
          <p:spPr bwMode="auto">
            <a:xfrm>
              <a:off x="10053781" y="3093318"/>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2" name="TextBox 91">
              <a:extLst>
                <a:ext uri="{FF2B5EF4-FFF2-40B4-BE49-F238E27FC236}">
                  <a16:creationId xmlns:a16="http://schemas.microsoft.com/office/drawing/2014/main" id="{04783DB6-F0FB-4BBF-BF23-958335E94B40}"/>
                </a:ext>
              </a:extLst>
            </p:cNvPr>
            <p:cNvSpPr txBox="1"/>
            <p:nvPr/>
          </p:nvSpPr>
          <p:spPr>
            <a:xfrm>
              <a:off x="10053781" y="2660478"/>
              <a:ext cx="1349829" cy="584775"/>
            </a:xfrm>
            <a:prstGeom prst="rect">
              <a:avLst/>
            </a:prstGeom>
            <a:noFill/>
          </p:spPr>
          <p:txBody>
            <a:bodyPr wrap="square" rtlCol="0">
              <a:spAutoFit/>
            </a:bodyPr>
            <a:lstStyle/>
            <a:p>
              <a:pPr algn="ctr"/>
              <a:r>
                <a:rPr lang="en-US" sz="3200" dirty="0">
                  <a:solidFill>
                    <a:schemeClr val="bg1"/>
                  </a:solidFill>
                </a:rPr>
                <a:t>03</a:t>
              </a:r>
            </a:p>
          </p:txBody>
        </p:sp>
      </p:grpSp>
      <p:grpSp>
        <p:nvGrpSpPr>
          <p:cNvPr id="44" name="Group 43">
            <a:extLst>
              <a:ext uri="{FF2B5EF4-FFF2-40B4-BE49-F238E27FC236}">
                <a16:creationId xmlns:a16="http://schemas.microsoft.com/office/drawing/2014/main" id="{265D322D-47F0-45EC-8D66-E8A17BE8D713}"/>
              </a:ext>
            </a:extLst>
          </p:cNvPr>
          <p:cNvGrpSpPr/>
          <p:nvPr/>
        </p:nvGrpSpPr>
        <p:grpSpPr>
          <a:xfrm>
            <a:off x="9326803" y="4414421"/>
            <a:ext cx="1384301" cy="1294885"/>
            <a:chOff x="9326803" y="4414421"/>
            <a:chExt cx="1384301" cy="1294885"/>
          </a:xfrm>
        </p:grpSpPr>
        <p:sp>
          <p:nvSpPr>
            <p:cNvPr id="86" name="TextBox 10">
              <a:extLst>
                <a:ext uri="{FF2B5EF4-FFF2-40B4-BE49-F238E27FC236}">
                  <a16:creationId xmlns:a16="http://schemas.microsoft.com/office/drawing/2014/main" id="{8BD37A65-CFAB-465C-ABA6-C38F92C100BA}"/>
                </a:ext>
              </a:extLst>
            </p:cNvPr>
            <p:cNvSpPr txBox="1">
              <a:spLocks noChangeArrowheads="1"/>
            </p:cNvSpPr>
            <p:nvPr/>
          </p:nvSpPr>
          <p:spPr bwMode="auto">
            <a:xfrm>
              <a:off x="9326803" y="487832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3" name="TextBox 92">
              <a:extLst>
                <a:ext uri="{FF2B5EF4-FFF2-40B4-BE49-F238E27FC236}">
                  <a16:creationId xmlns:a16="http://schemas.microsoft.com/office/drawing/2014/main" id="{5E458D50-D363-4018-AE05-7EF30D51180E}"/>
                </a:ext>
              </a:extLst>
            </p:cNvPr>
            <p:cNvSpPr txBox="1"/>
            <p:nvPr/>
          </p:nvSpPr>
          <p:spPr>
            <a:xfrm>
              <a:off x="9326803" y="4414421"/>
              <a:ext cx="1349829" cy="584775"/>
            </a:xfrm>
            <a:prstGeom prst="rect">
              <a:avLst/>
            </a:prstGeom>
            <a:noFill/>
          </p:spPr>
          <p:txBody>
            <a:bodyPr wrap="square" rtlCol="0">
              <a:spAutoFit/>
            </a:bodyPr>
            <a:lstStyle/>
            <a:p>
              <a:pPr algn="ctr"/>
              <a:r>
                <a:rPr lang="en-US" sz="3200" dirty="0">
                  <a:solidFill>
                    <a:schemeClr val="bg1"/>
                  </a:solidFill>
                </a:rPr>
                <a:t>04</a:t>
              </a:r>
            </a:p>
          </p:txBody>
        </p:sp>
      </p:grpSp>
      <p:grpSp>
        <p:nvGrpSpPr>
          <p:cNvPr id="98" name="Group 97">
            <a:extLst>
              <a:ext uri="{FF2B5EF4-FFF2-40B4-BE49-F238E27FC236}">
                <a16:creationId xmlns:a16="http://schemas.microsoft.com/office/drawing/2014/main" id="{5062C2AA-917F-4CD0-BBF1-5569FB62C2FE}"/>
              </a:ext>
            </a:extLst>
          </p:cNvPr>
          <p:cNvGrpSpPr/>
          <p:nvPr/>
        </p:nvGrpSpPr>
        <p:grpSpPr>
          <a:xfrm>
            <a:off x="7627731" y="5136018"/>
            <a:ext cx="1406763" cy="1285537"/>
            <a:chOff x="7627731" y="5136018"/>
            <a:chExt cx="1406763" cy="1285537"/>
          </a:xfrm>
        </p:grpSpPr>
        <p:sp>
          <p:nvSpPr>
            <p:cNvPr id="85" name="TextBox 10">
              <a:extLst>
                <a:ext uri="{FF2B5EF4-FFF2-40B4-BE49-F238E27FC236}">
                  <a16:creationId xmlns:a16="http://schemas.microsoft.com/office/drawing/2014/main" id="{C4E5C7DC-18A6-4F12-B671-11D14A60CCB9}"/>
                </a:ext>
              </a:extLst>
            </p:cNvPr>
            <p:cNvSpPr txBox="1">
              <a:spLocks noChangeArrowheads="1"/>
            </p:cNvSpPr>
            <p:nvPr/>
          </p:nvSpPr>
          <p:spPr bwMode="auto">
            <a:xfrm>
              <a:off x="7650193" y="5590576"/>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4" name="TextBox 93">
              <a:extLst>
                <a:ext uri="{FF2B5EF4-FFF2-40B4-BE49-F238E27FC236}">
                  <a16:creationId xmlns:a16="http://schemas.microsoft.com/office/drawing/2014/main" id="{90EABC97-E6CE-4525-8467-F0DDAFAAA5DB}"/>
                </a:ext>
              </a:extLst>
            </p:cNvPr>
            <p:cNvSpPr txBox="1"/>
            <p:nvPr/>
          </p:nvSpPr>
          <p:spPr>
            <a:xfrm>
              <a:off x="7627731" y="5136018"/>
              <a:ext cx="1349829" cy="584775"/>
            </a:xfrm>
            <a:prstGeom prst="rect">
              <a:avLst/>
            </a:prstGeom>
            <a:noFill/>
          </p:spPr>
          <p:txBody>
            <a:bodyPr wrap="square" rtlCol="0">
              <a:spAutoFit/>
            </a:bodyPr>
            <a:lstStyle/>
            <a:p>
              <a:pPr algn="ctr"/>
              <a:r>
                <a:rPr lang="en-US" sz="3200" dirty="0">
                  <a:solidFill>
                    <a:schemeClr val="bg1"/>
                  </a:solidFill>
                </a:rPr>
                <a:t>05</a:t>
              </a:r>
            </a:p>
          </p:txBody>
        </p:sp>
      </p:grpSp>
      <p:grpSp>
        <p:nvGrpSpPr>
          <p:cNvPr id="99" name="Group 98">
            <a:extLst>
              <a:ext uri="{FF2B5EF4-FFF2-40B4-BE49-F238E27FC236}">
                <a16:creationId xmlns:a16="http://schemas.microsoft.com/office/drawing/2014/main" id="{B271BFA4-FF14-4E8C-BD37-CCF00FA34A1D}"/>
              </a:ext>
            </a:extLst>
          </p:cNvPr>
          <p:cNvGrpSpPr/>
          <p:nvPr/>
        </p:nvGrpSpPr>
        <p:grpSpPr>
          <a:xfrm>
            <a:off x="5939369" y="4373471"/>
            <a:ext cx="1384301" cy="1314298"/>
            <a:chOff x="5939369" y="4373471"/>
            <a:chExt cx="1384301" cy="1314298"/>
          </a:xfrm>
        </p:grpSpPr>
        <p:sp>
          <p:nvSpPr>
            <p:cNvPr id="84" name="TextBox 10">
              <a:extLst>
                <a:ext uri="{FF2B5EF4-FFF2-40B4-BE49-F238E27FC236}">
                  <a16:creationId xmlns:a16="http://schemas.microsoft.com/office/drawing/2014/main" id="{56AC3A84-D139-412E-AAE5-361C668F823F}"/>
                </a:ext>
              </a:extLst>
            </p:cNvPr>
            <p:cNvSpPr txBox="1">
              <a:spLocks noChangeArrowheads="1"/>
            </p:cNvSpPr>
            <p:nvPr/>
          </p:nvSpPr>
          <p:spPr bwMode="auto">
            <a:xfrm>
              <a:off x="5939369" y="4856790"/>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5" name="TextBox 94">
              <a:extLst>
                <a:ext uri="{FF2B5EF4-FFF2-40B4-BE49-F238E27FC236}">
                  <a16:creationId xmlns:a16="http://schemas.microsoft.com/office/drawing/2014/main" id="{C4A79190-021F-482D-B07B-D5F1371A59D7}"/>
                </a:ext>
              </a:extLst>
            </p:cNvPr>
            <p:cNvSpPr txBox="1"/>
            <p:nvPr/>
          </p:nvSpPr>
          <p:spPr>
            <a:xfrm>
              <a:off x="5943166" y="4373471"/>
              <a:ext cx="1349829" cy="584775"/>
            </a:xfrm>
            <a:prstGeom prst="rect">
              <a:avLst/>
            </a:prstGeom>
            <a:noFill/>
          </p:spPr>
          <p:txBody>
            <a:bodyPr wrap="square" rtlCol="0">
              <a:spAutoFit/>
            </a:bodyPr>
            <a:lstStyle/>
            <a:p>
              <a:pPr algn="ctr"/>
              <a:r>
                <a:rPr lang="en-US" sz="3200" dirty="0">
                  <a:solidFill>
                    <a:schemeClr val="bg1"/>
                  </a:solidFill>
                </a:rPr>
                <a:t>06</a:t>
              </a:r>
            </a:p>
          </p:txBody>
        </p:sp>
      </p:grpSp>
      <p:grpSp>
        <p:nvGrpSpPr>
          <p:cNvPr id="100" name="Group 99">
            <a:extLst>
              <a:ext uri="{FF2B5EF4-FFF2-40B4-BE49-F238E27FC236}">
                <a16:creationId xmlns:a16="http://schemas.microsoft.com/office/drawing/2014/main" id="{53095A4F-6A85-4B5D-85F4-1E151A126D94}"/>
              </a:ext>
            </a:extLst>
          </p:cNvPr>
          <p:cNvGrpSpPr/>
          <p:nvPr/>
        </p:nvGrpSpPr>
        <p:grpSpPr>
          <a:xfrm>
            <a:off x="5228763" y="2747745"/>
            <a:ext cx="1384301" cy="1265821"/>
            <a:chOff x="5228763" y="2747745"/>
            <a:chExt cx="1384301" cy="1265821"/>
          </a:xfrm>
        </p:grpSpPr>
        <p:sp>
          <p:nvSpPr>
            <p:cNvPr id="83" name="TextBox 10">
              <a:extLst>
                <a:ext uri="{FF2B5EF4-FFF2-40B4-BE49-F238E27FC236}">
                  <a16:creationId xmlns:a16="http://schemas.microsoft.com/office/drawing/2014/main" id="{C6033CA2-A48D-4698-9BD1-EB0FC4A2A4E1}"/>
                </a:ext>
              </a:extLst>
            </p:cNvPr>
            <p:cNvSpPr txBox="1">
              <a:spLocks noChangeArrowheads="1"/>
            </p:cNvSpPr>
            <p:nvPr/>
          </p:nvSpPr>
          <p:spPr bwMode="auto">
            <a:xfrm>
              <a:off x="5228763" y="318258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Arial" panose="020B0604020202020204" pitchFamily="34" charset="0"/>
                  <a:cs typeface="Arial" panose="020B0604020202020204" pitchFamily="34" charset="0"/>
                </a:rPr>
                <a:t>Lorem ipsum </a:t>
              </a:r>
              <a:r>
                <a:rPr lang="es-CO" sz="1200" dirty="0">
                  <a:solidFill>
                    <a:schemeClr val="bg1"/>
                  </a:solidFill>
                  <a:latin typeface="Arial" panose="020B0604020202020204" pitchFamily="34" charset="0"/>
                  <a:cs typeface="Arial" panose="020B0604020202020204" pitchFamily="34" charset="0"/>
                </a:rPr>
                <a:t>dolor sit amet, consectetur adipiscing elit.  </a:t>
              </a:r>
            </a:p>
          </p:txBody>
        </p:sp>
        <p:sp>
          <p:nvSpPr>
            <p:cNvPr id="96" name="TextBox 95">
              <a:extLst>
                <a:ext uri="{FF2B5EF4-FFF2-40B4-BE49-F238E27FC236}">
                  <a16:creationId xmlns:a16="http://schemas.microsoft.com/office/drawing/2014/main" id="{BFEA4034-C40B-4353-8C3B-07D269352D81}"/>
                </a:ext>
              </a:extLst>
            </p:cNvPr>
            <p:cNvSpPr txBox="1"/>
            <p:nvPr/>
          </p:nvSpPr>
          <p:spPr>
            <a:xfrm>
              <a:off x="5234193" y="2747745"/>
              <a:ext cx="1349829" cy="584775"/>
            </a:xfrm>
            <a:prstGeom prst="rect">
              <a:avLst/>
            </a:prstGeom>
            <a:noFill/>
          </p:spPr>
          <p:txBody>
            <a:bodyPr wrap="square" rtlCol="0">
              <a:spAutoFit/>
            </a:bodyPr>
            <a:lstStyle/>
            <a:p>
              <a:pPr algn="ctr"/>
              <a:r>
                <a:rPr lang="en-US" sz="3200" dirty="0">
                  <a:solidFill>
                    <a:schemeClr val="bg1"/>
                  </a:solidFill>
                </a:rPr>
                <a:t>07</a:t>
              </a:r>
            </a:p>
          </p:txBody>
        </p:sp>
      </p:grpSp>
      <p:grpSp>
        <p:nvGrpSpPr>
          <p:cNvPr id="101" name="Group 100">
            <a:extLst>
              <a:ext uri="{FF2B5EF4-FFF2-40B4-BE49-F238E27FC236}">
                <a16:creationId xmlns:a16="http://schemas.microsoft.com/office/drawing/2014/main" id="{929F06E0-A714-45EA-BC20-691BA970F971}"/>
              </a:ext>
            </a:extLst>
          </p:cNvPr>
          <p:cNvGrpSpPr/>
          <p:nvPr/>
        </p:nvGrpSpPr>
        <p:grpSpPr>
          <a:xfrm>
            <a:off x="5920913" y="968842"/>
            <a:ext cx="1452517" cy="1295584"/>
            <a:chOff x="5920913" y="968842"/>
            <a:chExt cx="1452517" cy="1295584"/>
          </a:xfrm>
        </p:grpSpPr>
        <p:sp>
          <p:nvSpPr>
            <p:cNvPr id="82" name="TextBox 10">
              <a:extLst>
                <a:ext uri="{FF2B5EF4-FFF2-40B4-BE49-F238E27FC236}">
                  <a16:creationId xmlns:a16="http://schemas.microsoft.com/office/drawing/2014/main" id="{648249F4-609B-4008-8B39-D51D70CC9F8F}"/>
                </a:ext>
              </a:extLst>
            </p:cNvPr>
            <p:cNvSpPr txBox="1">
              <a:spLocks noChangeArrowheads="1"/>
            </p:cNvSpPr>
            <p:nvPr/>
          </p:nvSpPr>
          <p:spPr bwMode="auto">
            <a:xfrm>
              <a:off x="5989129" y="1433447"/>
              <a:ext cx="1384301"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s-CO" sz="1200" b="1" dirty="0">
                  <a:solidFill>
                    <a:schemeClr val="bg1"/>
                  </a:solidFill>
                  <a:latin typeface="+mn-lt"/>
                  <a:cs typeface="Arial" panose="020B0604020202020204" pitchFamily="34" charset="0"/>
                </a:rPr>
                <a:t>Lorem ipsum </a:t>
              </a:r>
              <a:r>
                <a:rPr lang="es-CO" sz="1200" dirty="0">
                  <a:solidFill>
                    <a:schemeClr val="bg1"/>
                  </a:solidFill>
                  <a:latin typeface="+mn-lt"/>
                  <a:cs typeface="Arial" panose="020B0604020202020204" pitchFamily="34" charset="0"/>
                </a:rPr>
                <a:t>dolor sit amet, consectetur adipiscing elit.  </a:t>
              </a:r>
            </a:p>
          </p:txBody>
        </p:sp>
        <p:sp>
          <p:nvSpPr>
            <p:cNvPr id="97" name="TextBox 96">
              <a:extLst>
                <a:ext uri="{FF2B5EF4-FFF2-40B4-BE49-F238E27FC236}">
                  <a16:creationId xmlns:a16="http://schemas.microsoft.com/office/drawing/2014/main" id="{C4150221-FB1B-4739-8ADB-5238F0ECE493}"/>
                </a:ext>
              </a:extLst>
            </p:cNvPr>
            <p:cNvSpPr txBox="1"/>
            <p:nvPr/>
          </p:nvSpPr>
          <p:spPr>
            <a:xfrm>
              <a:off x="5920913" y="968842"/>
              <a:ext cx="1349829" cy="584775"/>
            </a:xfrm>
            <a:prstGeom prst="rect">
              <a:avLst/>
            </a:prstGeom>
            <a:noFill/>
          </p:spPr>
          <p:txBody>
            <a:bodyPr wrap="square" rtlCol="0">
              <a:spAutoFit/>
            </a:bodyPr>
            <a:lstStyle/>
            <a:p>
              <a:pPr algn="ctr"/>
              <a:r>
                <a:rPr lang="en-US" sz="3200" dirty="0">
                  <a:solidFill>
                    <a:schemeClr val="bg1"/>
                  </a:solidFill>
                </a:rPr>
                <a:t>08</a:t>
              </a:r>
            </a:p>
          </p:txBody>
        </p:sp>
      </p:grpSp>
      <p:sp>
        <p:nvSpPr>
          <p:cNvPr id="103" name="Rectángulo 61">
            <a:extLst>
              <a:ext uri="{FF2B5EF4-FFF2-40B4-BE49-F238E27FC236}">
                <a16:creationId xmlns:a16="http://schemas.microsoft.com/office/drawing/2014/main" id="{0821520D-D2CC-4E23-91AB-6EE49087F5C6}"/>
              </a:ext>
            </a:extLst>
          </p:cNvPr>
          <p:cNvSpPr/>
          <p:nvPr/>
        </p:nvSpPr>
        <p:spPr>
          <a:xfrm>
            <a:off x="647700" y="3182587"/>
            <a:ext cx="3428525" cy="1754326"/>
          </a:xfrm>
          <a:prstGeom prst="rect">
            <a:avLst/>
          </a:prstGeom>
        </p:spPr>
        <p:txBody>
          <a:bodyPr wrap="square">
            <a:spAutoFit/>
          </a:bodyPr>
          <a:lstStyle/>
          <a:p>
            <a:r>
              <a:rPr lang="en-US" b="1" dirty="0"/>
              <a:t>Lorem ipsum </a:t>
            </a:r>
            <a:r>
              <a:rPr lang="en-US" dirty="0"/>
              <a:t>dolor sit amet, consectetur adipiscing elit. Curabitur eros leo, accumsan quis arcu ac, molestie ornare justo. Vivamus non diam metus..</a:t>
            </a:r>
            <a:endParaRPr lang="en-US" sz="1600" dirty="0"/>
          </a:p>
        </p:txBody>
      </p:sp>
      <p:sp>
        <p:nvSpPr>
          <p:cNvPr id="104" name="Title 103">
            <a:extLst>
              <a:ext uri="{FF2B5EF4-FFF2-40B4-BE49-F238E27FC236}">
                <a16:creationId xmlns:a16="http://schemas.microsoft.com/office/drawing/2014/main" id="{9B1573DB-F768-4EFE-8B1C-9682DA508E79}"/>
              </a:ext>
            </a:extLst>
          </p:cNvPr>
          <p:cNvSpPr>
            <a:spLocks noGrp="1"/>
          </p:cNvSpPr>
          <p:nvPr>
            <p:ph type="title"/>
          </p:nvPr>
        </p:nvSpPr>
        <p:spPr/>
        <p:txBody>
          <a:bodyPr/>
          <a:lstStyle/>
          <a:p>
            <a:r>
              <a:rPr lang="en-US" dirty="0">
                <a:solidFill>
                  <a:srgbClr val="2EC3C7"/>
                </a:solidFill>
              </a:rPr>
              <a:t>Click to Add Title</a:t>
            </a:r>
          </a:p>
        </p:txBody>
      </p:sp>
    </p:spTree>
    <p:extLst>
      <p:ext uri="{BB962C8B-B14F-4D97-AF65-F5344CB8AC3E}">
        <p14:creationId xmlns:p14="http://schemas.microsoft.com/office/powerpoint/2010/main" val="3388190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C3C96-F2A0-4CF9-B000-B37D94014E0D}"/>
              </a:ext>
            </a:extLst>
          </p:cNvPr>
          <p:cNvSpPr>
            <a:spLocks noGrp="1"/>
          </p:cNvSpPr>
          <p:nvPr>
            <p:ph type="title"/>
          </p:nvPr>
        </p:nvSpPr>
        <p:spPr/>
        <p:txBody>
          <a:bodyPr/>
          <a:lstStyle/>
          <a:p>
            <a:r>
              <a:rPr lang="en-US" dirty="0"/>
              <a:t>Click to add title </a:t>
            </a:r>
          </a:p>
        </p:txBody>
      </p:sp>
      <p:grpSp>
        <p:nvGrpSpPr>
          <p:cNvPr id="6" name="Group 4">
            <a:extLst>
              <a:ext uri="{FF2B5EF4-FFF2-40B4-BE49-F238E27FC236}">
                <a16:creationId xmlns:a16="http://schemas.microsoft.com/office/drawing/2014/main" id="{A93BD29E-BB8F-4E09-A40E-C85578F7459E}"/>
              </a:ext>
            </a:extLst>
          </p:cNvPr>
          <p:cNvGrpSpPr>
            <a:grpSpLocks noChangeAspect="1"/>
          </p:cNvGrpSpPr>
          <p:nvPr/>
        </p:nvGrpSpPr>
        <p:grpSpPr bwMode="auto">
          <a:xfrm>
            <a:off x="595313" y="2692400"/>
            <a:ext cx="5678487" cy="4165600"/>
            <a:chOff x="1951" y="1696"/>
            <a:chExt cx="3577" cy="2624"/>
          </a:xfrm>
        </p:grpSpPr>
        <p:sp>
          <p:nvSpPr>
            <p:cNvPr id="8" name="Rectangle 5">
              <a:extLst>
                <a:ext uri="{FF2B5EF4-FFF2-40B4-BE49-F238E27FC236}">
                  <a16:creationId xmlns:a16="http://schemas.microsoft.com/office/drawing/2014/main" id="{D0468D53-A34F-433D-828F-05D7D868CF02}"/>
                </a:ext>
              </a:extLst>
            </p:cNvPr>
            <p:cNvSpPr>
              <a:spLocks noChangeArrowheads="1"/>
            </p:cNvSpPr>
            <p:nvPr/>
          </p:nvSpPr>
          <p:spPr bwMode="auto">
            <a:xfrm>
              <a:off x="4991" y="2456"/>
              <a:ext cx="537" cy="1864"/>
            </a:xfrm>
            <a:prstGeom prst="rect">
              <a:avLst/>
            </a:prstGeom>
            <a:solidFill>
              <a:srgbClr val="33B7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solidFill>
                    <a:schemeClr val="bg1"/>
                  </a:solidFill>
                </a:rPr>
                <a:t>05</a:t>
              </a:r>
            </a:p>
          </p:txBody>
        </p:sp>
        <p:sp>
          <p:nvSpPr>
            <p:cNvPr id="9" name="Rectangle 6">
              <a:extLst>
                <a:ext uri="{FF2B5EF4-FFF2-40B4-BE49-F238E27FC236}">
                  <a16:creationId xmlns:a16="http://schemas.microsoft.com/office/drawing/2014/main" id="{09A7B4B8-B2DD-4E84-A689-1C8F851F76B9}"/>
                </a:ext>
              </a:extLst>
            </p:cNvPr>
            <p:cNvSpPr>
              <a:spLocks noChangeArrowheads="1"/>
            </p:cNvSpPr>
            <p:nvPr/>
          </p:nvSpPr>
          <p:spPr bwMode="auto">
            <a:xfrm>
              <a:off x="4231" y="2076"/>
              <a:ext cx="537" cy="2244"/>
            </a:xfrm>
            <a:prstGeom prst="rect">
              <a:avLst/>
            </a:prstGeom>
            <a:solidFill>
              <a:srgbClr val="99CC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solidFill>
                    <a:schemeClr val="bg1"/>
                  </a:solidFill>
                </a:rPr>
                <a:t>04</a:t>
              </a:r>
            </a:p>
          </p:txBody>
        </p:sp>
        <p:sp>
          <p:nvSpPr>
            <p:cNvPr id="10" name="Rectangle 7">
              <a:extLst>
                <a:ext uri="{FF2B5EF4-FFF2-40B4-BE49-F238E27FC236}">
                  <a16:creationId xmlns:a16="http://schemas.microsoft.com/office/drawing/2014/main" id="{243C7787-4908-4493-8E75-155F32D8DBF6}"/>
                </a:ext>
              </a:extLst>
            </p:cNvPr>
            <p:cNvSpPr>
              <a:spLocks noChangeArrowheads="1"/>
            </p:cNvSpPr>
            <p:nvPr/>
          </p:nvSpPr>
          <p:spPr bwMode="auto">
            <a:xfrm>
              <a:off x="3471" y="1696"/>
              <a:ext cx="536" cy="2624"/>
            </a:xfrm>
            <a:prstGeom prst="rect">
              <a:avLst/>
            </a:prstGeom>
            <a:solidFill>
              <a:srgbClr val="FFAB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solidFill>
                    <a:schemeClr val="bg1"/>
                  </a:solidFill>
                </a:rPr>
                <a:t>03</a:t>
              </a:r>
            </a:p>
          </p:txBody>
        </p:sp>
        <p:sp>
          <p:nvSpPr>
            <p:cNvPr id="11" name="Rectangle 8">
              <a:extLst>
                <a:ext uri="{FF2B5EF4-FFF2-40B4-BE49-F238E27FC236}">
                  <a16:creationId xmlns:a16="http://schemas.microsoft.com/office/drawing/2014/main" id="{CA743ECF-AD32-4CB3-A296-92507431610A}"/>
                </a:ext>
              </a:extLst>
            </p:cNvPr>
            <p:cNvSpPr>
              <a:spLocks noChangeArrowheads="1"/>
            </p:cNvSpPr>
            <p:nvPr/>
          </p:nvSpPr>
          <p:spPr bwMode="auto">
            <a:xfrm>
              <a:off x="2711" y="2076"/>
              <a:ext cx="536" cy="2244"/>
            </a:xfrm>
            <a:prstGeom prst="rect">
              <a:avLst/>
            </a:prstGeom>
            <a:solidFill>
              <a:srgbClr val="EA4A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solidFill>
                    <a:schemeClr val="bg1"/>
                  </a:solidFill>
                </a:rPr>
                <a:t>02</a:t>
              </a:r>
            </a:p>
          </p:txBody>
        </p:sp>
        <p:sp>
          <p:nvSpPr>
            <p:cNvPr id="12" name="Rectangle 9">
              <a:extLst>
                <a:ext uri="{FF2B5EF4-FFF2-40B4-BE49-F238E27FC236}">
                  <a16:creationId xmlns:a16="http://schemas.microsoft.com/office/drawing/2014/main" id="{2876486E-5337-46D3-AE95-EC81FBF8FB8B}"/>
                </a:ext>
              </a:extLst>
            </p:cNvPr>
            <p:cNvSpPr>
              <a:spLocks noChangeArrowheads="1"/>
            </p:cNvSpPr>
            <p:nvPr/>
          </p:nvSpPr>
          <p:spPr bwMode="auto">
            <a:xfrm>
              <a:off x="1951" y="2456"/>
              <a:ext cx="536" cy="1864"/>
            </a:xfrm>
            <a:prstGeom prst="rect">
              <a:avLst/>
            </a:prstGeom>
            <a:solidFill>
              <a:srgbClr val="A53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solidFill>
                    <a:schemeClr val="bg1"/>
                  </a:solidFill>
                </a:rPr>
                <a:t>01</a:t>
              </a:r>
            </a:p>
          </p:txBody>
        </p:sp>
      </p:grpSp>
      <p:sp>
        <p:nvSpPr>
          <p:cNvPr id="16" name="Freeform 13">
            <a:extLst>
              <a:ext uri="{FF2B5EF4-FFF2-40B4-BE49-F238E27FC236}">
                <a16:creationId xmlns:a16="http://schemas.microsoft.com/office/drawing/2014/main" id="{0C595ED7-E664-449B-A06C-0E6D2CEA5E58}"/>
              </a:ext>
            </a:extLst>
          </p:cNvPr>
          <p:cNvSpPr>
            <a:spLocks noEditPoints="1"/>
          </p:cNvSpPr>
          <p:nvPr/>
        </p:nvSpPr>
        <p:spPr bwMode="auto">
          <a:xfrm>
            <a:off x="3008313" y="1654175"/>
            <a:ext cx="820737" cy="819150"/>
          </a:xfrm>
          <a:custGeom>
            <a:avLst/>
            <a:gdLst>
              <a:gd name="T0" fmla="*/ 132 w 145"/>
              <a:gd name="T1" fmla="*/ 3 h 145"/>
              <a:gd name="T2" fmla="*/ 137 w 145"/>
              <a:gd name="T3" fmla="*/ 94 h 145"/>
              <a:gd name="T4" fmla="*/ 145 w 145"/>
              <a:gd name="T5" fmla="*/ 126 h 145"/>
              <a:gd name="T6" fmla="*/ 137 w 145"/>
              <a:gd name="T7" fmla="*/ 135 h 145"/>
              <a:gd name="T8" fmla="*/ 132 w 145"/>
              <a:gd name="T9" fmla="*/ 143 h 145"/>
              <a:gd name="T10" fmla="*/ 103 w 145"/>
              <a:gd name="T11" fmla="*/ 145 h 145"/>
              <a:gd name="T12" fmla="*/ 94 w 145"/>
              <a:gd name="T13" fmla="*/ 135 h 145"/>
              <a:gd name="T14" fmla="*/ 0 w 145"/>
              <a:gd name="T15" fmla="*/ 126 h 145"/>
              <a:gd name="T16" fmla="*/ 3 w 145"/>
              <a:gd name="T17" fmla="*/ 97 h 145"/>
              <a:gd name="T18" fmla="*/ 9 w 145"/>
              <a:gd name="T19" fmla="*/ 94 h 145"/>
              <a:gd name="T20" fmla="*/ 16 w 145"/>
              <a:gd name="T21" fmla="*/ 94 h 145"/>
              <a:gd name="T22" fmla="*/ 44 w 145"/>
              <a:gd name="T23" fmla="*/ 94 h 145"/>
              <a:gd name="T24" fmla="*/ 73 w 145"/>
              <a:gd name="T25" fmla="*/ 94 h 145"/>
              <a:gd name="T26" fmla="*/ 94 w 145"/>
              <a:gd name="T27" fmla="*/ 44 h 145"/>
              <a:gd name="T28" fmla="*/ 97 w 145"/>
              <a:gd name="T29" fmla="*/ 3 h 145"/>
              <a:gd name="T30" fmla="*/ 97 w 145"/>
              <a:gd name="T31" fmla="*/ 3 h 145"/>
              <a:gd name="T32" fmla="*/ 108 w 145"/>
              <a:gd name="T33" fmla="*/ 15 h 145"/>
              <a:gd name="T34" fmla="*/ 97 w 145"/>
              <a:gd name="T35" fmla="*/ 17 h 145"/>
              <a:gd name="T36" fmla="*/ 109 w 145"/>
              <a:gd name="T37" fmla="*/ 44 h 145"/>
              <a:gd name="T38" fmla="*/ 97 w 145"/>
              <a:gd name="T39" fmla="*/ 71 h 145"/>
              <a:gd name="T40" fmla="*/ 108 w 145"/>
              <a:gd name="T41" fmla="*/ 74 h 145"/>
              <a:gd name="T42" fmla="*/ 101 w 145"/>
              <a:gd name="T43" fmla="*/ 94 h 145"/>
              <a:gd name="T44" fmla="*/ 130 w 145"/>
              <a:gd name="T45" fmla="*/ 94 h 145"/>
              <a:gd name="T46" fmla="*/ 132 w 145"/>
              <a:gd name="T47" fmla="*/ 94 h 145"/>
              <a:gd name="T48" fmla="*/ 126 w 145"/>
              <a:gd name="T49" fmla="*/ 3 h 145"/>
              <a:gd name="T50" fmla="*/ 99 w 145"/>
              <a:gd name="T51" fmla="*/ 5 h 145"/>
              <a:gd name="T52" fmla="*/ 131 w 145"/>
              <a:gd name="T53" fmla="*/ 97 h 145"/>
              <a:gd name="T54" fmla="*/ 128 w 145"/>
              <a:gd name="T55" fmla="*/ 108 h 145"/>
              <a:gd name="T56" fmla="*/ 103 w 145"/>
              <a:gd name="T57" fmla="*/ 108 h 145"/>
              <a:gd name="T58" fmla="*/ 100 w 145"/>
              <a:gd name="T59" fmla="*/ 97 h 145"/>
              <a:gd name="T60" fmla="*/ 74 w 145"/>
              <a:gd name="T61" fmla="*/ 108 h 145"/>
              <a:gd name="T62" fmla="*/ 71 w 145"/>
              <a:gd name="T63" fmla="*/ 97 h 145"/>
              <a:gd name="T64" fmla="*/ 44 w 145"/>
              <a:gd name="T65" fmla="*/ 109 h 145"/>
              <a:gd name="T66" fmla="*/ 17 w 145"/>
              <a:gd name="T67" fmla="*/ 97 h 145"/>
              <a:gd name="T68" fmla="*/ 15 w 145"/>
              <a:gd name="T69" fmla="*/ 108 h 145"/>
              <a:gd name="T70" fmla="*/ 5 w 145"/>
              <a:gd name="T71" fmla="*/ 99 h 145"/>
              <a:gd name="T72" fmla="*/ 3 w 145"/>
              <a:gd name="T73" fmla="*/ 126 h 145"/>
              <a:gd name="T74" fmla="*/ 96 w 145"/>
              <a:gd name="T75" fmla="*/ 132 h 145"/>
              <a:gd name="T76" fmla="*/ 141 w 145"/>
              <a:gd name="T77" fmla="*/ 130 h 145"/>
              <a:gd name="T78" fmla="*/ 142 w 145"/>
              <a:gd name="T79" fmla="*/ 103 h 145"/>
              <a:gd name="T80" fmla="*/ 133 w 145"/>
              <a:gd name="T81" fmla="*/ 97 h 145"/>
              <a:gd name="T82" fmla="*/ 126 w 145"/>
              <a:gd name="T83" fmla="*/ 143 h 145"/>
              <a:gd name="T84" fmla="*/ 132 w 145"/>
              <a:gd name="T85" fmla="*/ 137 h 145"/>
              <a:gd name="T86" fmla="*/ 97 w 145"/>
              <a:gd name="T87" fmla="*/ 13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45">
                <a:moveTo>
                  <a:pt x="103" y="0"/>
                </a:moveTo>
                <a:cubicBezTo>
                  <a:pt x="126" y="0"/>
                  <a:pt x="126" y="0"/>
                  <a:pt x="126" y="0"/>
                </a:cubicBezTo>
                <a:cubicBezTo>
                  <a:pt x="129" y="0"/>
                  <a:pt x="131" y="1"/>
                  <a:pt x="132" y="3"/>
                </a:cubicBezTo>
                <a:cubicBezTo>
                  <a:pt x="134" y="4"/>
                  <a:pt x="135" y="7"/>
                  <a:pt x="135" y="9"/>
                </a:cubicBezTo>
                <a:cubicBezTo>
                  <a:pt x="135" y="94"/>
                  <a:pt x="135" y="94"/>
                  <a:pt x="135" y="94"/>
                </a:cubicBezTo>
                <a:cubicBezTo>
                  <a:pt x="137" y="94"/>
                  <a:pt x="137" y="94"/>
                  <a:pt x="137" y="94"/>
                </a:cubicBezTo>
                <a:cubicBezTo>
                  <a:pt x="139" y="94"/>
                  <a:pt x="141" y="95"/>
                  <a:pt x="143" y="97"/>
                </a:cubicBezTo>
                <a:cubicBezTo>
                  <a:pt x="144" y="98"/>
                  <a:pt x="145" y="101"/>
                  <a:pt x="145" y="103"/>
                </a:cubicBezTo>
                <a:cubicBezTo>
                  <a:pt x="145" y="126"/>
                  <a:pt x="145" y="126"/>
                  <a:pt x="145" y="126"/>
                </a:cubicBezTo>
                <a:cubicBezTo>
                  <a:pt x="145" y="129"/>
                  <a:pt x="144" y="131"/>
                  <a:pt x="143" y="132"/>
                </a:cubicBezTo>
                <a:cubicBezTo>
                  <a:pt x="143" y="132"/>
                  <a:pt x="143" y="132"/>
                  <a:pt x="143" y="132"/>
                </a:cubicBezTo>
                <a:cubicBezTo>
                  <a:pt x="141" y="134"/>
                  <a:pt x="139" y="135"/>
                  <a:pt x="137" y="135"/>
                </a:cubicBezTo>
                <a:cubicBezTo>
                  <a:pt x="135" y="135"/>
                  <a:pt x="135" y="135"/>
                  <a:pt x="135" y="135"/>
                </a:cubicBezTo>
                <a:cubicBezTo>
                  <a:pt x="135" y="137"/>
                  <a:pt x="135" y="137"/>
                  <a:pt x="135" y="137"/>
                </a:cubicBezTo>
                <a:cubicBezTo>
                  <a:pt x="135" y="139"/>
                  <a:pt x="134" y="141"/>
                  <a:pt x="132" y="143"/>
                </a:cubicBezTo>
                <a:cubicBezTo>
                  <a:pt x="132" y="143"/>
                  <a:pt x="132" y="143"/>
                  <a:pt x="132" y="143"/>
                </a:cubicBezTo>
                <a:cubicBezTo>
                  <a:pt x="131" y="144"/>
                  <a:pt x="129" y="145"/>
                  <a:pt x="126" y="145"/>
                </a:cubicBezTo>
                <a:cubicBezTo>
                  <a:pt x="103" y="145"/>
                  <a:pt x="103" y="145"/>
                  <a:pt x="103" y="145"/>
                </a:cubicBezTo>
                <a:cubicBezTo>
                  <a:pt x="101" y="145"/>
                  <a:pt x="98" y="144"/>
                  <a:pt x="97" y="143"/>
                </a:cubicBezTo>
                <a:cubicBezTo>
                  <a:pt x="95" y="141"/>
                  <a:pt x="94" y="139"/>
                  <a:pt x="94" y="137"/>
                </a:cubicBezTo>
                <a:cubicBezTo>
                  <a:pt x="94" y="135"/>
                  <a:pt x="94" y="135"/>
                  <a:pt x="94" y="135"/>
                </a:cubicBezTo>
                <a:cubicBezTo>
                  <a:pt x="9" y="135"/>
                  <a:pt x="9" y="135"/>
                  <a:pt x="9" y="135"/>
                </a:cubicBezTo>
                <a:cubicBezTo>
                  <a:pt x="7" y="135"/>
                  <a:pt x="4" y="134"/>
                  <a:pt x="3" y="132"/>
                </a:cubicBezTo>
                <a:cubicBezTo>
                  <a:pt x="1" y="131"/>
                  <a:pt x="0" y="129"/>
                  <a:pt x="0" y="126"/>
                </a:cubicBezTo>
                <a:cubicBezTo>
                  <a:pt x="0" y="103"/>
                  <a:pt x="0" y="103"/>
                  <a:pt x="0" y="103"/>
                </a:cubicBezTo>
                <a:cubicBezTo>
                  <a:pt x="0" y="101"/>
                  <a:pt x="1" y="98"/>
                  <a:pt x="3" y="97"/>
                </a:cubicBezTo>
                <a:cubicBezTo>
                  <a:pt x="3" y="97"/>
                  <a:pt x="3" y="97"/>
                  <a:pt x="3" y="97"/>
                </a:cubicBezTo>
                <a:cubicBezTo>
                  <a:pt x="3" y="97"/>
                  <a:pt x="3" y="97"/>
                  <a:pt x="3" y="97"/>
                </a:cubicBezTo>
                <a:cubicBezTo>
                  <a:pt x="3" y="97"/>
                  <a:pt x="3" y="97"/>
                  <a:pt x="3" y="97"/>
                </a:cubicBezTo>
                <a:cubicBezTo>
                  <a:pt x="4" y="95"/>
                  <a:pt x="7" y="94"/>
                  <a:pt x="9" y="94"/>
                </a:cubicBezTo>
                <a:cubicBezTo>
                  <a:pt x="16" y="94"/>
                  <a:pt x="16" y="94"/>
                  <a:pt x="16" y="94"/>
                </a:cubicBezTo>
                <a:cubicBezTo>
                  <a:pt x="16" y="94"/>
                  <a:pt x="16" y="94"/>
                  <a:pt x="16" y="94"/>
                </a:cubicBezTo>
                <a:cubicBezTo>
                  <a:pt x="16" y="94"/>
                  <a:pt x="16" y="94"/>
                  <a:pt x="16" y="94"/>
                </a:cubicBezTo>
                <a:cubicBezTo>
                  <a:pt x="44" y="94"/>
                  <a:pt x="44" y="94"/>
                  <a:pt x="44" y="94"/>
                </a:cubicBezTo>
                <a:cubicBezTo>
                  <a:pt x="44" y="94"/>
                  <a:pt x="44" y="94"/>
                  <a:pt x="44" y="94"/>
                </a:cubicBezTo>
                <a:cubicBezTo>
                  <a:pt x="44" y="94"/>
                  <a:pt x="44" y="94"/>
                  <a:pt x="44" y="94"/>
                </a:cubicBezTo>
                <a:cubicBezTo>
                  <a:pt x="73" y="94"/>
                  <a:pt x="73" y="94"/>
                  <a:pt x="73" y="94"/>
                </a:cubicBezTo>
                <a:cubicBezTo>
                  <a:pt x="73" y="94"/>
                  <a:pt x="73" y="94"/>
                  <a:pt x="73" y="94"/>
                </a:cubicBezTo>
                <a:cubicBezTo>
                  <a:pt x="73" y="94"/>
                  <a:pt x="73" y="94"/>
                  <a:pt x="73" y="94"/>
                </a:cubicBezTo>
                <a:cubicBezTo>
                  <a:pt x="94" y="94"/>
                  <a:pt x="94" y="94"/>
                  <a:pt x="94" y="94"/>
                </a:cubicBezTo>
                <a:cubicBezTo>
                  <a:pt x="94" y="73"/>
                  <a:pt x="94" y="73"/>
                  <a:pt x="94" y="73"/>
                </a:cubicBezTo>
                <a:cubicBezTo>
                  <a:pt x="94" y="44"/>
                  <a:pt x="94" y="44"/>
                  <a:pt x="94" y="44"/>
                </a:cubicBezTo>
                <a:cubicBezTo>
                  <a:pt x="94" y="16"/>
                  <a:pt x="94" y="16"/>
                  <a:pt x="94" y="16"/>
                </a:cubicBezTo>
                <a:cubicBezTo>
                  <a:pt x="94" y="9"/>
                  <a:pt x="94" y="9"/>
                  <a:pt x="94" y="9"/>
                </a:cubicBezTo>
                <a:cubicBezTo>
                  <a:pt x="94" y="7"/>
                  <a:pt x="95" y="4"/>
                  <a:pt x="97" y="3"/>
                </a:cubicBezTo>
                <a:cubicBezTo>
                  <a:pt x="97" y="3"/>
                  <a:pt x="97" y="3"/>
                  <a:pt x="97" y="3"/>
                </a:cubicBezTo>
                <a:cubicBezTo>
                  <a:pt x="97" y="3"/>
                  <a:pt x="97" y="3"/>
                  <a:pt x="97" y="3"/>
                </a:cubicBezTo>
                <a:cubicBezTo>
                  <a:pt x="97" y="3"/>
                  <a:pt x="97" y="3"/>
                  <a:pt x="97" y="3"/>
                </a:cubicBezTo>
                <a:cubicBezTo>
                  <a:pt x="98" y="1"/>
                  <a:pt x="101" y="0"/>
                  <a:pt x="103" y="0"/>
                </a:cubicBezTo>
                <a:close/>
                <a:moveTo>
                  <a:pt x="97" y="15"/>
                </a:moveTo>
                <a:cubicBezTo>
                  <a:pt x="108" y="15"/>
                  <a:pt x="108" y="15"/>
                  <a:pt x="108" y="15"/>
                </a:cubicBezTo>
                <a:cubicBezTo>
                  <a:pt x="109" y="15"/>
                  <a:pt x="109" y="15"/>
                  <a:pt x="109" y="16"/>
                </a:cubicBezTo>
                <a:cubicBezTo>
                  <a:pt x="109" y="17"/>
                  <a:pt x="109" y="17"/>
                  <a:pt x="108" y="17"/>
                </a:cubicBezTo>
                <a:cubicBezTo>
                  <a:pt x="97" y="17"/>
                  <a:pt x="97" y="17"/>
                  <a:pt x="97" y="17"/>
                </a:cubicBezTo>
                <a:cubicBezTo>
                  <a:pt x="97" y="43"/>
                  <a:pt x="97" y="43"/>
                  <a:pt x="97" y="43"/>
                </a:cubicBezTo>
                <a:cubicBezTo>
                  <a:pt x="108" y="43"/>
                  <a:pt x="108" y="43"/>
                  <a:pt x="108" y="43"/>
                </a:cubicBezTo>
                <a:cubicBezTo>
                  <a:pt x="109" y="43"/>
                  <a:pt x="109" y="44"/>
                  <a:pt x="109" y="44"/>
                </a:cubicBezTo>
                <a:cubicBezTo>
                  <a:pt x="109" y="45"/>
                  <a:pt x="109" y="46"/>
                  <a:pt x="108" y="46"/>
                </a:cubicBezTo>
                <a:cubicBezTo>
                  <a:pt x="97" y="46"/>
                  <a:pt x="97" y="46"/>
                  <a:pt x="97" y="46"/>
                </a:cubicBezTo>
                <a:cubicBezTo>
                  <a:pt x="97" y="71"/>
                  <a:pt x="97" y="71"/>
                  <a:pt x="97" y="71"/>
                </a:cubicBezTo>
                <a:cubicBezTo>
                  <a:pt x="108" y="71"/>
                  <a:pt x="108" y="71"/>
                  <a:pt x="108" y="71"/>
                </a:cubicBezTo>
                <a:cubicBezTo>
                  <a:pt x="109" y="71"/>
                  <a:pt x="109" y="72"/>
                  <a:pt x="109" y="73"/>
                </a:cubicBezTo>
                <a:cubicBezTo>
                  <a:pt x="109" y="74"/>
                  <a:pt x="109" y="74"/>
                  <a:pt x="108" y="74"/>
                </a:cubicBezTo>
                <a:cubicBezTo>
                  <a:pt x="97" y="74"/>
                  <a:pt x="97" y="74"/>
                  <a:pt x="97" y="74"/>
                </a:cubicBezTo>
                <a:cubicBezTo>
                  <a:pt x="97" y="94"/>
                  <a:pt x="97" y="94"/>
                  <a:pt x="97" y="94"/>
                </a:cubicBezTo>
                <a:cubicBezTo>
                  <a:pt x="101" y="94"/>
                  <a:pt x="101" y="94"/>
                  <a:pt x="101" y="94"/>
                </a:cubicBezTo>
                <a:cubicBezTo>
                  <a:pt x="101" y="94"/>
                  <a:pt x="101" y="94"/>
                  <a:pt x="101" y="94"/>
                </a:cubicBezTo>
                <a:cubicBezTo>
                  <a:pt x="101" y="94"/>
                  <a:pt x="101" y="94"/>
                  <a:pt x="101" y="94"/>
                </a:cubicBezTo>
                <a:cubicBezTo>
                  <a:pt x="130" y="94"/>
                  <a:pt x="130" y="94"/>
                  <a:pt x="130" y="94"/>
                </a:cubicBezTo>
                <a:cubicBezTo>
                  <a:pt x="130" y="94"/>
                  <a:pt x="130" y="94"/>
                  <a:pt x="130" y="94"/>
                </a:cubicBezTo>
                <a:cubicBezTo>
                  <a:pt x="130" y="94"/>
                  <a:pt x="130" y="94"/>
                  <a:pt x="130" y="94"/>
                </a:cubicBezTo>
                <a:cubicBezTo>
                  <a:pt x="132" y="94"/>
                  <a:pt x="132" y="94"/>
                  <a:pt x="132" y="94"/>
                </a:cubicBezTo>
                <a:cubicBezTo>
                  <a:pt x="132" y="9"/>
                  <a:pt x="132" y="9"/>
                  <a:pt x="132" y="9"/>
                </a:cubicBezTo>
                <a:cubicBezTo>
                  <a:pt x="132" y="7"/>
                  <a:pt x="131" y="6"/>
                  <a:pt x="130" y="5"/>
                </a:cubicBezTo>
                <a:cubicBezTo>
                  <a:pt x="129" y="4"/>
                  <a:pt x="128" y="3"/>
                  <a:pt x="126" y="3"/>
                </a:cubicBezTo>
                <a:cubicBezTo>
                  <a:pt x="103" y="3"/>
                  <a:pt x="103" y="3"/>
                  <a:pt x="103" y="3"/>
                </a:cubicBezTo>
                <a:cubicBezTo>
                  <a:pt x="101" y="3"/>
                  <a:pt x="100" y="4"/>
                  <a:pt x="99" y="5"/>
                </a:cubicBezTo>
                <a:cubicBezTo>
                  <a:pt x="99" y="5"/>
                  <a:pt x="99" y="5"/>
                  <a:pt x="99" y="5"/>
                </a:cubicBezTo>
                <a:cubicBezTo>
                  <a:pt x="98" y="6"/>
                  <a:pt x="97" y="7"/>
                  <a:pt x="97" y="9"/>
                </a:cubicBezTo>
                <a:cubicBezTo>
                  <a:pt x="97" y="15"/>
                  <a:pt x="97" y="15"/>
                  <a:pt x="97" y="15"/>
                </a:cubicBezTo>
                <a:close/>
                <a:moveTo>
                  <a:pt x="131" y="97"/>
                </a:moveTo>
                <a:cubicBezTo>
                  <a:pt x="131" y="108"/>
                  <a:pt x="131" y="108"/>
                  <a:pt x="131" y="108"/>
                </a:cubicBezTo>
                <a:cubicBezTo>
                  <a:pt x="131" y="109"/>
                  <a:pt x="130" y="109"/>
                  <a:pt x="130" y="109"/>
                </a:cubicBezTo>
                <a:cubicBezTo>
                  <a:pt x="129" y="109"/>
                  <a:pt x="128" y="109"/>
                  <a:pt x="128" y="108"/>
                </a:cubicBezTo>
                <a:cubicBezTo>
                  <a:pt x="128" y="97"/>
                  <a:pt x="128" y="97"/>
                  <a:pt x="128" y="97"/>
                </a:cubicBezTo>
                <a:cubicBezTo>
                  <a:pt x="103" y="97"/>
                  <a:pt x="103" y="97"/>
                  <a:pt x="103" y="97"/>
                </a:cubicBezTo>
                <a:cubicBezTo>
                  <a:pt x="103" y="108"/>
                  <a:pt x="103" y="108"/>
                  <a:pt x="103" y="108"/>
                </a:cubicBezTo>
                <a:cubicBezTo>
                  <a:pt x="103" y="109"/>
                  <a:pt x="102" y="109"/>
                  <a:pt x="101" y="109"/>
                </a:cubicBezTo>
                <a:cubicBezTo>
                  <a:pt x="100" y="109"/>
                  <a:pt x="100" y="109"/>
                  <a:pt x="100" y="108"/>
                </a:cubicBezTo>
                <a:cubicBezTo>
                  <a:pt x="100" y="97"/>
                  <a:pt x="100" y="97"/>
                  <a:pt x="100" y="97"/>
                </a:cubicBezTo>
                <a:cubicBezTo>
                  <a:pt x="96" y="97"/>
                  <a:pt x="96" y="97"/>
                  <a:pt x="96" y="97"/>
                </a:cubicBezTo>
                <a:cubicBezTo>
                  <a:pt x="74" y="97"/>
                  <a:pt x="74" y="97"/>
                  <a:pt x="74" y="97"/>
                </a:cubicBezTo>
                <a:cubicBezTo>
                  <a:pt x="74" y="108"/>
                  <a:pt x="74" y="108"/>
                  <a:pt x="74" y="108"/>
                </a:cubicBezTo>
                <a:cubicBezTo>
                  <a:pt x="74" y="109"/>
                  <a:pt x="74" y="109"/>
                  <a:pt x="73" y="109"/>
                </a:cubicBezTo>
                <a:cubicBezTo>
                  <a:pt x="72" y="109"/>
                  <a:pt x="71" y="109"/>
                  <a:pt x="71" y="108"/>
                </a:cubicBezTo>
                <a:cubicBezTo>
                  <a:pt x="71" y="97"/>
                  <a:pt x="71" y="97"/>
                  <a:pt x="71" y="97"/>
                </a:cubicBezTo>
                <a:cubicBezTo>
                  <a:pt x="46" y="97"/>
                  <a:pt x="46" y="97"/>
                  <a:pt x="46" y="97"/>
                </a:cubicBezTo>
                <a:cubicBezTo>
                  <a:pt x="46" y="108"/>
                  <a:pt x="46" y="108"/>
                  <a:pt x="46" y="108"/>
                </a:cubicBezTo>
                <a:cubicBezTo>
                  <a:pt x="46" y="109"/>
                  <a:pt x="45" y="109"/>
                  <a:pt x="44" y="109"/>
                </a:cubicBezTo>
                <a:cubicBezTo>
                  <a:pt x="44" y="109"/>
                  <a:pt x="43" y="109"/>
                  <a:pt x="43" y="108"/>
                </a:cubicBezTo>
                <a:cubicBezTo>
                  <a:pt x="43" y="97"/>
                  <a:pt x="43" y="97"/>
                  <a:pt x="43" y="97"/>
                </a:cubicBezTo>
                <a:cubicBezTo>
                  <a:pt x="17" y="97"/>
                  <a:pt x="17" y="97"/>
                  <a:pt x="17" y="97"/>
                </a:cubicBezTo>
                <a:cubicBezTo>
                  <a:pt x="17" y="108"/>
                  <a:pt x="17" y="108"/>
                  <a:pt x="17" y="108"/>
                </a:cubicBezTo>
                <a:cubicBezTo>
                  <a:pt x="17" y="109"/>
                  <a:pt x="17" y="109"/>
                  <a:pt x="16" y="109"/>
                </a:cubicBezTo>
                <a:cubicBezTo>
                  <a:pt x="15" y="109"/>
                  <a:pt x="15" y="109"/>
                  <a:pt x="15" y="108"/>
                </a:cubicBezTo>
                <a:cubicBezTo>
                  <a:pt x="15" y="97"/>
                  <a:pt x="15" y="97"/>
                  <a:pt x="15" y="97"/>
                </a:cubicBezTo>
                <a:cubicBezTo>
                  <a:pt x="9" y="97"/>
                  <a:pt x="9" y="97"/>
                  <a:pt x="9" y="97"/>
                </a:cubicBezTo>
                <a:cubicBezTo>
                  <a:pt x="7" y="97"/>
                  <a:pt x="6" y="98"/>
                  <a:pt x="5" y="99"/>
                </a:cubicBezTo>
                <a:cubicBezTo>
                  <a:pt x="5" y="99"/>
                  <a:pt x="5" y="99"/>
                  <a:pt x="5" y="99"/>
                </a:cubicBezTo>
                <a:cubicBezTo>
                  <a:pt x="4" y="100"/>
                  <a:pt x="3" y="101"/>
                  <a:pt x="3" y="103"/>
                </a:cubicBezTo>
                <a:cubicBezTo>
                  <a:pt x="3" y="126"/>
                  <a:pt x="3" y="126"/>
                  <a:pt x="3" y="126"/>
                </a:cubicBezTo>
                <a:cubicBezTo>
                  <a:pt x="3" y="128"/>
                  <a:pt x="4" y="129"/>
                  <a:pt x="5" y="130"/>
                </a:cubicBezTo>
                <a:cubicBezTo>
                  <a:pt x="6" y="131"/>
                  <a:pt x="7" y="132"/>
                  <a:pt x="9" y="132"/>
                </a:cubicBezTo>
                <a:cubicBezTo>
                  <a:pt x="96" y="132"/>
                  <a:pt x="96" y="132"/>
                  <a:pt x="96" y="132"/>
                </a:cubicBezTo>
                <a:cubicBezTo>
                  <a:pt x="133" y="132"/>
                  <a:pt x="133" y="132"/>
                  <a:pt x="133" y="132"/>
                </a:cubicBezTo>
                <a:cubicBezTo>
                  <a:pt x="137" y="132"/>
                  <a:pt x="137" y="132"/>
                  <a:pt x="137" y="132"/>
                </a:cubicBezTo>
                <a:cubicBezTo>
                  <a:pt x="138" y="132"/>
                  <a:pt x="140" y="131"/>
                  <a:pt x="141" y="130"/>
                </a:cubicBezTo>
                <a:cubicBezTo>
                  <a:pt x="141" y="130"/>
                  <a:pt x="141" y="130"/>
                  <a:pt x="141" y="130"/>
                </a:cubicBezTo>
                <a:cubicBezTo>
                  <a:pt x="142" y="129"/>
                  <a:pt x="142" y="128"/>
                  <a:pt x="142" y="126"/>
                </a:cubicBezTo>
                <a:cubicBezTo>
                  <a:pt x="142" y="103"/>
                  <a:pt x="142" y="103"/>
                  <a:pt x="142" y="103"/>
                </a:cubicBezTo>
                <a:cubicBezTo>
                  <a:pt x="142" y="101"/>
                  <a:pt x="142" y="100"/>
                  <a:pt x="141" y="99"/>
                </a:cubicBezTo>
                <a:cubicBezTo>
                  <a:pt x="140" y="98"/>
                  <a:pt x="138" y="97"/>
                  <a:pt x="137" y="97"/>
                </a:cubicBezTo>
                <a:cubicBezTo>
                  <a:pt x="133" y="97"/>
                  <a:pt x="133" y="97"/>
                  <a:pt x="133" y="97"/>
                </a:cubicBezTo>
                <a:cubicBezTo>
                  <a:pt x="131" y="97"/>
                  <a:pt x="131" y="97"/>
                  <a:pt x="131" y="97"/>
                </a:cubicBezTo>
                <a:close/>
                <a:moveTo>
                  <a:pt x="103" y="143"/>
                </a:moveTo>
                <a:cubicBezTo>
                  <a:pt x="126" y="143"/>
                  <a:pt x="126" y="143"/>
                  <a:pt x="126" y="143"/>
                </a:cubicBezTo>
                <a:cubicBezTo>
                  <a:pt x="128" y="143"/>
                  <a:pt x="129" y="142"/>
                  <a:pt x="130" y="141"/>
                </a:cubicBezTo>
                <a:cubicBezTo>
                  <a:pt x="130" y="141"/>
                  <a:pt x="130" y="141"/>
                  <a:pt x="130" y="141"/>
                </a:cubicBezTo>
                <a:cubicBezTo>
                  <a:pt x="131" y="140"/>
                  <a:pt x="132" y="138"/>
                  <a:pt x="132" y="137"/>
                </a:cubicBezTo>
                <a:cubicBezTo>
                  <a:pt x="132" y="135"/>
                  <a:pt x="132" y="135"/>
                  <a:pt x="132" y="135"/>
                </a:cubicBezTo>
                <a:cubicBezTo>
                  <a:pt x="97" y="135"/>
                  <a:pt x="97" y="135"/>
                  <a:pt x="97" y="135"/>
                </a:cubicBezTo>
                <a:cubicBezTo>
                  <a:pt x="97" y="137"/>
                  <a:pt x="97" y="137"/>
                  <a:pt x="97" y="137"/>
                </a:cubicBezTo>
                <a:cubicBezTo>
                  <a:pt x="97" y="138"/>
                  <a:pt x="98" y="140"/>
                  <a:pt x="99" y="141"/>
                </a:cubicBezTo>
                <a:cubicBezTo>
                  <a:pt x="100" y="142"/>
                  <a:pt x="101" y="143"/>
                  <a:pt x="103" y="143"/>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37FB9690-812A-49F1-940F-755AFA3428C9}"/>
              </a:ext>
            </a:extLst>
          </p:cNvPr>
          <p:cNvSpPr>
            <a:spLocks noEditPoints="1"/>
          </p:cNvSpPr>
          <p:nvPr/>
        </p:nvSpPr>
        <p:spPr bwMode="auto">
          <a:xfrm>
            <a:off x="1801813" y="2512695"/>
            <a:ext cx="835025" cy="541338"/>
          </a:xfrm>
          <a:custGeom>
            <a:avLst/>
            <a:gdLst>
              <a:gd name="T0" fmla="*/ 212 w 219"/>
              <a:gd name="T1" fmla="*/ 137 h 141"/>
              <a:gd name="T2" fmla="*/ 215 w 219"/>
              <a:gd name="T3" fmla="*/ 134 h 141"/>
              <a:gd name="T4" fmla="*/ 214 w 219"/>
              <a:gd name="T5" fmla="*/ 128 h 141"/>
              <a:gd name="T6" fmla="*/ 212 w 219"/>
              <a:gd name="T7" fmla="*/ 127 h 141"/>
              <a:gd name="T8" fmla="*/ 17 w 219"/>
              <a:gd name="T9" fmla="*/ 127 h 141"/>
              <a:gd name="T10" fmla="*/ 4 w 219"/>
              <a:gd name="T11" fmla="*/ 128 h 141"/>
              <a:gd name="T12" fmla="*/ 3 w 219"/>
              <a:gd name="T13" fmla="*/ 134 h 141"/>
              <a:gd name="T14" fmla="*/ 4 w 219"/>
              <a:gd name="T15" fmla="*/ 136 h 141"/>
              <a:gd name="T16" fmla="*/ 22 w 219"/>
              <a:gd name="T17" fmla="*/ 0 h 141"/>
              <a:gd name="T18" fmla="*/ 202 w 219"/>
              <a:gd name="T19" fmla="*/ 2 h 141"/>
              <a:gd name="T20" fmla="*/ 202 w 219"/>
              <a:gd name="T21" fmla="*/ 2 h 141"/>
              <a:gd name="T22" fmla="*/ 204 w 219"/>
              <a:gd name="T23" fmla="*/ 123 h 141"/>
              <a:gd name="T24" fmla="*/ 217 w 219"/>
              <a:gd name="T25" fmla="*/ 125 h 141"/>
              <a:gd name="T26" fmla="*/ 219 w 219"/>
              <a:gd name="T27" fmla="*/ 130 h 141"/>
              <a:gd name="T28" fmla="*/ 217 w 219"/>
              <a:gd name="T29" fmla="*/ 139 h 141"/>
              <a:gd name="T30" fmla="*/ 6 w 219"/>
              <a:gd name="T31" fmla="*/ 141 h 141"/>
              <a:gd name="T32" fmla="*/ 2 w 219"/>
              <a:gd name="T33" fmla="*/ 139 h 141"/>
              <a:gd name="T34" fmla="*/ 0 w 219"/>
              <a:gd name="T35" fmla="*/ 134 h 141"/>
              <a:gd name="T36" fmla="*/ 2 w 219"/>
              <a:gd name="T37" fmla="*/ 125 h 141"/>
              <a:gd name="T38" fmla="*/ 6 w 219"/>
              <a:gd name="T39" fmla="*/ 123 h 141"/>
              <a:gd name="T40" fmla="*/ 15 w 219"/>
              <a:gd name="T41" fmla="*/ 7 h 141"/>
              <a:gd name="T42" fmla="*/ 17 w 219"/>
              <a:gd name="T43" fmla="*/ 2 h 141"/>
              <a:gd name="T44" fmla="*/ 197 w 219"/>
              <a:gd name="T45" fmla="*/ 4 h 141"/>
              <a:gd name="T46" fmla="*/ 20 w 219"/>
              <a:gd name="T47" fmla="*/ 5 h 141"/>
              <a:gd name="T48" fmla="*/ 19 w 219"/>
              <a:gd name="T49" fmla="*/ 123 h 141"/>
              <a:gd name="T50" fmla="*/ 200 w 219"/>
              <a:gd name="T51" fmla="*/ 7 h 141"/>
              <a:gd name="T52" fmla="*/ 199 w 219"/>
              <a:gd name="T53" fmla="*/ 5 h 141"/>
              <a:gd name="T54" fmla="*/ 76 w 219"/>
              <a:gd name="T55" fmla="*/ 134 h 141"/>
              <a:gd name="T56" fmla="*/ 76 w 219"/>
              <a:gd name="T57" fmla="*/ 130 h 141"/>
              <a:gd name="T58" fmla="*/ 143 w 219"/>
              <a:gd name="T59" fmla="*/ 132 h 141"/>
              <a:gd name="T60" fmla="*/ 76 w 219"/>
              <a:gd name="T61" fmla="*/ 134 h 141"/>
              <a:gd name="T62" fmla="*/ 25 w 219"/>
              <a:gd name="T63" fmla="*/ 11 h 141"/>
              <a:gd name="T64" fmla="*/ 27 w 219"/>
              <a:gd name="T65" fmla="*/ 117 h 141"/>
              <a:gd name="T66" fmla="*/ 194 w 219"/>
              <a:gd name="T67" fmla="*/ 116 h 141"/>
              <a:gd name="T68" fmla="*/ 192 w 219"/>
              <a:gd name="T69" fmla="*/ 10 h 141"/>
              <a:gd name="T70" fmla="*/ 190 w 219"/>
              <a:gd name="T71" fmla="*/ 13 h 141"/>
              <a:gd name="T72" fmla="*/ 29 w 219"/>
              <a:gd name="T73" fmla="*/ 114 h 141"/>
              <a:gd name="T74" fmla="*/ 190 w 219"/>
              <a:gd name="T75" fmla="*/ 1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9" h="141">
                <a:moveTo>
                  <a:pt x="6" y="137"/>
                </a:moveTo>
                <a:cubicBezTo>
                  <a:pt x="212" y="137"/>
                  <a:pt x="212" y="137"/>
                  <a:pt x="212" y="137"/>
                </a:cubicBezTo>
                <a:cubicBezTo>
                  <a:pt x="213" y="137"/>
                  <a:pt x="214" y="137"/>
                  <a:pt x="214" y="136"/>
                </a:cubicBezTo>
                <a:cubicBezTo>
                  <a:pt x="215" y="136"/>
                  <a:pt x="215" y="135"/>
                  <a:pt x="215" y="134"/>
                </a:cubicBezTo>
                <a:cubicBezTo>
                  <a:pt x="215" y="130"/>
                  <a:pt x="215" y="130"/>
                  <a:pt x="215" y="130"/>
                </a:cubicBezTo>
                <a:cubicBezTo>
                  <a:pt x="215" y="129"/>
                  <a:pt x="215" y="128"/>
                  <a:pt x="214" y="128"/>
                </a:cubicBezTo>
                <a:cubicBezTo>
                  <a:pt x="214" y="128"/>
                  <a:pt x="214" y="128"/>
                  <a:pt x="214" y="128"/>
                </a:cubicBezTo>
                <a:cubicBezTo>
                  <a:pt x="214" y="127"/>
                  <a:pt x="213" y="127"/>
                  <a:pt x="212" y="127"/>
                </a:cubicBezTo>
                <a:cubicBezTo>
                  <a:pt x="202" y="127"/>
                  <a:pt x="202" y="127"/>
                  <a:pt x="202" y="127"/>
                </a:cubicBezTo>
                <a:cubicBezTo>
                  <a:pt x="17" y="127"/>
                  <a:pt x="17" y="127"/>
                  <a:pt x="17" y="127"/>
                </a:cubicBezTo>
                <a:cubicBezTo>
                  <a:pt x="6" y="127"/>
                  <a:pt x="6" y="127"/>
                  <a:pt x="6" y="127"/>
                </a:cubicBezTo>
                <a:cubicBezTo>
                  <a:pt x="6" y="127"/>
                  <a:pt x="5" y="127"/>
                  <a:pt x="4" y="128"/>
                </a:cubicBezTo>
                <a:cubicBezTo>
                  <a:pt x="4" y="128"/>
                  <a:pt x="3" y="129"/>
                  <a:pt x="3" y="130"/>
                </a:cubicBezTo>
                <a:cubicBezTo>
                  <a:pt x="3" y="134"/>
                  <a:pt x="3" y="134"/>
                  <a:pt x="3" y="134"/>
                </a:cubicBezTo>
                <a:cubicBezTo>
                  <a:pt x="3" y="135"/>
                  <a:pt x="4" y="136"/>
                  <a:pt x="4" y="136"/>
                </a:cubicBezTo>
                <a:cubicBezTo>
                  <a:pt x="4" y="136"/>
                  <a:pt x="4" y="136"/>
                  <a:pt x="4" y="136"/>
                </a:cubicBezTo>
                <a:cubicBezTo>
                  <a:pt x="5" y="137"/>
                  <a:pt x="6" y="137"/>
                  <a:pt x="6" y="137"/>
                </a:cubicBezTo>
                <a:close/>
                <a:moveTo>
                  <a:pt x="22" y="0"/>
                </a:moveTo>
                <a:cubicBezTo>
                  <a:pt x="197" y="0"/>
                  <a:pt x="197" y="0"/>
                  <a:pt x="197" y="0"/>
                </a:cubicBezTo>
                <a:cubicBezTo>
                  <a:pt x="199" y="0"/>
                  <a:pt x="200" y="1"/>
                  <a:pt x="202" y="2"/>
                </a:cubicBezTo>
                <a:cubicBezTo>
                  <a:pt x="202" y="2"/>
                  <a:pt x="202" y="2"/>
                  <a:pt x="202" y="2"/>
                </a:cubicBezTo>
                <a:cubicBezTo>
                  <a:pt x="202" y="2"/>
                  <a:pt x="202" y="2"/>
                  <a:pt x="202" y="2"/>
                </a:cubicBezTo>
                <a:cubicBezTo>
                  <a:pt x="203" y="3"/>
                  <a:pt x="204" y="5"/>
                  <a:pt x="204" y="7"/>
                </a:cubicBezTo>
                <a:cubicBezTo>
                  <a:pt x="204" y="123"/>
                  <a:pt x="204" y="123"/>
                  <a:pt x="204" y="123"/>
                </a:cubicBezTo>
                <a:cubicBezTo>
                  <a:pt x="212" y="123"/>
                  <a:pt x="212" y="123"/>
                  <a:pt x="212" y="123"/>
                </a:cubicBezTo>
                <a:cubicBezTo>
                  <a:pt x="214" y="123"/>
                  <a:pt x="216" y="124"/>
                  <a:pt x="217" y="125"/>
                </a:cubicBezTo>
                <a:cubicBezTo>
                  <a:pt x="217" y="125"/>
                  <a:pt x="217" y="125"/>
                  <a:pt x="217" y="125"/>
                </a:cubicBezTo>
                <a:cubicBezTo>
                  <a:pt x="218" y="126"/>
                  <a:pt x="219" y="128"/>
                  <a:pt x="219" y="130"/>
                </a:cubicBezTo>
                <a:cubicBezTo>
                  <a:pt x="219" y="134"/>
                  <a:pt x="219" y="134"/>
                  <a:pt x="219" y="134"/>
                </a:cubicBezTo>
                <a:cubicBezTo>
                  <a:pt x="219" y="136"/>
                  <a:pt x="218" y="138"/>
                  <a:pt x="217" y="139"/>
                </a:cubicBezTo>
                <a:cubicBezTo>
                  <a:pt x="216" y="140"/>
                  <a:pt x="214" y="141"/>
                  <a:pt x="212" y="141"/>
                </a:cubicBezTo>
                <a:cubicBezTo>
                  <a:pt x="6" y="141"/>
                  <a:pt x="6" y="141"/>
                  <a:pt x="6" y="141"/>
                </a:cubicBezTo>
                <a:cubicBezTo>
                  <a:pt x="4" y="141"/>
                  <a:pt x="3" y="140"/>
                  <a:pt x="2" y="139"/>
                </a:cubicBezTo>
                <a:cubicBezTo>
                  <a:pt x="2" y="139"/>
                  <a:pt x="2" y="139"/>
                  <a:pt x="2" y="139"/>
                </a:cubicBezTo>
                <a:cubicBezTo>
                  <a:pt x="2" y="139"/>
                  <a:pt x="2" y="139"/>
                  <a:pt x="2" y="139"/>
                </a:cubicBezTo>
                <a:cubicBezTo>
                  <a:pt x="0" y="138"/>
                  <a:pt x="0" y="136"/>
                  <a:pt x="0" y="134"/>
                </a:cubicBezTo>
                <a:cubicBezTo>
                  <a:pt x="0" y="130"/>
                  <a:pt x="0" y="130"/>
                  <a:pt x="0" y="130"/>
                </a:cubicBezTo>
                <a:cubicBezTo>
                  <a:pt x="0" y="128"/>
                  <a:pt x="0" y="126"/>
                  <a:pt x="2" y="125"/>
                </a:cubicBezTo>
                <a:cubicBezTo>
                  <a:pt x="2" y="125"/>
                  <a:pt x="2" y="125"/>
                  <a:pt x="2" y="125"/>
                </a:cubicBezTo>
                <a:cubicBezTo>
                  <a:pt x="3" y="124"/>
                  <a:pt x="5" y="123"/>
                  <a:pt x="6" y="123"/>
                </a:cubicBezTo>
                <a:cubicBezTo>
                  <a:pt x="15" y="123"/>
                  <a:pt x="15" y="123"/>
                  <a:pt x="15" y="123"/>
                </a:cubicBezTo>
                <a:cubicBezTo>
                  <a:pt x="15" y="7"/>
                  <a:pt x="15" y="7"/>
                  <a:pt x="15" y="7"/>
                </a:cubicBezTo>
                <a:cubicBezTo>
                  <a:pt x="15" y="5"/>
                  <a:pt x="16" y="3"/>
                  <a:pt x="17" y="2"/>
                </a:cubicBezTo>
                <a:cubicBezTo>
                  <a:pt x="17" y="2"/>
                  <a:pt x="17" y="2"/>
                  <a:pt x="17" y="2"/>
                </a:cubicBezTo>
                <a:cubicBezTo>
                  <a:pt x="18" y="1"/>
                  <a:pt x="20" y="0"/>
                  <a:pt x="22" y="0"/>
                </a:cubicBezTo>
                <a:close/>
                <a:moveTo>
                  <a:pt x="197" y="4"/>
                </a:moveTo>
                <a:cubicBezTo>
                  <a:pt x="22" y="4"/>
                  <a:pt x="22" y="4"/>
                  <a:pt x="22" y="4"/>
                </a:cubicBezTo>
                <a:cubicBezTo>
                  <a:pt x="21" y="4"/>
                  <a:pt x="20" y="4"/>
                  <a:pt x="20" y="5"/>
                </a:cubicBezTo>
                <a:cubicBezTo>
                  <a:pt x="19" y="5"/>
                  <a:pt x="19" y="6"/>
                  <a:pt x="19" y="7"/>
                </a:cubicBezTo>
                <a:cubicBezTo>
                  <a:pt x="19" y="123"/>
                  <a:pt x="19" y="123"/>
                  <a:pt x="19" y="123"/>
                </a:cubicBezTo>
                <a:cubicBezTo>
                  <a:pt x="200" y="123"/>
                  <a:pt x="200" y="123"/>
                  <a:pt x="200" y="123"/>
                </a:cubicBezTo>
                <a:cubicBezTo>
                  <a:pt x="200" y="7"/>
                  <a:pt x="200" y="7"/>
                  <a:pt x="200" y="7"/>
                </a:cubicBezTo>
                <a:cubicBezTo>
                  <a:pt x="200" y="6"/>
                  <a:pt x="199" y="5"/>
                  <a:pt x="199" y="5"/>
                </a:cubicBezTo>
                <a:cubicBezTo>
                  <a:pt x="199" y="5"/>
                  <a:pt x="199" y="5"/>
                  <a:pt x="199" y="5"/>
                </a:cubicBezTo>
                <a:cubicBezTo>
                  <a:pt x="198" y="4"/>
                  <a:pt x="198" y="4"/>
                  <a:pt x="197" y="4"/>
                </a:cubicBezTo>
                <a:close/>
                <a:moveTo>
                  <a:pt x="76" y="134"/>
                </a:moveTo>
                <a:cubicBezTo>
                  <a:pt x="75" y="134"/>
                  <a:pt x="74" y="133"/>
                  <a:pt x="74" y="132"/>
                </a:cubicBezTo>
                <a:cubicBezTo>
                  <a:pt x="74" y="130"/>
                  <a:pt x="75" y="130"/>
                  <a:pt x="76" y="130"/>
                </a:cubicBezTo>
                <a:cubicBezTo>
                  <a:pt x="141" y="130"/>
                  <a:pt x="141" y="130"/>
                  <a:pt x="141" y="130"/>
                </a:cubicBezTo>
                <a:cubicBezTo>
                  <a:pt x="142" y="130"/>
                  <a:pt x="143" y="130"/>
                  <a:pt x="143" y="132"/>
                </a:cubicBezTo>
                <a:cubicBezTo>
                  <a:pt x="143" y="133"/>
                  <a:pt x="142" y="134"/>
                  <a:pt x="141" y="134"/>
                </a:cubicBezTo>
                <a:cubicBezTo>
                  <a:pt x="76" y="134"/>
                  <a:pt x="76" y="134"/>
                  <a:pt x="76" y="134"/>
                </a:cubicBezTo>
                <a:close/>
                <a:moveTo>
                  <a:pt x="27" y="10"/>
                </a:moveTo>
                <a:cubicBezTo>
                  <a:pt x="26" y="10"/>
                  <a:pt x="25" y="10"/>
                  <a:pt x="25" y="11"/>
                </a:cubicBezTo>
                <a:cubicBezTo>
                  <a:pt x="25" y="116"/>
                  <a:pt x="25" y="116"/>
                  <a:pt x="25" y="116"/>
                </a:cubicBezTo>
                <a:cubicBezTo>
                  <a:pt x="25" y="117"/>
                  <a:pt x="26" y="117"/>
                  <a:pt x="27" y="117"/>
                </a:cubicBezTo>
                <a:cubicBezTo>
                  <a:pt x="192" y="117"/>
                  <a:pt x="192" y="117"/>
                  <a:pt x="192" y="117"/>
                </a:cubicBezTo>
                <a:cubicBezTo>
                  <a:pt x="193" y="117"/>
                  <a:pt x="194" y="117"/>
                  <a:pt x="194" y="116"/>
                </a:cubicBezTo>
                <a:cubicBezTo>
                  <a:pt x="194" y="11"/>
                  <a:pt x="194" y="11"/>
                  <a:pt x="194" y="11"/>
                </a:cubicBezTo>
                <a:cubicBezTo>
                  <a:pt x="194" y="10"/>
                  <a:pt x="193" y="10"/>
                  <a:pt x="192" y="10"/>
                </a:cubicBezTo>
                <a:cubicBezTo>
                  <a:pt x="27" y="10"/>
                  <a:pt x="27" y="10"/>
                  <a:pt x="27" y="10"/>
                </a:cubicBezTo>
                <a:close/>
                <a:moveTo>
                  <a:pt x="190" y="13"/>
                </a:moveTo>
                <a:cubicBezTo>
                  <a:pt x="29" y="13"/>
                  <a:pt x="29" y="13"/>
                  <a:pt x="29" y="13"/>
                </a:cubicBezTo>
                <a:cubicBezTo>
                  <a:pt x="29" y="114"/>
                  <a:pt x="29" y="114"/>
                  <a:pt x="29" y="114"/>
                </a:cubicBezTo>
                <a:cubicBezTo>
                  <a:pt x="190" y="114"/>
                  <a:pt x="190" y="114"/>
                  <a:pt x="190" y="114"/>
                </a:cubicBezTo>
                <a:lnTo>
                  <a:pt x="190" y="13"/>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1">
            <a:extLst>
              <a:ext uri="{FF2B5EF4-FFF2-40B4-BE49-F238E27FC236}">
                <a16:creationId xmlns:a16="http://schemas.microsoft.com/office/drawing/2014/main" id="{FF0F2723-2AAD-4037-B291-CCFA0EF43C16}"/>
              </a:ext>
            </a:extLst>
          </p:cNvPr>
          <p:cNvSpPr>
            <a:spLocks noEditPoints="1"/>
          </p:cNvSpPr>
          <p:nvPr/>
        </p:nvSpPr>
        <p:spPr bwMode="auto">
          <a:xfrm>
            <a:off x="888206" y="2927353"/>
            <a:ext cx="265113" cy="768350"/>
          </a:xfrm>
          <a:custGeom>
            <a:avLst/>
            <a:gdLst>
              <a:gd name="T0" fmla="*/ 19 w 71"/>
              <a:gd name="T1" fmla="*/ 4 h 211"/>
              <a:gd name="T2" fmla="*/ 7 w 71"/>
              <a:gd name="T3" fmla="*/ 7 h 211"/>
              <a:gd name="T4" fmla="*/ 4 w 71"/>
              <a:gd name="T5" fmla="*/ 13 h 211"/>
              <a:gd name="T6" fmla="*/ 19 w 71"/>
              <a:gd name="T7" fmla="*/ 156 h 211"/>
              <a:gd name="T8" fmla="*/ 23 w 71"/>
              <a:gd name="T9" fmla="*/ 156 h 211"/>
              <a:gd name="T10" fmla="*/ 47 w 71"/>
              <a:gd name="T11" fmla="*/ 146 h 211"/>
              <a:gd name="T12" fmla="*/ 23 w 71"/>
              <a:gd name="T13" fmla="*/ 4 h 211"/>
              <a:gd name="T14" fmla="*/ 52 w 71"/>
              <a:gd name="T15" fmla="*/ 146 h 211"/>
              <a:gd name="T16" fmla="*/ 66 w 71"/>
              <a:gd name="T17" fmla="*/ 149 h 211"/>
              <a:gd name="T18" fmla="*/ 66 w 71"/>
              <a:gd name="T19" fmla="*/ 13 h 211"/>
              <a:gd name="T20" fmla="*/ 64 w 71"/>
              <a:gd name="T21" fmla="*/ 7 h 211"/>
              <a:gd name="T22" fmla="*/ 57 w 71"/>
              <a:gd name="T23" fmla="*/ 4 h 211"/>
              <a:gd name="T24" fmla="*/ 52 w 71"/>
              <a:gd name="T25" fmla="*/ 4 h 211"/>
              <a:gd name="T26" fmla="*/ 71 w 71"/>
              <a:gd name="T27" fmla="*/ 153 h 211"/>
              <a:gd name="T28" fmla="*/ 42 w 71"/>
              <a:gd name="T29" fmla="*/ 207 h 211"/>
              <a:gd name="T30" fmla="*/ 35 w 71"/>
              <a:gd name="T31" fmla="*/ 211 h 211"/>
              <a:gd name="T32" fmla="*/ 31 w 71"/>
              <a:gd name="T33" fmla="*/ 210 h 211"/>
              <a:gd name="T34" fmla="*/ 0 w 71"/>
              <a:gd name="T35" fmla="*/ 153 h 211"/>
              <a:gd name="T36" fmla="*/ 0 w 71"/>
              <a:gd name="T37" fmla="*/ 152 h 211"/>
              <a:gd name="T38" fmla="*/ 4 w 71"/>
              <a:gd name="T39" fmla="*/ 3 h 211"/>
              <a:gd name="T40" fmla="*/ 4 w 71"/>
              <a:gd name="T41" fmla="*/ 3 h 211"/>
              <a:gd name="T42" fmla="*/ 13 w 71"/>
              <a:gd name="T43" fmla="*/ 0 h 211"/>
              <a:gd name="T44" fmla="*/ 49 w 71"/>
              <a:gd name="T45" fmla="*/ 0 h 211"/>
              <a:gd name="T46" fmla="*/ 57 w 71"/>
              <a:gd name="T47" fmla="*/ 0 h 211"/>
              <a:gd name="T48" fmla="*/ 67 w 71"/>
              <a:gd name="T49" fmla="*/ 3 h 211"/>
              <a:gd name="T50" fmla="*/ 71 w 71"/>
              <a:gd name="T51" fmla="*/ 13 h 211"/>
              <a:gd name="T52" fmla="*/ 71 w 71"/>
              <a:gd name="T53" fmla="*/ 152 h 211"/>
              <a:gd name="T54" fmla="*/ 50 w 71"/>
              <a:gd name="T55" fmla="*/ 182 h 211"/>
              <a:gd name="T56" fmla="*/ 39 w 71"/>
              <a:gd name="T57" fmla="*/ 177 h 211"/>
              <a:gd name="T58" fmla="*/ 27 w 71"/>
              <a:gd name="T59" fmla="*/ 185 h 211"/>
              <a:gd name="T60" fmla="*/ 6 w 71"/>
              <a:gd name="T61" fmla="*/ 156 h 211"/>
              <a:gd name="T62" fmla="*/ 21 w 71"/>
              <a:gd name="T63" fmla="*/ 161 h 211"/>
              <a:gd name="T64" fmla="*/ 24 w 71"/>
              <a:gd name="T65" fmla="*/ 160 h 211"/>
              <a:gd name="T66" fmla="*/ 50 w 71"/>
              <a:gd name="T67" fmla="*/ 150 h 211"/>
              <a:gd name="T68" fmla="*/ 65 w 71"/>
              <a:gd name="T69" fmla="*/ 154 h 211"/>
              <a:gd name="T70" fmla="*/ 32 w 71"/>
              <a:gd name="T71" fmla="*/ 205 h 211"/>
              <a:gd name="T72" fmla="*/ 35 w 71"/>
              <a:gd name="T73" fmla="*/ 206 h 211"/>
              <a:gd name="T74" fmla="*/ 37 w 71"/>
              <a:gd name="T75" fmla="*/ 206 h 211"/>
              <a:gd name="T76" fmla="*/ 48 w 71"/>
              <a:gd name="T77" fmla="*/ 186 h 211"/>
              <a:gd name="T78" fmla="*/ 30 w 71"/>
              <a:gd name="T79" fmla="*/ 189 h 211"/>
              <a:gd name="T80" fmla="*/ 24 w 71"/>
              <a:gd name="T81" fmla="*/ 18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211">
                <a:moveTo>
                  <a:pt x="19" y="156"/>
                </a:moveTo>
                <a:cubicBezTo>
                  <a:pt x="19" y="4"/>
                  <a:pt x="19" y="4"/>
                  <a:pt x="19" y="4"/>
                </a:cubicBezTo>
                <a:cubicBezTo>
                  <a:pt x="13" y="4"/>
                  <a:pt x="13" y="4"/>
                  <a:pt x="13" y="4"/>
                </a:cubicBezTo>
                <a:cubicBezTo>
                  <a:pt x="11" y="4"/>
                  <a:pt x="8" y="5"/>
                  <a:pt x="7" y="7"/>
                </a:cubicBezTo>
                <a:cubicBezTo>
                  <a:pt x="7" y="7"/>
                  <a:pt x="7" y="7"/>
                  <a:pt x="7" y="7"/>
                </a:cubicBezTo>
                <a:cubicBezTo>
                  <a:pt x="5" y="8"/>
                  <a:pt x="4" y="10"/>
                  <a:pt x="4" y="13"/>
                </a:cubicBezTo>
                <a:cubicBezTo>
                  <a:pt x="4" y="151"/>
                  <a:pt x="4" y="151"/>
                  <a:pt x="4" y="151"/>
                </a:cubicBezTo>
                <a:cubicBezTo>
                  <a:pt x="19" y="156"/>
                  <a:pt x="19" y="156"/>
                  <a:pt x="19" y="156"/>
                </a:cubicBezTo>
                <a:close/>
                <a:moveTo>
                  <a:pt x="23" y="4"/>
                </a:moveTo>
                <a:cubicBezTo>
                  <a:pt x="23" y="156"/>
                  <a:pt x="23" y="156"/>
                  <a:pt x="23" y="156"/>
                </a:cubicBezTo>
                <a:cubicBezTo>
                  <a:pt x="47" y="146"/>
                  <a:pt x="47" y="146"/>
                  <a:pt x="47" y="146"/>
                </a:cubicBezTo>
                <a:cubicBezTo>
                  <a:pt x="47" y="146"/>
                  <a:pt x="47" y="146"/>
                  <a:pt x="47" y="146"/>
                </a:cubicBezTo>
                <a:cubicBezTo>
                  <a:pt x="47" y="4"/>
                  <a:pt x="47" y="4"/>
                  <a:pt x="47" y="4"/>
                </a:cubicBezTo>
                <a:cubicBezTo>
                  <a:pt x="23" y="4"/>
                  <a:pt x="23" y="4"/>
                  <a:pt x="23" y="4"/>
                </a:cubicBezTo>
                <a:close/>
                <a:moveTo>
                  <a:pt x="52" y="4"/>
                </a:moveTo>
                <a:cubicBezTo>
                  <a:pt x="52" y="146"/>
                  <a:pt x="52" y="146"/>
                  <a:pt x="52" y="146"/>
                </a:cubicBezTo>
                <a:cubicBezTo>
                  <a:pt x="52" y="146"/>
                  <a:pt x="52" y="146"/>
                  <a:pt x="52" y="146"/>
                </a:cubicBezTo>
                <a:cubicBezTo>
                  <a:pt x="66" y="149"/>
                  <a:pt x="66" y="149"/>
                  <a:pt x="66" y="149"/>
                </a:cubicBezTo>
                <a:cubicBezTo>
                  <a:pt x="66" y="13"/>
                  <a:pt x="66" y="13"/>
                  <a:pt x="66" y="13"/>
                </a:cubicBezTo>
                <a:cubicBezTo>
                  <a:pt x="66" y="13"/>
                  <a:pt x="66" y="13"/>
                  <a:pt x="66" y="13"/>
                </a:cubicBezTo>
                <a:cubicBezTo>
                  <a:pt x="66" y="13"/>
                  <a:pt x="66" y="13"/>
                  <a:pt x="66" y="13"/>
                </a:cubicBezTo>
                <a:cubicBezTo>
                  <a:pt x="66" y="10"/>
                  <a:pt x="65" y="8"/>
                  <a:pt x="64" y="7"/>
                </a:cubicBezTo>
                <a:cubicBezTo>
                  <a:pt x="62" y="5"/>
                  <a:pt x="60" y="4"/>
                  <a:pt x="57" y="4"/>
                </a:cubicBezTo>
                <a:cubicBezTo>
                  <a:pt x="57" y="4"/>
                  <a:pt x="57" y="4"/>
                  <a:pt x="57" y="4"/>
                </a:cubicBezTo>
                <a:cubicBezTo>
                  <a:pt x="57" y="4"/>
                  <a:pt x="57" y="4"/>
                  <a:pt x="57" y="4"/>
                </a:cubicBezTo>
                <a:cubicBezTo>
                  <a:pt x="52" y="4"/>
                  <a:pt x="52" y="4"/>
                  <a:pt x="52" y="4"/>
                </a:cubicBezTo>
                <a:close/>
                <a:moveTo>
                  <a:pt x="71" y="152"/>
                </a:moveTo>
                <a:cubicBezTo>
                  <a:pt x="71" y="152"/>
                  <a:pt x="71" y="153"/>
                  <a:pt x="71" y="153"/>
                </a:cubicBezTo>
                <a:cubicBezTo>
                  <a:pt x="71" y="153"/>
                  <a:pt x="70" y="153"/>
                  <a:pt x="70" y="154"/>
                </a:cubicBezTo>
                <a:cubicBezTo>
                  <a:pt x="42" y="207"/>
                  <a:pt x="42" y="207"/>
                  <a:pt x="42" y="207"/>
                </a:cubicBezTo>
                <a:cubicBezTo>
                  <a:pt x="41" y="208"/>
                  <a:pt x="40" y="209"/>
                  <a:pt x="39" y="210"/>
                </a:cubicBezTo>
                <a:cubicBezTo>
                  <a:pt x="38" y="210"/>
                  <a:pt x="37" y="211"/>
                  <a:pt x="35" y="211"/>
                </a:cubicBezTo>
                <a:cubicBezTo>
                  <a:pt x="35" y="211"/>
                  <a:pt x="35" y="211"/>
                  <a:pt x="35" y="211"/>
                </a:cubicBezTo>
                <a:cubicBezTo>
                  <a:pt x="34" y="211"/>
                  <a:pt x="32" y="210"/>
                  <a:pt x="31" y="210"/>
                </a:cubicBezTo>
                <a:cubicBezTo>
                  <a:pt x="30" y="209"/>
                  <a:pt x="29" y="208"/>
                  <a:pt x="28" y="207"/>
                </a:cubicBezTo>
                <a:cubicBezTo>
                  <a:pt x="0" y="153"/>
                  <a:pt x="0" y="153"/>
                  <a:pt x="0" y="153"/>
                </a:cubicBezTo>
                <a:cubicBezTo>
                  <a:pt x="0" y="153"/>
                  <a:pt x="0" y="153"/>
                  <a:pt x="0" y="152"/>
                </a:cubicBezTo>
                <a:cubicBezTo>
                  <a:pt x="0" y="152"/>
                  <a:pt x="0" y="152"/>
                  <a:pt x="0" y="152"/>
                </a:cubicBezTo>
                <a:cubicBezTo>
                  <a:pt x="0" y="13"/>
                  <a:pt x="0" y="13"/>
                  <a:pt x="0" y="13"/>
                </a:cubicBezTo>
                <a:cubicBezTo>
                  <a:pt x="0" y="9"/>
                  <a:pt x="1" y="6"/>
                  <a:pt x="4" y="3"/>
                </a:cubicBezTo>
                <a:cubicBezTo>
                  <a:pt x="4" y="3"/>
                  <a:pt x="4" y="3"/>
                  <a:pt x="4" y="3"/>
                </a:cubicBezTo>
                <a:cubicBezTo>
                  <a:pt x="4" y="3"/>
                  <a:pt x="4" y="3"/>
                  <a:pt x="4" y="3"/>
                </a:cubicBezTo>
                <a:cubicBezTo>
                  <a:pt x="4" y="3"/>
                  <a:pt x="4" y="3"/>
                  <a:pt x="4" y="3"/>
                </a:cubicBezTo>
                <a:cubicBezTo>
                  <a:pt x="6" y="1"/>
                  <a:pt x="9" y="0"/>
                  <a:pt x="13" y="0"/>
                </a:cubicBezTo>
                <a:cubicBezTo>
                  <a:pt x="21" y="0"/>
                  <a:pt x="21" y="0"/>
                  <a:pt x="21" y="0"/>
                </a:cubicBezTo>
                <a:cubicBezTo>
                  <a:pt x="49" y="0"/>
                  <a:pt x="49" y="0"/>
                  <a:pt x="49" y="0"/>
                </a:cubicBezTo>
                <a:cubicBezTo>
                  <a:pt x="57" y="0"/>
                  <a:pt x="57" y="0"/>
                  <a:pt x="57" y="0"/>
                </a:cubicBezTo>
                <a:cubicBezTo>
                  <a:pt x="57" y="0"/>
                  <a:pt x="57" y="0"/>
                  <a:pt x="57" y="0"/>
                </a:cubicBezTo>
                <a:cubicBezTo>
                  <a:pt x="57" y="0"/>
                  <a:pt x="57" y="0"/>
                  <a:pt x="57" y="0"/>
                </a:cubicBezTo>
                <a:cubicBezTo>
                  <a:pt x="61" y="0"/>
                  <a:pt x="64" y="1"/>
                  <a:pt x="67" y="3"/>
                </a:cubicBezTo>
                <a:cubicBezTo>
                  <a:pt x="69" y="6"/>
                  <a:pt x="71" y="9"/>
                  <a:pt x="71" y="13"/>
                </a:cubicBezTo>
                <a:cubicBezTo>
                  <a:pt x="71" y="13"/>
                  <a:pt x="71" y="13"/>
                  <a:pt x="71" y="13"/>
                </a:cubicBezTo>
                <a:cubicBezTo>
                  <a:pt x="71" y="13"/>
                  <a:pt x="71" y="13"/>
                  <a:pt x="71" y="13"/>
                </a:cubicBezTo>
                <a:cubicBezTo>
                  <a:pt x="71" y="152"/>
                  <a:pt x="71" y="152"/>
                  <a:pt x="71" y="152"/>
                </a:cubicBezTo>
                <a:close/>
                <a:moveTo>
                  <a:pt x="65" y="154"/>
                </a:moveTo>
                <a:cubicBezTo>
                  <a:pt x="50" y="182"/>
                  <a:pt x="50" y="182"/>
                  <a:pt x="50" y="182"/>
                </a:cubicBezTo>
                <a:cubicBezTo>
                  <a:pt x="39" y="177"/>
                  <a:pt x="39" y="177"/>
                  <a:pt x="39" y="177"/>
                </a:cubicBezTo>
                <a:cubicBezTo>
                  <a:pt x="39" y="177"/>
                  <a:pt x="39" y="177"/>
                  <a:pt x="39" y="177"/>
                </a:cubicBezTo>
                <a:cubicBezTo>
                  <a:pt x="38" y="177"/>
                  <a:pt x="37" y="177"/>
                  <a:pt x="36" y="178"/>
                </a:cubicBezTo>
                <a:cubicBezTo>
                  <a:pt x="27" y="185"/>
                  <a:pt x="27" y="185"/>
                  <a:pt x="27" y="185"/>
                </a:cubicBezTo>
                <a:cubicBezTo>
                  <a:pt x="21" y="183"/>
                  <a:pt x="21" y="183"/>
                  <a:pt x="21" y="183"/>
                </a:cubicBezTo>
                <a:cubicBezTo>
                  <a:pt x="6" y="156"/>
                  <a:pt x="6" y="156"/>
                  <a:pt x="6" y="156"/>
                </a:cubicBezTo>
                <a:cubicBezTo>
                  <a:pt x="18" y="160"/>
                  <a:pt x="18" y="160"/>
                  <a:pt x="18" y="160"/>
                </a:cubicBezTo>
                <a:cubicBezTo>
                  <a:pt x="19" y="161"/>
                  <a:pt x="20" y="161"/>
                  <a:pt x="21" y="161"/>
                </a:cubicBezTo>
                <a:cubicBezTo>
                  <a:pt x="22" y="161"/>
                  <a:pt x="23" y="161"/>
                  <a:pt x="24" y="160"/>
                </a:cubicBezTo>
                <a:cubicBezTo>
                  <a:pt x="24" y="160"/>
                  <a:pt x="24" y="160"/>
                  <a:pt x="24" y="160"/>
                </a:cubicBezTo>
                <a:cubicBezTo>
                  <a:pt x="49" y="150"/>
                  <a:pt x="49" y="150"/>
                  <a:pt x="49" y="150"/>
                </a:cubicBezTo>
                <a:cubicBezTo>
                  <a:pt x="49" y="150"/>
                  <a:pt x="49" y="150"/>
                  <a:pt x="50" y="150"/>
                </a:cubicBezTo>
                <a:cubicBezTo>
                  <a:pt x="50" y="150"/>
                  <a:pt x="50" y="150"/>
                  <a:pt x="51" y="150"/>
                </a:cubicBezTo>
                <a:cubicBezTo>
                  <a:pt x="65" y="154"/>
                  <a:pt x="65" y="154"/>
                  <a:pt x="65" y="154"/>
                </a:cubicBezTo>
                <a:close/>
                <a:moveTo>
                  <a:pt x="24" y="189"/>
                </a:moveTo>
                <a:cubicBezTo>
                  <a:pt x="32" y="205"/>
                  <a:pt x="32" y="205"/>
                  <a:pt x="32" y="205"/>
                </a:cubicBezTo>
                <a:cubicBezTo>
                  <a:pt x="32" y="205"/>
                  <a:pt x="33" y="206"/>
                  <a:pt x="33" y="206"/>
                </a:cubicBezTo>
                <a:cubicBezTo>
                  <a:pt x="34" y="206"/>
                  <a:pt x="34" y="206"/>
                  <a:pt x="35" y="206"/>
                </a:cubicBezTo>
                <a:cubicBezTo>
                  <a:pt x="35" y="206"/>
                  <a:pt x="35" y="206"/>
                  <a:pt x="35" y="206"/>
                </a:cubicBezTo>
                <a:cubicBezTo>
                  <a:pt x="36" y="206"/>
                  <a:pt x="36" y="206"/>
                  <a:pt x="37" y="206"/>
                </a:cubicBezTo>
                <a:cubicBezTo>
                  <a:pt x="37" y="206"/>
                  <a:pt x="38" y="205"/>
                  <a:pt x="38" y="205"/>
                </a:cubicBezTo>
                <a:cubicBezTo>
                  <a:pt x="48" y="186"/>
                  <a:pt x="48" y="186"/>
                  <a:pt x="48" y="186"/>
                </a:cubicBezTo>
                <a:cubicBezTo>
                  <a:pt x="38" y="182"/>
                  <a:pt x="38" y="182"/>
                  <a:pt x="38" y="182"/>
                </a:cubicBezTo>
                <a:cubicBezTo>
                  <a:pt x="30" y="189"/>
                  <a:pt x="30" y="189"/>
                  <a:pt x="30" y="189"/>
                </a:cubicBezTo>
                <a:cubicBezTo>
                  <a:pt x="29" y="190"/>
                  <a:pt x="28" y="190"/>
                  <a:pt x="27" y="190"/>
                </a:cubicBezTo>
                <a:lnTo>
                  <a:pt x="24" y="189"/>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a:extLst>
              <a:ext uri="{FF2B5EF4-FFF2-40B4-BE49-F238E27FC236}">
                <a16:creationId xmlns:a16="http://schemas.microsoft.com/office/drawing/2014/main" id="{0D6AE938-E954-4D63-B832-78CBD367A463}"/>
              </a:ext>
            </a:extLst>
          </p:cNvPr>
          <p:cNvSpPr>
            <a:spLocks noEditPoints="1"/>
          </p:cNvSpPr>
          <p:nvPr/>
        </p:nvSpPr>
        <p:spPr bwMode="auto">
          <a:xfrm>
            <a:off x="4421188" y="2392365"/>
            <a:ext cx="336550" cy="700088"/>
          </a:xfrm>
          <a:custGeom>
            <a:avLst/>
            <a:gdLst>
              <a:gd name="T0" fmla="*/ 12 w 67"/>
              <a:gd name="T1" fmla="*/ 59 h 142"/>
              <a:gd name="T2" fmla="*/ 52 w 67"/>
              <a:gd name="T3" fmla="*/ 82 h 142"/>
              <a:gd name="T4" fmla="*/ 45 w 67"/>
              <a:gd name="T5" fmla="*/ 84 h 142"/>
              <a:gd name="T6" fmla="*/ 44 w 67"/>
              <a:gd name="T7" fmla="*/ 85 h 142"/>
              <a:gd name="T8" fmla="*/ 42 w 67"/>
              <a:gd name="T9" fmla="*/ 86 h 142"/>
              <a:gd name="T10" fmla="*/ 40 w 67"/>
              <a:gd name="T11" fmla="*/ 87 h 142"/>
              <a:gd name="T12" fmla="*/ 36 w 67"/>
              <a:gd name="T13" fmla="*/ 88 h 142"/>
              <a:gd name="T14" fmla="*/ 51 w 67"/>
              <a:gd name="T15" fmla="*/ 69 h 142"/>
              <a:gd name="T16" fmla="*/ 51 w 67"/>
              <a:gd name="T17" fmla="*/ 68 h 142"/>
              <a:gd name="T18" fmla="*/ 51 w 67"/>
              <a:gd name="T19" fmla="*/ 67 h 142"/>
              <a:gd name="T20" fmla="*/ 50 w 67"/>
              <a:gd name="T21" fmla="*/ 65 h 142"/>
              <a:gd name="T22" fmla="*/ 50 w 67"/>
              <a:gd name="T23" fmla="*/ 64 h 142"/>
              <a:gd name="T24" fmla="*/ 49 w 67"/>
              <a:gd name="T25" fmla="*/ 63 h 142"/>
              <a:gd name="T26" fmla="*/ 67 w 67"/>
              <a:gd name="T27" fmla="*/ 100 h 142"/>
              <a:gd name="T28" fmla="*/ 9 w 67"/>
              <a:gd name="T29" fmla="*/ 83 h 142"/>
              <a:gd name="T30" fmla="*/ 62 w 67"/>
              <a:gd name="T31" fmla="*/ 60 h 142"/>
              <a:gd name="T32" fmla="*/ 18 w 67"/>
              <a:gd name="T33" fmla="*/ 112 h 142"/>
              <a:gd name="T34" fmla="*/ 31 w 67"/>
              <a:gd name="T35" fmla="*/ 88 h 142"/>
              <a:gd name="T36" fmla="*/ 30 w 67"/>
              <a:gd name="T37" fmla="*/ 87 h 142"/>
              <a:gd name="T38" fmla="*/ 28 w 67"/>
              <a:gd name="T39" fmla="*/ 87 h 142"/>
              <a:gd name="T40" fmla="*/ 27 w 67"/>
              <a:gd name="T41" fmla="*/ 86 h 142"/>
              <a:gd name="T42" fmla="*/ 26 w 67"/>
              <a:gd name="T43" fmla="*/ 86 h 142"/>
              <a:gd name="T44" fmla="*/ 24 w 67"/>
              <a:gd name="T45" fmla="*/ 85 h 142"/>
              <a:gd name="T46" fmla="*/ 23 w 67"/>
              <a:gd name="T47" fmla="*/ 84 h 142"/>
              <a:gd name="T48" fmla="*/ 22 w 67"/>
              <a:gd name="T49" fmla="*/ 83 h 142"/>
              <a:gd name="T50" fmla="*/ 21 w 67"/>
              <a:gd name="T51" fmla="*/ 82 h 142"/>
              <a:gd name="T52" fmla="*/ 20 w 67"/>
              <a:gd name="T53" fmla="*/ 81 h 142"/>
              <a:gd name="T54" fmla="*/ 20 w 67"/>
              <a:gd name="T55" fmla="*/ 80 h 142"/>
              <a:gd name="T56" fmla="*/ 19 w 67"/>
              <a:gd name="T57" fmla="*/ 79 h 142"/>
              <a:gd name="T58" fmla="*/ 18 w 67"/>
              <a:gd name="T59" fmla="*/ 78 h 142"/>
              <a:gd name="T60" fmla="*/ 15 w 67"/>
              <a:gd name="T61" fmla="*/ 82 h 142"/>
              <a:gd name="T62" fmla="*/ 17 w 67"/>
              <a:gd name="T63" fmla="*/ 72 h 142"/>
              <a:gd name="T64" fmla="*/ 17 w 67"/>
              <a:gd name="T65" fmla="*/ 71 h 142"/>
              <a:gd name="T66" fmla="*/ 17 w 67"/>
              <a:gd name="T67" fmla="*/ 71 h 142"/>
              <a:gd name="T68" fmla="*/ 17 w 67"/>
              <a:gd name="T69" fmla="*/ 69 h 142"/>
              <a:gd name="T70" fmla="*/ 17 w 67"/>
              <a:gd name="T71" fmla="*/ 68 h 142"/>
              <a:gd name="T72" fmla="*/ 17 w 67"/>
              <a:gd name="T73" fmla="*/ 67 h 142"/>
              <a:gd name="T74" fmla="*/ 17 w 67"/>
              <a:gd name="T75" fmla="*/ 65 h 142"/>
              <a:gd name="T76" fmla="*/ 18 w 67"/>
              <a:gd name="T77" fmla="*/ 64 h 142"/>
              <a:gd name="T78" fmla="*/ 18 w 67"/>
              <a:gd name="T79" fmla="*/ 63 h 142"/>
              <a:gd name="T80" fmla="*/ 23 w 67"/>
              <a:gd name="T81" fmla="*/ 61 h 142"/>
              <a:gd name="T82" fmla="*/ 24 w 67"/>
              <a:gd name="T83" fmla="*/ 61 h 142"/>
              <a:gd name="T84" fmla="*/ 24 w 67"/>
              <a:gd name="T85" fmla="*/ 61 h 142"/>
              <a:gd name="T86" fmla="*/ 24 w 67"/>
              <a:gd name="T87" fmla="*/ 61 h 142"/>
              <a:gd name="T88" fmla="*/ 24 w 67"/>
              <a:gd name="T89" fmla="*/ 61 h 142"/>
              <a:gd name="T90" fmla="*/ 44 w 67"/>
              <a:gd name="T91" fmla="*/ 61 h 142"/>
              <a:gd name="T92" fmla="*/ 44 w 67"/>
              <a:gd name="T93" fmla="*/ 61 h 142"/>
              <a:gd name="T94" fmla="*/ 44 w 67"/>
              <a:gd name="T95" fmla="*/ 61 h 142"/>
              <a:gd name="T96" fmla="*/ 44 w 67"/>
              <a:gd name="T97" fmla="*/ 61 h 142"/>
              <a:gd name="T98" fmla="*/ 45 w 67"/>
              <a:gd name="T99" fmla="*/ 62 h 142"/>
              <a:gd name="T100" fmla="*/ 46 w 67"/>
              <a:gd name="T101" fmla="*/ 64 h 142"/>
              <a:gd name="T102" fmla="*/ 47 w 67"/>
              <a:gd name="T103" fmla="*/ 66 h 142"/>
              <a:gd name="T104" fmla="*/ 47 w 67"/>
              <a:gd name="T105" fmla="*/ 67 h 142"/>
              <a:gd name="T106" fmla="*/ 48 w 67"/>
              <a:gd name="T107" fmla="*/ 68 h 142"/>
              <a:gd name="T108" fmla="*/ 48 w 67"/>
              <a:gd name="T109" fmla="*/ 70 h 142"/>
              <a:gd name="T110" fmla="*/ 20 w 67"/>
              <a:gd name="T111" fmla="*/ 70 h 142"/>
              <a:gd name="T112" fmla="*/ 20 w 67"/>
              <a:gd name="T113" fmla="*/ 69 h 142"/>
              <a:gd name="T114" fmla="*/ 20 w 67"/>
              <a:gd name="T115" fmla="*/ 68 h 142"/>
              <a:gd name="T116" fmla="*/ 21 w 67"/>
              <a:gd name="T117" fmla="*/ 66 h 142"/>
              <a:gd name="T118" fmla="*/ 21 w 67"/>
              <a:gd name="T119" fmla="*/ 65 h 142"/>
              <a:gd name="T120" fmla="*/ 22 w 67"/>
              <a:gd name="T121" fmla="*/ 64 h 142"/>
              <a:gd name="T122" fmla="*/ 23 w 67"/>
              <a:gd name="T123"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 h="142">
                <a:moveTo>
                  <a:pt x="34" y="53"/>
                </a:moveTo>
                <a:cubicBezTo>
                  <a:pt x="39" y="53"/>
                  <a:pt x="43" y="55"/>
                  <a:pt x="46" y="58"/>
                </a:cubicBezTo>
                <a:cubicBezTo>
                  <a:pt x="46" y="58"/>
                  <a:pt x="46" y="58"/>
                  <a:pt x="46" y="58"/>
                </a:cubicBezTo>
                <a:cubicBezTo>
                  <a:pt x="46" y="59"/>
                  <a:pt x="46" y="59"/>
                  <a:pt x="46" y="59"/>
                </a:cubicBezTo>
                <a:cubicBezTo>
                  <a:pt x="46" y="59"/>
                  <a:pt x="46" y="59"/>
                  <a:pt x="46" y="59"/>
                </a:cubicBezTo>
                <a:cubicBezTo>
                  <a:pt x="46" y="59"/>
                  <a:pt x="46" y="59"/>
                  <a:pt x="46" y="59"/>
                </a:cubicBezTo>
                <a:cubicBezTo>
                  <a:pt x="55" y="59"/>
                  <a:pt x="55" y="59"/>
                  <a:pt x="55" y="59"/>
                </a:cubicBezTo>
                <a:cubicBezTo>
                  <a:pt x="55" y="6"/>
                  <a:pt x="55" y="6"/>
                  <a:pt x="55" y="6"/>
                </a:cubicBezTo>
                <a:cubicBezTo>
                  <a:pt x="55" y="5"/>
                  <a:pt x="55" y="4"/>
                  <a:pt x="54" y="4"/>
                </a:cubicBezTo>
                <a:cubicBezTo>
                  <a:pt x="54" y="4"/>
                  <a:pt x="54" y="4"/>
                  <a:pt x="54" y="4"/>
                </a:cubicBezTo>
                <a:cubicBezTo>
                  <a:pt x="54" y="4"/>
                  <a:pt x="54" y="4"/>
                  <a:pt x="54" y="4"/>
                </a:cubicBezTo>
                <a:cubicBezTo>
                  <a:pt x="54" y="3"/>
                  <a:pt x="53" y="3"/>
                  <a:pt x="53" y="3"/>
                </a:cubicBezTo>
                <a:cubicBezTo>
                  <a:pt x="15" y="3"/>
                  <a:pt x="15" y="3"/>
                  <a:pt x="15" y="3"/>
                </a:cubicBezTo>
                <a:cubicBezTo>
                  <a:pt x="14" y="3"/>
                  <a:pt x="14" y="3"/>
                  <a:pt x="13" y="4"/>
                </a:cubicBezTo>
                <a:cubicBezTo>
                  <a:pt x="13" y="4"/>
                  <a:pt x="12" y="5"/>
                  <a:pt x="12" y="6"/>
                </a:cubicBezTo>
                <a:cubicBezTo>
                  <a:pt x="12" y="59"/>
                  <a:pt x="12" y="59"/>
                  <a:pt x="12" y="59"/>
                </a:cubicBezTo>
                <a:cubicBezTo>
                  <a:pt x="21" y="59"/>
                  <a:pt x="21" y="59"/>
                  <a:pt x="21" y="59"/>
                </a:cubicBezTo>
                <a:cubicBezTo>
                  <a:pt x="21" y="59"/>
                  <a:pt x="21" y="59"/>
                  <a:pt x="21" y="59"/>
                </a:cubicBezTo>
                <a:cubicBezTo>
                  <a:pt x="21" y="59"/>
                  <a:pt x="21" y="59"/>
                  <a:pt x="21" y="59"/>
                </a:cubicBezTo>
                <a:cubicBezTo>
                  <a:pt x="22" y="58"/>
                  <a:pt x="22" y="58"/>
                  <a:pt x="22" y="58"/>
                </a:cubicBezTo>
                <a:cubicBezTo>
                  <a:pt x="22" y="58"/>
                  <a:pt x="22" y="58"/>
                  <a:pt x="22" y="58"/>
                </a:cubicBezTo>
                <a:cubicBezTo>
                  <a:pt x="25" y="55"/>
                  <a:pt x="29" y="53"/>
                  <a:pt x="34" y="53"/>
                </a:cubicBezTo>
                <a:close/>
                <a:moveTo>
                  <a:pt x="36" y="88"/>
                </a:moveTo>
                <a:cubicBezTo>
                  <a:pt x="47" y="107"/>
                  <a:pt x="47" y="107"/>
                  <a:pt x="47" y="107"/>
                </a:cubicBezTo>
                <a:cubicBezTo>
                  <a:pt x="50" y="98"/>
                  <a:pt x="50" y="98"/>
                  <a:pt x="50" y="98"/>
                </a:cubicBezTo>
                <a:cubicBezTo>
                  <a:pt x="51" y="97"/>
                  <a:pt x="52" y="96"/>
                  <a:pt x="52" y="97"/>
                </a:cubicBezTo>
                <a:cubicBezTo>
                  <a:pt x="57" y="98"/>
                  <a:pt x="57" y="98"/>
                  <a:pt x="57" y="98"/>
                </a:cubicBezTo>
                <a:cubicBezTo>
                  <a:pt x="57" y="98"/>
                  <a:pt x="57" y="98"/>
                  <a:pt x="57" y="98"/>
                </a:cubicBezTo>
                <a:cubicBezTo>
                  <a:pt x="62" y="99"/>
                  <a:pt x="62" y="99"/>
                  <a:pt x="62" y="99"/>
                </a:cubicBezTo>
                <a:cubicBezTo>
                  <a:pt x="56" y="87"/>
                  <a:pt x="56" y="87"/>
                  <a:pt x="56" y="87"/>
                </a:cubicBezTo>
                <a:cubicBezTo>
                  <a:pt x="55" y="87"/>
                  <a:pt x="55" y="87"/>
                  <a:pt x="55" y="87"/>
                </a:cubicBezTo>
                <a:cubicBezTo>
                  <a:pt x="52" y="82"/>
                  <a:pt x="52" y="82"/>
                  <a:pt x="52" y="82"/>
                </a:cubicBezTo>
                <a:cubicBezTo>
                  <a:pt x="52" y="82"/>
                  <a:pt x="52" y="82"/>
                  <a:pt x="52" y="82"/>
                </a:cubicBezTo>
                <a:cubicBezTo>
                  <a:pt x="50" y="77"/>
                  <a:pt x="50" y="77"/>
                  <a:pt x="50" y="77"/>
                </a:cubicBezTo>
                <a:cubicBezTo>
                  <a:pt x="49" y="79"/>
                  <a:pt x="48" y="81"/>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5" y="83"/>
                  <a:pt x="45" y="83"/>
                  <a:pt x="45" y="83"/>
                </a:cubicBezTo>
                <a:cubicBezTo>
                  <a:pt x="45" y="83"/>
                  <a:pt x="45" y="83"/>
                  <a:pt x="45" y="83"/>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5" y="84"/>
                  <a:pt x="45" y="84"/>
                  <a:pt x="45" y="84"/>
                </a:cubicBezTo>
                <a:cubicBezTo>
                  <a:pt x="44" y="84"/>
                  <a:pt x="44" y="84"/>
                  <a:pt x="44" y="84"/>
                </a:cubicBezTo>
                <a:cubicBezTo>
                  <a:pt x="44" y="84"/>
                  <a:pt x="44" y="84"/>
                  <a:pt x="44" y="84"/>
                </a:cubicBezTo>
                <a:cubicBezTo>
                  <a:pt x="44" y="84"/>
                  <a:pt x="44" y="84"/>
                  <a:pt x="44" y="84"/>
                </a:cubicBezTo>
                <a:cubicBezTo>
                  <a:pt x="44" y="84"/>
                  <a:pt x="44" y="84"/>
                  <a:pt x="44" y="84"/>
                </a:cubicBezTo>
                <a:cubicBezTo>
                  <a:pt x="44" y="84"/>
                  <a:pt x="44" y="84"/>
                  <a:pt x="44" y="84"/>
                </a:cubicBezTo>
                <a:cubicBezTo>
                  <a:pt x="44" y="85"/>
                  <a:pt x="44" y="85"/>
                  <a:pt x="44" y="85"/>
                </a:cubicBezTo>
                <a:cubicBezTo>
                  <a:pt x="44" y="85"/>
                  <a:pt x="44" y="85"/>
                  <a:pt x="44" y="85"/>
                </a:cubicBezTo>
                <a:cubicBezTo>
                  <a:pt x="44" y="85"/>
                  <a:pt x="44" y="85"/>
                  <a:pt x="44" y="85"/>
                </a:cubicBezTo>
                <a:cubicBezTo>
                  <a:pt x="44" y="85"/>
                  <a:pt x="44" y="85"/>
                  <a:pt x="44" y="85"/>
                </a:cubicBezTo>
                <a:cubicBezTo>
                  <a:pt x="44" y="85"/>
                  <a:pt x="44" y="85"/>
                  <a:pt x="44" y="85"/>
                </a:cubicBezTo>
                <a:cubicBezTo>
                  <a:pt x="44" y="85"/>
                  <a:pt x="44" y="85"/>
                  <a:pt x="44"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5"/>
                  <a:pt x="43" y="85"/>
                  <a:pt x="43" y="85"/>
                </a:cubicBezTo>
                <a:cubicBezTo>
                  <a:pt x="43" y="86"/>
                  <a:pt x="43" y="86"/>
                  <a:pt x="43"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2" y="86"/>
                  <a:pt x="42" y="86"/>
                  <a:pt x="42" y="86"/>
                </a:cubicBezTo>
                <a:cubicBezTo>
                  <a:pt x="41" y="86"/>
                  <a:pt x="41" y="86"/>
                  <a:pt x="41" y="86"/>
                </a:cubicBezTo>
                <a:cubicBezTo>
                  <a:pt x="41" y="86"/>
                  <a:pt x="41" y="86"/>
                  <a:pt x="41" y="86"/>
                </a:cubicBezTo>
                <a:cubicBezTo>
                  <a:pt x="41" y="86"/>
                  <a:pt x="41" y="86"/>
                  <a:pt x="41" y="86"/>
                </a:cubicBezTo>
                <a:cubicBezTo>
                  <a:pt x="41" y="86"/>
                  <a:pt x="41" y="86"/>
                  <a:pt x="41" y="86"/>
                </a:cubicBezTo>
                <a:cubicBezTo>
                  <a:pt x="41" y="86"/>
                  <a:pt x="41" y="86"/>
                  <a:pt x="41" y="86"/>
                </a:cubicBezTo>
                <a:cubicBezTo>
                  <a:pt x="41" y="86"/>
                  <a:pt x="41" y="86"/>
                  <a:pt x="41" y="86"/>
                </a:cubicBezTo>
                <a:cubicBezTo>
                  <a:pt x="41" y="86"/>
                  <a:pt x="41" y="86"/>
                  <a:pt x="41" y="86"/>
                </a:cubicBezTo>
                <a:cubicBezTo>
                  <a:pt x="41" y="87"/>
                  <a:pt x="40" y="87"/>
                  <a:pt x="40" y="87"/>
                </a:cubicBezTo>
                <a:cubicBezTo>
                  <a:pt x="40" y="87"/>
                  <a:pt x="40" y="87"/>
                  <a:pt x="40" y="87"/>
                </a:cubicBezTo>
                <a:cubicBezTo>
                  <a:pt x="40" y="87"/>
                  <a:pt x="40" y="87"/>
                  <a:pt x="40" y="87"/>
                </a:cubicBezTo>
                <a:cubicBezTo>
                  <a:pt x="40" y="87"/>
                  <a:pt x="40" y="87"/>
                  <a:pt x="40" y="87"/>
                </a:cubicBezTo>
                <a:cubicBezTo>
                  <a:pt x="40" y="87"/>
                  <a:pt x="40" y="87"/>
                  <a:pt x="40" y="87"/>
                </a:cubicBezTo>
                <a:cubicBezTo>
                  <a:pt x="39" y="87"/>
                  <a:pt x="39" y="87"/>
                  <a:pt x="38" y="87"/>
                </a:cubicBezTo>
                <a:cubicBezTo>
                  <a:pt x="38" y="87"/>
                  <a:pt x="38" y="87"/>
                  <a:pt x="38" y="87"/>
                </a:cubicBezTo>
                <a:cubicBezTo>
                  <a:pt x="38" y="87"/>
                  <a:pt x="38" y="87"/>
                  <a:pt x="38" y="87"/>
                </a:cubicBezTo>
                <a:cubicBezTo>
                  <a:pt x="37" y="88"/>
                  <a:pt x="37" y="88"/>
                  <a:pt x="37" y="88"/>
                </a:cubicBezTo>
                <a:cubicBezTo>
                  <a:pt x="37" y="88"/>
                  <a:pt x="37" y="88"/>
                  <a:pt x="37" y="88"/>
                </a:cubicBezTo>
                <a:cubicBezTo>
                  <a:pt x="37" y="88"/>
                  <a:pt x="37" y="88"/>
                  <a:pt x="37" y="88"/>
                </a:cubicBezTo>
                <a:cubicBezTo>
                  <a:pt x="37" y="88"/>
                  <a:pt x="37" y="88"/>
                  <a:pt x="37" y="88"/>
                </a:cubicBezTo>
                <a:cubicBezTo>
                  <a:pt x="37" y="88"/>
                  <a:pt x="37" y="88"/>
                  <a:pt x="37" y="88"/>
                </a:cubicBezTo>
                <a:cubicBezTo>
                  <a:pt x="37" y="88"/>
                  <a:pt x="37" y="88"/>
                  <a:pt x="37" y="88"/>
                </a:cubicBezTo>
                <a:cubicBezTo>
                  <a:pt x="37" y="88"/>
                  <a:pt x="36" y="88"/>
                  <a:pt x="36" y="88"/>
                </a:cubicBezTo>
                <a:cubicBezTo>
                  <a:pt x="36" y="88"/>
                  <a:pt x="36" y="88"/>
                  <a:pt x="36" y="88"/>
                </a:cubicBezTo>
                <a:cubicBezTo>
                  <a:pt x="36" y="88"/>
                  <a:pt x="36" y="88"/>
                  <a:pt x="36" y="88"/>
                </a:cubicBezTo>
                <a:close/>
                <a:moveTo>
                  <a:pt x="51" y="73"/>
                </a:moveTo>
                <a:cubicBezTo>
                  <a:pt x="51" y="72"/>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9"/>
                  <a:pt x="51" y="69"/>
                  <a:pt x="51" y="69"/>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8"/>
                  <a:pt x="51" y="68"/>
                  <a:pt x="51" y="68"/>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7"/>
                  <a:pt x="51" y="67"/>
                  <a:pt x="51" y="67"/>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1" y="66"/>
                  <a:pt x="51" y="66"/>
                  <a:pt x="51" y="66"/>
                </a:cubicBezTo>
                <a:cubicBezTo>
                  <a:pt x="50" y="66"/>
                  <a:pt x="50" y="66"/>
                  <a:pt x="50" y="66"/>
                </a:cubicBezTo>
                <a:cubicBezTo>
                  <a:pt x="50"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4"/>
                  <a:pt x="50" y="64"/>
                  <a:pt x="50" y="64"/>
                </a:cubicBezTo>
                <a:cubicBezTo>
                  <a:pt x="50" y="63"/>
                  <a:pt x="50" y="63"/>
                  <a:pt x="50" y="63"/>
                </a:cubicBezTo>
                <a:cubicBezTo>
                  <a:pt x="50" y="63"/>
                  <a:pt x="50" y="63"/>
                  <a:pt x="50" y="63"/>
                </a:cubicBezTo>
                <a:cubicBezTo>
                  <a:pt x="50" y="63"/>
                  <a:pt x="50" y="63"/>
                  <a:pt x="50"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3"/>
                  <a:pt x="49" y="63"/>
                  <a:pt x="49" y="63"/>
                </a:cubicBezTo>
                <a:cubicBezTo>
                  <a:pt x="49" y="62"/>
                  <a:pt x="49" y="62"/>
                  <a:pt x="49" y="62"/>
                </a:cubicBezTo>
                <a:cubicBezTo>
                  <a:pt x="49" y="62"/>
                  <a:pt x="49" y="62"/>
                  <a:pt x="49" y="62"/>
                </a:cubicBezTo>
                <a:cubicBezTo>
                  <a:pt x="49" y="62"/>
                  <a:pt x="49" y="62"/>
                  <a:pt x="49" y="62"/>
                </a:cubicBezTo>
                <a:cubicBezTo>
                  <a:pt x="49" y="62"/>
                  <a:pt x="49" y="62"/>
                  <a:pt x="49" y="62"/>
                </a:cubicBezTo>
                <a:cubicBezTo>
                  <a:pt x="49" y="62"/>
                  <a:pt x="49" y="62"/>
                  <a:pt x="49" y="62"/>
                </a:cubicBezTo>
                <a:cubicBezTo>
                  <a:pt x="49" y="62"/>
                  <a:pt x="49" y="62"/>
                  <a:pt x="49" y="62"/>
                </a:cubicBezTo>
                <a:cubicBezTo>
                  <a:pt x="57" y="62"/>
                  <a:pt x="57" y="62"/>
                  <a:pt x="57" y="62"/>
                </a:cubicBezTo>
                <a:cubicBezTo>
                  <a:pt x="59" y="62"/>
                  <a:pt x="59" y="62"/>
                  <a:pt x="59" y="62"/>
                </a:cubicBezTo>
                <a:cubicBezTo>
                  <a:pt x="59" y="79"/>
                  <a:pt x="59" y="79"/>
                  <a:pt x="59" y="79"/>
                </a:cubicBezTo>
                <a:cubicBezTo>
                  <a:pt x="57" y="79"/>
                  <a:pt x="57" y="79"/>
                  <a:pt x="57" y="79"/>
                </a:cubicBezTo>
                <a:cubicBezTo>
                  <a:pt x="55" y="79"/>
                  <a:pt x="55" y="79"/>
                  <a:pt x="55" y="79"/>
                </a:cubicBezTo>
                <a:cubicBezTo>
                  <a:pt x="51" y="73"/>
                  <a:pt x="51" y="73"/>
                  <a:pt x="51" y="73"/>
                </a:cubicBezTo>
                <a:close/>
                <a:moveTo>
                  <a:pt x="59" y="86"/>
                </a:moveTo>
                <a:cubicBezTo>
                  <a:pt x="67" y="100"/>
                  <a:pt x="67" y="100"/>
                  <a:pt x="67" y="100"/>
                </a:cubicBezTo>
                <a:cubicBezTo>
                  <a:pt x="67" y="100"/>
                  <a:pt x="67" y="101"/>
                  <a:pt x="67" y="101"/>
                </a:cubicBezTo>
                <a:cubicBezTo>
                  <a:pt x="67" y="102"/>
                  <a:pt x="66" y="103"/>
                  <a:pt x="65" y="103"/>
                </a:cubicBezTo>
                <a:cubicBezTo>
                  <a:pt x="59" y="101"/>
                  <a:pt x="59" y="101"/>
                  <a:pt x="59" y="101"/>
                </a:cubicBezTo>
                <a:cubicBezTo>
                  <a:pt x="59" y="136"/>
                  <a:pt x="59" y="136"/>
                  <a:pt x="59" y="136"/>
                </a:cubicBezTo>
                <a:cubicBezTo>
                  <a:pt x="59" y="137"/>
                  <a:pt x="58" y="139"/>
                  <a:pt x="57" y="140"/>
                </a:cubicBezTo>
                <a:cubicBezTo>
                  <a:pt x="56" y="141"/>
                  <a:pt x="54" y="142"/>
                  <a:pt x="53" y="142"/>
                </a:cubicBezTo>
                <a:cubicBezTo>
                  <a:pt x="15" y="142"/>
                  <a:pt x="15" y="142"/>
                  <a:pt x="15" y="142"/>
                </a:cubicBezTo>
                <a:cubicBezTo>
                  <a:pt x="13" y="142"/>
                  <a:pt x="12" y="141"/>
                  <a:pt x="11" y="140"/>
                </a:cubicBezTo>
                <a:cubicBezTo>
                  <a:pt x="11" y="140"/>
                  <a:pt x="11" y="140"/>
                  <a:pt x="11" y="140"/>
                </a:cubicBezTo>
                <a:cubicBezTo>
                  <a:pt x="10" y="139"/>
                  <a:pt x="9" y="137"/>
                  <a:pt x="9" y="136"/>
                </a:cubicBezTo>
                <a:cubicBezTo>
                  <a:pt x="9" y="101"/>
                  <a:pt x="9" y="101"/>
                  <a:pt x="9" y="101"/>
                </a:cubicBezTo>
                <a:cubicBezTo>
                  <a:pt x="2" y="103"/>
                  <a:pt x="2" y="103"/>
                  <a:pt x="2" y="103"/>
                </a:cubicBezTo>
                <a:cubicBezTo>
                  <a:pt x="2" y="103"/>
                  <a:pt x="1" y="102"/>
                  <a:pt x="0" y="101"/>
                </a:cubicBezTo>
                <a:cubicBezTo>
                  <a:pt x="0" y="101"/>
                  <a:pt x="0" y="100"/>
                  <a:pt x="1" y="100"/>
                </a:cubicBezTo>
                <a:cubicBezTo>
                  <a:pt x="9" y="86"/>
                  <a:pt x="9" y="86"/>
                  <a:pt x="9" y="86"/>
                </a:cubicBezTo>
                <a:cubicBezTo>
                  <a:pt x="9" y="83"/>
                  <a:pt x="9" y="83"/>
                  <a:pt x="9" y="83"/>
                </a:cubicBezTo>
                <a:cubicBezTo>
                  <a:pt x="7" y="83"/>
                  <a:pt x="7" y="83"/>
                  <a:pt x="7" y="83"/>
                </a:cubicBezTo>
                <a:cubicBezTo>
                  <a:pt x="6" y="83"/>
                  <a:pt x="5" y="82"/>
                  <a:pt x="5" y="81"/>
                </a:cubicBezTo>
                <a:cubicBezTo>
                  <a:pt x="5" y="60"/>
                  <a:pt x="5" y="60"/>
                  <a:pt x="5" y="60"/>
                </a:cubicBezTo>
                <a:cubicBezTo>
                  <a:pt x="5" y="59"/>
                  <a:pt x="6" y="59"/>
                  <a:pt x="7" y="59"/>
                </a:cubicBezTo>
                <a:cubicBezTo>
                  <a:pt x="9" y="59"/>
                  <a:pt x="9" y="59"/>
                  <a:pt x="9" y="59"/>
                </a:cubicBezTo>
                <a:cubicBezTo>
                  <a:pt x="9" y="6"/>
                  <a:pt x="9" y="6"/>
                  <a:pt x="9" y="6"/>
                </a:cubicBezTo>
                <a:cubicBezTo>
                  <a:pt x="9" y="4"/>
                  <a:pt x="10" y="2"/>
                  <a:pt x="11" y="1"/>
                </a:cubicBezTo>
                <a:cubicBezTo>
                  <a:pt x="11" y="1"/>
                  <a:pt x="11" y="1"/>
                  <a:pt x="11" y="1"/>
                </a:cubicBezTo>
                <a:cubicBezTo>
                  <a:pt x="12" y="0"/>
                  <a:pt x="13" y="0"/>
                  <a:pt x="15" y="0"/>
                </a:cubicBezTo>
                <a:cubicBezTo>
                  <a:pt x="53" y="0"/>
                  <a:pt x="53" y="0"/>
                  <a:pt x="53" y="0"/>
                </a:cubicBezTo>
                <a:cubicBezTo>
                  <a:pt x="54" y="0"/>
                  <a:pt x="56" y="0"/>
                  <a:pt x="57" y="1"/>
                </a:cubicBezTo>
                <a:cubicBezTo>
                  <a:pt x="57" y="1"/>
                  <a:pt x="57" y="1"/>
                  <a:pt x="57" y="1"/>
                </a:cubicBezTo>
                <a:cubicBezTo>
                  <a:pt x="58" y="2"/>
                  <a:pt x="59" y="4"/>
                  <a:pt x="59" y="6"/>
                </a:cubicBezTo>
                <a:cubicBezTo>
                  <a:pt x="59" y="59"/>
                  <a:pt x="59" y="59"/>
                  <a:pt x="59" y="59"/>
                </a:cubicBezTo>
                <a:cubicBezTo>
                  <a:pt x="61" y="59"/>
                  <a:pt x="61" y="59"/>
                  <a:pt x="61" y="59"/>
                </a:cubicBezTo>
                <a:cubicBezTo>
                  <a:pt x="62" y="59"/>
                  <a:pt x="62" y="59"/>
                  <a:pt x="62" y="60"/>
                </a:cubicBezTo>
                <a:cubicBezTo>
                  <a:pt x="62" y="81"/>
                  <a:pt x="62" y="81"/>
                  <a:pt x="62" y="81"/>
                </a:cubicBezTo>
                <a:cubicBezTo>
                  <a:pt x="62" y="82"/>
                  <a:pt x="62" y="83"/>
                  <a:pt x="61" y="83"/>
                </a:cubicBezTo>
                <a:cubicBezTo>
                  <a:pt x="59" y="83"/>
                  <a:pt x="59" y="83"/>
                  <a:pt x="59" y="83"/>
                </a:cubicBezTo>
                <a:cubicBezTo>
                  <a:pt x="59" y="86"/>
                  <a:pt x="59" y="86"/>
                  <a:pt x="59" y="86"/>
                </a:cubicBezTo>
                <a:close/>
                <a:moveTo>
                  <a:pt x="55" y="101"/>
                </a:moveTo>
                <a:cubicBezTo>
                  <a:pt x="55" y="136"/>
                  <a:pt x="55" y="136"/>
                  <a:pt x="55" y="136"/>
                </a:cubicBezTo>
                <a:cubicBezTo>
                  <a:pt x="55" y="136"/>
                  <a:pt x="55" y="137"/>
                  <a:pt x="54" y="137"/>
                </a:cubicBezTo>
                <a:cubicBezTo>
                  <a:pt x="54" y="138"/>
                  <a:pt x="53" y="138"/>
                  <a:pt x="53" y="138"/>
                </a:cubicBezTo>
                <a:cubicBezTo>
                  <a:pt x="15" y="138"/>
                  <a:pt x="15" y="138"/>
                  <a:pt x="15" y="138"/>
                </a:cubicBezTo>
                <a:cubicBezTo>
                  <a:pt x="14" y="138"/>
                  <a:pt x="14" y="138"/>
                  <a:pt x="13" y="137"/>
                </a:cubicBezTo>
                <a:cubicBezTo>
                  <a:pt x="13" y="137"/>
                  <a:pt x="13" y="137"/>
                  <a:pt x="13" y="137"/>
                </a:cubicBezTo>
                <a:cubicBezTo>
                  <a:pt x="13" y="137"/>
                  <a:pt x="12" y="136"/>
                  <a:pt x="12" y="136"/>
                </a:cubicBezTo>
                <a:cubicBezTo>
                  <a:pt x="12" y="101"/>
                  <a:pt x="12" y="101"/>
                  <a:pt x="12" y="101"/>
                </a:cubicBezTo>
                <a:cubicBezTo>
                  <a:pt x="14" y="100"/>
                  <a:pt x="14" y="100"/>
                  <a:pt x="14" y="100"/>
                </a:cubicBezTo>
                <a:cubicBezTo>
                  <a:pt x="18" y="112"/>
                  <a:pt x="18" y="112"/>
                  <a:pt x="18" y="112"/>
                </a:cubicBezTo>
                <a:cubicBezTo>
                  <a:pt x="18" y="112"/>
                  <a:pt x="18" y="112"/>
                  <a:pt x="18" y="112"/>
                </a:cubicBezTo>
                <a:cubicBezTo>
                  <a:pt x="18" y="112"/>
                  <a:pt x="19" y="112"/>
                  <a:pt x="19" y="113"/>
                </a:cubicBezTo>
                <a:cubicBezTo>
                  <a:pt x="20" y="113"/>
                  <a:pt x="21" y="113"/>
                  <a:pt x="21" y="112"/>
                </a:cubicBezTo>
                <a:cubicBezTo>
                  <a:pt x="34" y="90"/>
                  <a:pt x="34" y="90"/>
                  <a:pt x="34" y="90"/>
                </a:cubicBezTo>
                <a:cubicBezTo>
                  <a:pt x="46" y="112"/>
                  <a:pt x="46" y="112"/>
                  <a:pt x="46" y="112"/>
                </a:cubicBezTo>
                <a:cubicBezTo>
                  <a:pt x="47" y="113"/>
                  <a:pt x="48" y="113"/>
                  <a:pt x="49" y="113"/>
                </a:cubicBezTo>
                <a:cubicBezTo>
                  <a:pt x="49" y="112"/>
                  <a:pt x="49" y="112"/>
                  <a:pt x="49" y="112"/>
                </a:cubicBezTo>
                <a:cubicBezTo>
                  <a:pt x="49" y="112"/>
                  <a:pt x="49" y="112"/>
                  <a:pt x="49" y="112"/>
                </a:cubicBezTo>
                <a:cubicBezTo>
                  <a:pt x="53" y="100"/>
                  <a:pt x="53" y="100"/>
                  <a:pt x="53" y="100"/>
                </a:cubicBezTo>
                <a:cubicBezTo>
                  <a:pt x="55" y="101"/>
                  <a:pt x="55" y="101"/>
                  <a:pt x="55" y="101"/>
                </a:cubicBezTo>
                <a:close/>
                <a:moveTo>
                  <a:pt x="10" y="98"/>
                </a:moveTo>
                <a:cubicBezTo>
                  <a:pt x="10" y="98"/>
                  <a:pt x="10" y="98"/>
                  <a:pt x="11" y="98"/>
                </a:cubicBezTo>
                <a:cubicBezTo>
                  <a:pt x="15" y="97"/>
                  <a:pt x="15" y="97"/>
                  <a:pt x="15" y="97"/>
                </a:cubicBezTo>
                <a:cubicBezTo>
                  <a:pt x="16" y="96"/>
                  <a:pt x="17" y="97"/>
                  <a:pt x="17" y="98"/>
                </a:cubicBezTo>
                <a:cubicBezTo>
                  <a:pt x="20" y="107"/>
                  <a:pt x="20" y="107"/>
                  <a:pt x="20" y="107"/>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1" y="88"/>
                  <a:pt x="31" y="88"/>
                  <a:pt x="31" y="88"/>
                </a:cubicBezTo>
                <a:cubicBezTo>
                  <a:pt x="30" y="88"/>
                  <a:pt x="30" y="88"/>
                  <a:pt x="30" y="88"/>
                </a:cubicBezTo>
                <a:cubicBezTo>
                  <a:pt x="30" y="88"/>
                  <a:pt x="30" y="88"/>
                  <a:pt x="30" y="88"/>
                </a:cubicBezTo>
                <a:cubicBezTo>
                  <a:pt x="30" y="88"/>
                  <a:pt x="30" y="88"/>
                  <a:pt x="30" y="88"/>
                </a:cubicBezTo>
                <a:cubicBezTo>
                  <a:pt x="30" y="87"/>
                  <a:pt x="30" y="87"/>
                  <a:pt x="30" y="87"/>
                </a:cubicBezTo>
                <a:cubicBezTo>
                  <a:pt x="30" y="87"/>
                  <a:pt x="30" y="87"/>
                  <a:pt x="30" y="87"/>
                </a:cubicBezTo>
                <a:cubicBezTo>
                  <a:pt x="30" y="87"/>
                  <a:pt x="30" y="87"/>
                  <a:pt x="30" y="87"/>
                </a:cubicBezTo>
                <a:cubicBezTo>
                  <a:pt x="30" y="87"/>
                  <a:pt x="30" y="87"/>
                  <a:pt x="30" y="87"/>
                </a:cubicBezTo>
                <a:cubicBezTo>
                  <a:pt x="30" y="87"/>
                  <a:pt x="30" y="87"/>
                  <a:pt x="30" y="87"/>
                </a:cubicBezTo>
                <a:cubicBezTo>
                  <a:pt x="30" y="87"/>
                  <a:pt x="30" y="87"/>
                  <a:pt x="30" y="87"/>
                </a:cubicBezTo>
                <a:cubicBezTo>
                  <a:pt x="30" y="87"/>
                  <a:pt x="30" y="87"/>
                  <a:pt x="30" y="87"/>
                </a:cubicBezTo>
                <a:cubicBezTo>
                  <a:pt x="30" y="87"/>
                  <a:pt x="30" y="87"/>
                  <a:pt x="30"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7" y="87"/>
                  <a:pt x="27" y="87"/>
                  <a:pt x="27" y="87"/>
                </a:cubicBezTo>
                <a:cubicBezTo>
                  <a:pt x="27" y="87"/>
                  <a:pt x="27" y="87"/>
                  <a:pt x="27" y="87"/>
                </a:cubicBezTo>
                <a:cubicBezTo>
                  <a:pt x="27" y="87"/>
                  <a:pt x="27" y="87"/>
                  <a:pt x="27" y="87"/>
                </a:cubicBezTo>
                <a:cubicBezTo>
                  <a:pt x="27" y="87"/>
                  <a:pt x="27" y="87"/>
                  <a:pt x="27" y="87"/>
                </a:cubicBezTo>
                <a:cubicBezTo>
                  <a:pt x="27" y="87"/>
                  <a:pt x="27" y="87"/>
                  <a:pt x="27" y="87"/>
                </a:cubicBezTo>
                <a:cubicBezTo>
                  <a:pt x="27" y="87"/>
                  <a:pt x="27" y="87"/>
                  <a:pt x="27" y="87"/>
                </a:cubicBezTo>
                <a:cubicBezTo>
                  <a:pt x="27" y="86"/>
                  <a:pt x="27" y="86"/>
                  <a:pt x="27" y="86"/>
                </a:cubicBezTo>
                <a:cubicBezTo>
                  <a:pt x="27" y="86"/>
                  <a:pt x="27" y="86"/>
                  <a:pt x="27" y="86"/>
                </a:cubicBezTo>
                <a:cubicBezTo>
                  <a:pt x="27" y="86"/>
                  <a:pt x="27" y="86"/>
                  <a:pt x="27" y="86"/>
                </a:cubicBezTo>
                <a:cubicBezTo>
                  <a:pt x="27" y="86"/>
                  <a:pt x="27" y="86"/>
                  <a:pt x="27" y="86"/>
                </a:cubicBezTo>
                <a:cubicBezTo>
                  <a:pt x="27" y="86"/>
                  <a:pt x="27" y="86"/>
                  <a:pt x="27" y="86"/>
                </a:cubicBezTo>
                <a:cubicBezTo>
                  <a:pt x="27" y="86"/>
                  <a:pt x="27" y="86"/>
                  <a:pt x="27"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6" y="86"/>
                  <a:pt x="26" y="86"/>
                  <a:pt x="26" y="86"/>
                </a:cubicBezTo>
                <a:cubicBezTo>
                  <a:pt x="25" y="86"/>
                  <a:pt x="25" y="86"/>
                  <a:pt x="25" y="86"/>
                </a:cubicBezTo>
                <a:cubicBezTo>
                  <a:pt x="25" y="86"/>
                  <a:pt x="25" y="86"/>
                  <a:pt x="25" y="86"/>
                </a:cubicBezTo>
                <a:cubicBezTo>
                  <a:pt x="25" y="86"/>
                  <a:pt x="25" y="86"/>
                  <a:pt x="25" y="86"/>
                </a:cubicBezTo>
                <a:cubicBezTo>
                  <a:pt x="25" y="86"/>
                  <a:pt x="25" y="86"/>
                  <a:pt x="25" y="86"/>
                </a:cubicBezTo>
                <a:cubicBezTo>
                  <a:pt x="25" y="86"/>
                  <a:pt x="25" y="86"/>
                  <a:pt x="25" y="86"/>
                </a:cubicBezTo>
                <a:cubicBezTo>
                  <a:pt x="25" y="85"/>
                  <a:pt x="25" y="85"/>
                  <a:pt x="25" y="85"/>
                </a:cubicBezTo>
                <a:cubicBezTo>
                  <a:pt x="25" y="85"/>
                  <a:pt x="25" y="85"/>
                  <a:pt x="25" y="85"/>
                </a:cubicBezTo>
                <a:cubicBezTo>
                  <a:pt x="25" y="85"/>
                  <a:pt x="25" y="85"/>
                  <a:pt x="25" y="85"/>
                </a:cubicBezTo>
                <a:cubicBezTo>
                  <a:pt x="25" y="85"/>
                  <a:pt x="25" y="85"/>
                  <a:pt x="25" y="85"/>
                </a:cubicBezTo>
                <a:cubicBezTo>
                  <a:pt x="25" y="85"/>
                  <a:pt x="25" y="85"/>
                  <a:pt x="25" y="85"/>
                </a:cubicBezTo>
                <a:cubicBezTo>
                  <a:pt x="25" y="85"/>
                  <a:pt x="25" y="85"/>
                  <a:pt x="25" y="85"/>
                </a:cubicBezTo>
                <a:cubicBezTo>
                  <a:pt x="25" y="85"/>
                  <a:pt x="25" y="85"/>
                  <a:pt x="25"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4" y="85"/>
                  <a:pt x="24" y="85"/>
                  <a:pt x="24" y="85"/>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3" y="84"/>
                  <a:pt x="23" y="84"/>
                  <a:pt x="23" y="84"/>
                </a:cubicBezTo>
                <a:cubicBezTo>
                  <a:pt x="22" y="84"/>
                  <a:pt x="22" y="84"/>
                  <a:pt x="22" y="84"/>
                </a:cubicBezTo>
                <a:cubicBezTo>
                  <a:pt x="22" y="84"/>
                  <a:pt x="22" y="84"/>
                  <a:pt x="22" y="84"/>
                </a:cubicBezTo>
                <a:cubicBezTo>
                  <a:pt x="22" y="84"/>
                  <a:pt x="22" y="84"/>
                  <a:pt x="22" y="84"/>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2" y="83"/>
                  <a:pt x="22" y="83"/>
                  <a:pt x="22" y="83"/>
                </a:cubicBezTo>
                <a:cubicBezTo>
                  <a:pt x="21" y="83"/>
                  <a:pt x="21" y="83"/>
                  <a:pt x="21" y="83"/>
                </a:cubicBezTo>
                <a:cubicBezTo>
                  <a:pt x="21" y="83"/>
                  <a:pt x="21" y="83"/>
                  <a:pt x="21" y="83"/>
                </a:cubicBezTo>
                <a:cubicBezTo>
                  <a:pt x="21" y="83"/>
                  <a:pt x="21" y="83"/>
                  <a:pt x="21" y="83"/>
                </a:cubicBezTo>
                <a:cubicBezTo>
                  <a:pt x="21" y="83"/>
                  <a:pt x="21" y="83"/>
                  <a:pt x="21" y="83"/>
                </a:cubicBezTo>
                <a:cubicBezTo>
                  <a:pt x="21" y="83"/>
                  <a:pt x="21" y="83"/>
                  <a:pt x="21" y="83"/>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1" y="82"/>
                  <a:pt x="21" y="82"/>
                  <a:pt x="21" y="82"/>
                </a:cubicBezTo>
                <a:cubicBezTo>
                  <a:pt x="20" y="82"/>
                  <a:pt x="20" y="82"/>
                  <a:pt x="20" y="82"/>
                </a:cubicBezTo>
                <a:cubicBezTo>
                  <a:pt x="20" y="82"/>
                  <a:pt x="20" y="82"/>
                  <a:pt x="20" y="82"/>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1"/>
                  <a:pt x="20" y="81"/>
                  <a:pt x="20" y="81"/>
                </a:cubicBezTo>
                <a:cubicBezTo>
                  <a:pt x="20" y="80"/>
                  <a:pt x="20" y="80"/>
                  <a:pt x="20" y="80"/>
                </a:cubicBezTo>
                <a:cubicBezTo>
                  <a:pt x="20" y="80"/>
                  <a:pt x="20" y="80"/>
                  <a:pt x="20" y="80"/>
                </a:cubicBezTo>
                <a:cubicBezTo>
                  <a:pt x="20" y="80"/>
                  <a:pt x="20" y="80"/>
                  <a:pt x="20" y="80"/>
                </a:cubicBezTo>
                <a:cubicBezTo>
                  <a:pt x="20" y="80"/>
                  <a:pt x="20" y="80"/>
                  <a:pt x="20"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80"/>
                  <a:pt x="19" y="80"/>
                  <a:pt x="19" y="80"/>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9" y="79"/>
                  <a:pt x="19" y="79"/>
                  <a:pt x="19" y="79"/>
                </a:cubicBezTo>
                <a:cubicBezTo>
                  <a:pt x="18" y="79"/>
                  <a:pt x="18" y="79"/>
                  <a:pt x="18" y="79"/>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8"/>
                  <a:pt x="18" y="78"/>
                  <a:pt x="18" y="78"/>
                </a:cubicBezTo>
                <a:cubicBezTo>
                  <a:pt x="18" y="77"/>
                  <a:pt x="18" y="77"/>
                  <a:pt x="18" y="77"/>
                </a:cubicBezTo>
                <a:cubicBezTo>
                  <a:pt x="18" y="77"/>
                  <a:pt x="18" y="77"/>
                  <a:pt x="18" y="77"/>
                </a:cubicBezTo>
                <a:cubicBezTo>
                  <a:pt x="18" y="77"/>
                  <a:pt x="18" y="77"/>
                  <a:pt x="18" y="77"/>
                </a:cubicBezTo>
                <a:cubicBezTo>
                  <a:pt x="18" y="77"/>
                  <a:pt x="18" y="77"/>
                  <a:pt x="18" y="77"/>
                </a:cubicBezTo>
                <a:cubicBezTo>
                  <a:pt x="15" y="82"/>
                  <a:pt x="15" y="82"/>
                  <a:pt x="15" y="82"/>
                </a:cubicBezTo>
                <a:cubicBezTo>
                  <a:pt x="15" y="82"/>
                  <a:pt x="15" y="82"/>
                  <a:pt x="15" y="82"/>
                </a:cubicBezTo>
                <a:cubicBezTo>
                  <a:pt x="12" y="87"/>
                  <a:pt x="12" y="87"/>
                  <a:pt x="12" y="87"/>
                </a:cubicBezTo>
                <a:cubicBezTo>
                  <a:pt x="12" y="87"/>
                  <a:pt x="12" y="87"/>
                  <a:pt x="12" y="87"/>
                </a:cubicBezTo>
                <a:cubicBezTo>
                  <a:pt x="5" y="99"/>
                  <a:pt x="5" y="99"/>
                  <a:pt x="5" y="99"/>
                </a:cubicBezTo>
                <a:cubicBezTo>
                  <a:pt x="10" y="98"/>
                  <a:pt x="10" y="98"/>
                  <a:pt x="10" y="98"/>
                </a:cubicBezTo>
                <a:close/>
                <a:moveTo>
                  <a:pt x="13" y="79"/>
                </a:moveTo>
                <a:cubicBezTo>
                  <a:pt x="17" y="73"/>
                  <a:pt x="17" y="73"/>
                  <a:pt x="17" y="73"/>
                </a:cubicBezTo>
                <a:cubicBezTo>
                  <a:pt x="17" y="73"/>
                  <a:pt x="17" y="73"/>
                  <a:pt x="17" y="73"/>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2"/>
                  <a:pt x="17" y="72"/>
                  <a:pt x="17" y="72"/>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1"/>
                  <a:pt x="17" y="71"/>
                  <a:pt x="17" y="71"/>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70"/>
                  <a:pt x="17" y="70"/>
                  <a:pt x="17" y="70"/>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9"/>
                  <a:pt x="17" y="69"/>
                  <a:pt x="17" y="69"/>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8"/>
                  <a:pt x="17" y="68"/>
                  <a:pt x="17" y="68"/>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7"/>
                  <a:pt x="17" y="67"/>
                  <a:pt x="17" y="67"/>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6"/>
                  <a:pt x="17" y="66"/>
                  <a:pt x="17" y="66"/>
                </a:cubicBezTo>
                <a:cubicBezTo>
                  <a:pt x="17" y="65"/>
                  <a:pt x="17" y="65"/>
                  <a:pt x="17" y="65"/>
                </a:cubicBezTo>
                <a:cubicBezTo>
                  <a:pt x="17" y="65"/>
                  <a:pt x="17" y="65"/>
                  <a:pt x="17" y="65"/>
                </a:cubicBezTo>
                <a:cubicBezTo>
                  <a:pt x="17" y="65"/>
                  <a:pt x="17" y="65"/>
                  <a:pt x="17" y="65"/>
                </a:cubicBezTo>
                <a:cubicBezTo>
                  <a:pt x="17" y="65"/>
                  <a:pt x="17" y="65"/>
                  <a:pt x="17" y="65"/>
                </a:cubicBezTo>
                <a:cubicBezTo>
                  <a:pt x="17" y="65"/>
                  <a:pt x="17" y="65"/>
                  <a:pt x="17" y="65"/>
                </a:cubicBezTo>
                <a:cubicBezTo>
                  <a:pt x="17" y="65"/>
                  <a:pt x="17" y="65"/>
                  <a:pt x="17" y="65"/>
                </a:cubicBezTo>
                <a:cubicBezTo>
                  <a:pt x="17" y="65"/>
                  <a:pt x="17" y="65"/>
                  <a:pt x="17" y="65"/>
                </a:cubicBezTo>
                <a:cubicBezTo>
                  <a:pt x="17" y="65"/>
                  <a:pt x="17" y="65"/>
                  <a:pt x="17" y="65"/>
                </a:cubicBezTo>
                <a:cubicBezTo>
                  <a:pt x="18" y="65"/>
                  <a:pt x="18" y="65"/>
                  <a:pt x="18" y="65"/>
                </a:cubicBezTo>
                <a:cubicBezTo>
                  <a:pt x="18" y="65"/>
                  <a:pt x="18" y="65"/>
                  <a:pt x="18" y="65"/>
                </a:cubicBezTo>
                <a:cubicBezTo>
                  <a:pt x="18" y="65"/>
                  <a:pt x="18" y="65"/>
                  <a:pt x="18" y="65"/>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9" y="63"/>
                  <a:pt x="19" y="63"/>
                  <a:pt x="19" y="63"/>
                </a:cubicBezTo>
                <a:cubicBezTo>
                  <a:pt x="19" y="63"/>
                  <a:pt x="19" y="63"/>
                  <a:pt x="19" y="63"/>
                </a:cubicBezTo>
                <a:cubicBezTo>
                  <a:pt x="19" y="62"/>
                  <a:pt x="19" y="62"/>
                  <a:pt x="19" y="62"/>
                </a:cubicBezTo>
                <a:cubicBezTo>
                  <a:pt x="19" y="62"/>
                  <a:pt x="19" y="62"/>
                  <a:pt x="19" y="62"/>
                </a:cubicBezTo>
                <a:cubicBezTo>
                  <a:pt x="19" y="62"/>
                  <a:pt x="19" y="62"/>
                  <a:pt x="19" y="62"/>
                </a:cubicBezTo>
                <a:cubicBezTo>
                  <a:pt x="19" y="62"/>
                  <a:pt x="19" y="62"/>
                  <a:pt x="19" y="62"/>
                </a:cubicBezTo>
                <a:cubicBezTo>
                  <a:pt x="19" y="62"/>
                  <a:pt x="19" y="62"/>
                  <a:pt x="19" y="62"/>
                </a:cubicBezTo>
                <a:cubicBezTo>
                  <a:pt x="19" y="62"/>
                  <a:pt x="19" y="62"/>
                  <a:pt x="19" y="62"/>
                </a:cubicBezTo>
                <a:cubicBezTo>
                  <a:pt x="11" y="62"/>
                  <a:pt x="11" y="62"/>
                  <a:pt x="11" y="62"/>
                </a:cubicBezTo>
                <a:cubicBezTo>
                  <a:pt x="9" y="62"/>
                  <a:pt x="9" y="62"/>
                  <a:pt x="9" y="62"/>
                </a:cubicBezTo>
                <a:cubicBezTo>
                  <a:pt x="9" y="79"/>
                  <a:pt x="9" y="79"/>
                  <a:pt x="9" y="79"/>
                </a:cubicBezTo>
                <a:cubicBezTo>
                  <a:pt x="11" y="79"/>
                  <a:pt x="11" y="79"/>
                  <a:pt x="11" y="79"/>
                </a:cubicBezTo>
                <a:cubicBezTo>
                  <a:pt x="13" y="79"/>
                  <a:pt x="13" y="79"/>
                  <a:pt x="13" y="79"/>
                </a:cubicBezTo>
                <a:close/>
                <a:moveTo>
                  <a:pt x="23" y="61"/>
                </a:move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4" y="61"/>
                  <a:pt x="24" y="61"/>
                  <a:pt x="24" y="61"/>
                </a:cubicBezTo>
                <a:cubicBezTo>
                  <a:pt x="26" y="58"/>
                  <a:pt x="30" y="57"/>
                  <a:pt x="34" y="57"/>
                </a:cubicBezTo>
                <a:cubicBezTo>
                  <a:pt x="38" y="57"/>
                  <a:pt x="41" y="58"/>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1"/>
                  <a:pt x="44" y="61"/>
                </a:cubicBezTo>
                <a:cubicBezTo>
                  <a:pt x="44" y="61"/>
                  <a:pt x="44" y="62"/>
                  <a:pt x="44" y="62"/>
                </a:cubicBezTo>
                <a:cubicBezTo>
                  <a:pt x="44" y="62"/>
                  <a:pt x="44" y="62"/>
                  <a:pt x="44"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2"/>
                  <a:pt x="45" y="62"/>
                  <a:pt x="45" y="62"/>
                </a:cubicBezTo>
                <a:cubicBezTo>
                  <a:pt x="45" y="63"/>
                  <a:pt x="45" y="63"/>
                  <a:pt x="45" y="63"/>
                </a:cubicBezTo>
                <a:cubicBezTo>
                  <a:pt x="45" y="63"/>
                  <a:pt x="45" y="63"/>
                  <a:pt x="45" y="63"/>
                </a:cubicBezTo>
                <a:cubicBezTo>
                  <a:pt x="45" y="63"/>
                  <a:pt x="45" y="63"/>
                  <a:pt x="45" y="63"/>
                </a:cubicBezTo>
                <a:cubicBezTo>
                  <a:pt x="45" y="63"/>
                  <a:pt x="45" y="63"/>
                  <a:pt x="45" y="63"/>
                </a:cubicBezTo>
                <a:cubicBezTo>
                  <a:pt x="46" y="63"/>
                  <a:pt x="46" y="64"/>
                  <a:pt x="46" y="64"/>
                </a:cubicBezTo>
                <a:cubicBezTo>
                  <a:pt x="46" y="64"/>
                  <a:pt x="46" y="64"/>
                  <a:pt x="46" y="64"/>
                </a:cubicBezTo>
                <a:cubicBezTo>
                  <a:pt x="46" y="64"/>
                  <a:pt x="46" y="64"/>
                  <a:pt x="46" y="64"/>
                </a:cubicBezTo>
                <a:cubicBezTo>
                  <a:pt x="46" y="64"/>
                  <a:pt x="46" y="64"/>
                  <a:pt x="46" y="64"/>
                </a:cubicBezTo>
                <a:cubicBezTo>
                  <a:pt x="46" y="64"/>
                  <a:pt x="46" y="64"/>
                  <a:pt x="46" y="64"/>
                </a:cubicBezTo>
                <a:cubicBezTo>
                  <a:pt x="46" y="64"/>
                  <a:pt x="46" y="64"/>
                  <a:pt x="46" y="64"/>
                </a:cubicBezTo>
                <a:cubicBezTo>
                  <a:pt x="46" y="64"/>
                  <a:pt x="46" y="64"/>
                  <a:pt x="46" y="64"/>
                </a:cubicBezTo>
                <a:cubicBezTo>
                  <a:pt x="46" y="64"/>
                  <a:pt x="46" y="64"/>
                  <a:pt x="46" y="64"/>
                </a:cubicBezTo>
                <a:cubicBezTo>
                  <a:pt x="46" y="64"/>
                  <a:pt x="46" y="64"/>
                  <a:pt x="46" y="64"/>
                </a:cubicBezTo>
                <a:cubicBezTo>
                  <a:pt x="46" y="65"/>
                  <a:pt x="46" y="65"/>
                  <a:pt x="46" y="65"/>
                </a:cubicBezTo>
                <a:cubicBezTo>
                  <a:pt x="46" y="65"/>
                  <a:pt x="46" y="65"/>
                  <a:pt x="46" y="65"/>
                </a:cubicBezTo>
                <a:cubicBezTo>
                  <a:pt x="46" y="65"/>
                  <a:pt x="46" y="65"/>
                  <a:pt x="46" y="65"/>
                </a:cubicBezTo>
                <a:cubicBezTo>
                  <a:pt x="46" y="65"/>
                  <a:pt x="46" y="65"/>
                  <a:pt x="46" y="65"/>
                </a:cubicBezTo>
                <a:cubicBezTo>
                  <a:pt x="47" y="65"/>
                  <a:pt x="47" y="65"/>
                  <a:pt x="47" y="65"/>
                </a:cubicBezTo>
                <a:cubicBezTo>
                  <a:pt x="47" y="65"/>
                  <a:pt x="47" y="65"/>
                  <a:pt x="47" y="65"/>
                </a:cubicBezTo>
                <a:cubicBezTo>
                  <a:pt x="47" y="65"/>
                  <a:pt x="47" y="65"/>
                  <a:pt x="47" y="65"/>
                </a:cubicBezTo>
                <a:cubicBezTo>
                  <a:pt x="47" y="65"/>
                  <a:pt x="47" y="65"/>
                  <a:pt x="47" y="65"/>
                </a:cubicBezTo>
                <a:cubicBezTo>
                  <a:pt x="47" y="65"/>
                  <a:pt x="47" y="65"/>
                  <a:pt x="47" y="65"/>
                </a:cubicBezTo>
                <a:cubicBezTo>
                  <a:pt x="47" y="66"/>
                  <a:pt x="47" y="66"/>
                  <a:pt x="47" y="66"/>
                </a:cubicBezTo>
                <a:cubicBezTo>
                  <a:pt x="47" y="66"/>
                  <a:pt x="47" y="66"/>
                  <a:pt x="47" y="66"/>
                </a:cubicBezTo>
                <a:cubicBezTo>
                  <a:pt x="47" y="66"/>
                  <a:pt x="47" y="66"/>
                  <a:pt x="47" y="66"/>
                </a:cubicBezTo>
                <a:cubicBezTo>
                  <a:pt x="47" y="66"/>
                  <a:pt x="47" y="66"/>
                  <a:pt x="47" y="66"/>
                </a:cubicBezTo>
                <a:cubicBezTo>
                  <a:pt x="47" y="66"/>
                  <a:pt x="47" y="66"/>
                  <a:pt x="47" y="66"/>
                </a:cubicBezTo>
                <a:cubicBezTo>
                  <a:pt x="47" y="66"/>
                  <a:pt x="47" y="66"/>
                  <a:pt x="47" y="66"/>
                </a:cubicBezTo>
                <a:cubicBezTo>
                  <a:pt x="47" y="66"/>
                  <a:pt x="47" y="66"/>
                  <a:pt x="47" y="66"/>
                </a:cubicBezTo>
                <a:cubicBezTo>
                  <a:pt x="47" y="66"/>
                  <a:pt x="47" y="66"/>
                  <a:pt x="47" y="66"/>
                </a:cubicBezTo>
                <a:cubicBezTo>
                  <a:pt x="47" y="66"/>
                  <a:pt x="47" y="66"/>
                  <a:pt x="47" y="66"/>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8"/>
                  <a:pt x="47" y="68"/>
                  <a:pt x="47" y="68"/>
                </a:cubicBezTo>
                <a:cubicBezTo>
                  <a:pt x="47" y="68"/>
                  <a:pt x="47" y="68"/>
                  <a:pt x="47" y="68"/>
                </a:cubicBezTo>
                <a:cubicBezTo>
                  <a:pt x="47" y="68"/>
                  <a:pt x="47" y="68"/>
                  <a:pt x="47" y="68"/>
                </a:cubicBezTo>
                <a:cubicBezTo>
                  <a:pt x="47" y="68"/>
                  <a:pt x="47" y="68"/>
                  <a:pt x="47" y="68"/>
                </a:cubicBezTo>
                <a:cubicBezTo>
                  <a:pt x="47" y="68"/>
                  <a:pt x="47" y="68"/>
                  <a:pt x="47" y="68"/>
                </a:cubicBezTo>
                <a:cubicBezTo>
                  <a:pt x="47" y="68"/>
                  <a:pt x="47" y="68"/>
                  <a:pt x="47" y="68"/>
                </a:cubicBezTo>
                <a:cubicBezTo>
                  <a:pt x="48" y="68"/>
                  <a:pt x="48" y="68"/>
                  <a:pt x="48" y="68"/>
                </a:cubicBezTo>
                <a:cubicBezTo>
                  <a:pt x="48" y="68"/>
                  <a:pt x="48" y="68"/>
                  <a:pt x="48" y="68"/>
                </a:cubicBezTo>
                <a:cubicBezTo>
                  <a:pt x="48" y="68"/>
                  <a:pt x="48" y="68"/>
                  <a:pt x="48" y="68"/>
                </a:cubicBezTo>
                <a:cubicBezTo>
                  <a:pt x="48" y="68"/>
                  <a:pt x="48" y="68"/>
                  <a:pt x="48" y="68"/>
                </a:cubicBezTo>
                <a:cubicBezTo>
                  <a:pt x="48" y="68"/>
                  <a:pt x="48" y="68"/>
                  <a:pt x="48" y="68"/>
                </a:cubicBezTo>
                <a:cubicBezTo>
                  <a:pt x="48" y="68"/>
                  <a:pt x="48" y="68"/>
                  <a:pt x="48" y="68"/>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0"/>
                  <a:pt x="48" y="70"/>
                  <a:pt x="48" y="70"/>
                </a:cubicBezTo>
                <a:cubicBezTo>
                  <a:pt x="48" y="71"/>
                  <a:pt x="48" y="71"/>
                  <a:pt x="48" y="71"/>
                </a:cubicBezTo>
                <a:cubicBezTo>
                  <a:pt x="48" y="74"/>
                  <a:pt x="46" y="78"/>
                  <a:pt x="44" y="80"/>
                </a:cubicBezTo>
                <a:cubicBezTo>
                  <a:pt x="41" y="83"/>
                  <a:pt x="38" y="85"/>
                  <a:pt x="34" y="85"/>
                </a:cubicBezTo>
                <a:cubicBezTo>
                  <a:pt x="30" y="85"/>
                  <a:pt x="26" y="83"/>
                  <a:pt x="24" y="80"/>
                </a:cubicBezTo>
                <a:cubicBezTo>
                  <a:pt x="21" y="78"/>
                  <a:pt x="20" y="74"/>
                  <a:pt x="20" y="71"/>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70"/>
                  <a:pt x="20" y="70"/>
                  <a:pt x="20" y="70"/>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9"/>
                  <a:pt x="20" y="69"/>
                  <a:pt x="20" y="69"/>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8"/>
                  <a:pt x="20" y="68"/>
                  <a:pt x="20" y="68"/>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0" y="67"/>
                  <a:pt x="20" y="67"/>
                  <a:pt x="20" y="67"/>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6"/>
                  <a:pt x="21" y="66"/>
                  <a:pt x="21" y="66"/>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5"/>
                  <a:pt x="21" y="65"/>
                  <a:pt x="21" y="65"/>
                </a:cubicBezTo>
                <a:cubicBezTo>
                  <a:pt x="21" y="64"/>
                  <a:pt x="21" y="64"/>
                  <a:pt x="21" y="64"/>
                </a:cubicBezTo>
                <a:cubicBezTo>
                  <a:pt x="21" y="64"/>
                  <a:pt x="21" y="64"/>
                  <a:pt x="21" y="64"/>
                </a:cubicBezTo>
                <a:cubicBezTo>
                  <a:pt x="21" y="64"/>
                  <a:pt x="21" y="64"/>
                  <a:pt x="21" y="64"/>
                </a:cubicBezTo>
                <a:cubicBezTo>
                  <a:pt x="21" y="64"/>
                  <a:pt x="21" y="64"/>
                  <a:pt x="21" y="64"/>
                </a:cubicBezTo>
                <a:cubicBezTo>
                  <a:pt x="21" y="64"/>
                  <a:pt x="21" y="64"/>
                  <a:pt x="21" y="64"/>
                </a:cubicBezTo>
                <a:cubicBezTo>
                  <a:pt x="22" y="64"/>
                  <a:pt x="22" y="64"/>
                  <a:pt x="22" y="64"/>
                </a:cubicBezTo>
                <a:cubicBezTo>
                  <a:pt x="22" y="64"/>
                  <a:pt x="22" y="64"/>
                  <a:pt x="22" y="64"/>
                </a:cubicBezTo>
                <a:cubicBezTo>
                  <a:pt x="22" y="64"/>
                  <a:pt x="22" y="64"/>
                  <a:pt x="22" y="64"/>
                </a:cubicBezTo>
                <a:cubicBezTo>
                  <a:pt x="22" y="64"/>
                  <a:pt x="22" y="64"/>
                  <a:pt x="22" y="64"/>
                </a:cubicBezTo>
                <a:cubicBezTo>
                  <a:pt x="22" y="64"/>
                  <a:pt x="22" y="63"/>
                  <a:pt x="22" y="63"/>
                </a:cubicBezTo>
                <a:cubicBezTo>
                  <a:pt x="22" y="63"/>
                  <a:pt x="22" y="63"/>
                  <a:pt x="22" y="63"/>
                </a:cubicBezTo>
                <a:cubicBezTo>
                  <a:pt x="22" y="63"/>
                  <a:pt x="22" y="63"/>
                  <a:pt x="22" y="63"/>
                </a:cubicBezTo>
                <a:cubicBezTo>
                  <a:pt x="22" y="63"/>
                  <a:pt x="22" y="63"/>
                  <a:pt x="22" y="63"/>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1"/>
                  <a:pt x="23" y="61"/>
                </a:cubicBezTo>
                <a:cubicBezTo>
                  <a:pt x="23" y="61"/>
                  <a:pt x="23" y="61"/>
                  <a:pt x="23" y="61"/>
                </a:cubicBezTo>
                <a:close/>
                <a:moveTo>
                  <a:pt x="1" y="100"/>
                </a:moveTo>
                <a:cubicBezTo>
                  <a:pt x="2" y="99"/>
                  <a:pt x="2" y="99"/>
                  <a:pt x="2" y="99"/>
                </a:cubicBezTo>
                <a:cubicBezTo>
                  <a:pt x="1" y="99"/>
                  <a:pt x="1" y="100"/>
                  <a:pt x="1" y="100"/>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9">
            <a:extLst>
              <a:ext uri="{FF2B5EF4-FFF2-40B4-BE49-F238E27FC236}">
                <a16:creationId xmlns:a16="http://schemas.microsoft.com/office/drawing/2014/main" id="{38D7A6E8-3879-4574-8609-E9A3086655E5}"/>
              </a:ext>
            </a:extLst>
          </p:cNvPr>
          <p:cNvSpPr>
            <a:spLocks noEditPoints="1"/>
          </p:cNvSpPr>
          <p:nvPr/>
        </p:nvSpPr>
        <p:spPr bwMode="auto">
          <a:xfrm>
            <a:off x="5570530" y="3217863"/>
            <a:ext cx="555625" cy="422275"/>
          </a:xfrm>
          <a:custGeom>
            <a:avLst/>
            <a:gdLst>
              <a:gd name="T0" fmla="*/ 95 w 145"/>
              <a:gd name="T1" fmla="*/ 14 h 109"/>
              <a:gd name="T2" fmla="*/ 94 w 145"/>
              <a:gd name="T3" fmla="*/ 4 h 109"/>
              <a:gd name="T4" fmla="*/ 92 w 145"/>
              <a:gd name="T5" fmla="*/ 3 h 109"/>
              <a:gd name="T6" fmla="*/ 51 w 145"/>
              <a:gd name="T7" fmla="*/ 4 h 109"/>
              <a:gd name="T8" fmla="*/ 51 w 145"/>
              <a:gd name="T9" fmla="*/ 5 h 109"/>
              <a:gd name="T10" fmla="*/ 10 w 145"/>
              <a:gd name="T11" fmla="*/ 14 h 109"/>
              <a:gd name="T12" fmla="*/ 48 w 145"/>
              <a:gd name="T13" fmla="*/ 5 h 109"/>
              <a:gd name="T14" fmla="*/ 49 w 145"/>
              <a:gd name="T15" fmla="*/ 1 h 109"/>
              <a:gd name="T16" fmla="*/ 92 w 145"/>
              <a:gd name="T17" fmla="*/ 0 h 109"/>
              <a:gd name="T18" fmla="*/ 96 w 145"/>
              <a:gd name="T19" fmla="*/ 1 h 109"/>
              <a:gd name="T20" fmla="*/ 98 w 145"/>
              <a:gd name="T21" fmla="*/ 5 h 109"/>
              <a:gd name="T22" fmla="*/ 136 w 145"/>
              <a:gd name="T23" fmla="*/ 14 h 109"/>
              <a:gd name="T24" fmla="*/ 145 w 145"/>
              <a:gd name="T25" fmla="*/ 24 h 109"/>
              <a:gd name="T26" fmla="*/ 145 w 145"/>
              <a:gd name="T27" fmla="*/ 100 h 109"/>
              <a:gd name="T28" fmla="*/ 142 w 145"/>
              <a:gd name="T29" fmla="*/ 107 h 109"/>
              <a:gd name="T30" fmla="*/ 10 w 145"/>
              <a:gd name="T31" fmla="*/ 109 h 109"/>
              <a:gd name="T32" fmla="*/ 0 w 145"/>
              <a:gd name="T33" fmla="*/ 100 h 109"/>
              <a:gd name="T34" fmla="*/ 3 w 145"/>
              <a:gd name="T35" fmla="*/ 17 h 109"/>
              <a:gd name="T36" fmla="*/ 3 w 145"/>
              <a:gd name="T37" fmla="*/ 17 h 109"/>
              <a:gd name="T38" fmla="*/ 10 w 145"/>
              <a:gd name="T39" fmla="*/ 14 h 109"/>
              <a:gd name="T40" fmla="*/ 96 w 145"/>
              <a:gd name="T41" fmla="*/ 17 h 109"/>
              <a:gd name="T42" fmla="*/ 10 w 145"/>
              <a:gd name="T43" fmla="*/ 17 h 109"/>
              <a:gd name="T44" fmla="*/ 5 w 145"/>
              <a:gd name="T45" fmla="*/ 19 h 109"/>
              <a:gd name="T46" fmla="*/ 3 w 145"/>
              <a:gd name="T47" fmla="*/ 77 h 109"/>
              <a:gd name="T48" fmla="*/ 60 w 145"/>
              <a:gd name="T49" fmla="*/ 72 h 109"/>
              <a:gd name="T50" fmla="*/ 84 w 145"/>
              <a:gd name="T51" fmla="*/ 71 h 109"/>
              <a:gd name="T52" fmla="*/ 86 w 145"/>
              <a:gd name="T53" fmla="*/ 77 h 109"/>
              <a:gd name="T54" fmla="*/ 142 w 145"/>
              <a:gd name="T55" fmla="*/ 24 h 109"/>
              <a:gd name="T56" fmla="*/ 136 w 145"/>
              <a:gd name="T57" fmla="*/ 17 h 109"/>
              <a:gd name="T58" fmla="*/ 3 w 145"/>
              <a:gd name="T59" fmla="*/ 100 h 109"/>
              <a:gd name="T60" fmla="*/ 10 w 145"/>
              <a:gd name="T61" fmla="*/ 106 h 109"/>
              <a:gd name="T62" fmla="*/ 140 w 145"/>
              <a:gd name="T63" fmla="*/ 104 h 109"/>
              <a:gd name="T64" fmla="*/ 142 w 145"/>
              <a:gd name="T65" fmla="*/ 100 h 109"/>
              <a:gd name="T66" fmla="*/ 86 w 145"/>
              <a:gd name="T67" fmla="*/ 80 h 109"/>
              <a:gd name="T68" fmla="*/ 84 w 145"/>
              <a:gd name="T69" fmla="*/ 91 h 109"/>
              <a:gd name="T70" fmla="*/ 60 w 145"/>
              <a:gd name="T71" fmla="*/ 89 h 109"/>
              <a:gd name="T72" fmla="*/ 3 w 145"/>
              <a:gd name="T73" fmla="*/ 80 h 109"/>
              <a:gd name="T74" fmla="*/ 83 w 145"/>
              <a:gd name="T75" fmla="*/ 79 h 109"/>
              <a:gd name="T76" fmla="*/ 83 w 145"/>
              <a:gd name="T77" fmla="*/ 74 h 109"/>
              <a:gd name="T78" fmla="*/ 63 w 145"/>
              <a:gd name="T79" fmla="*/ 79 h 109"/>
              <a:gd name="T80" fmla="*/ 63 w 145"/>
              <a:gd name="T81" fmla="*/ 79 h 109"/>
              <a:gd name="T82" fmla="*/ 83 w 145"/>
              <a:gd name="T83" fmla="*/ 8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09">
                <a:moveTo>
                  <a:pt x="51" y="14"/>
                </a:moveTo>
                <a:cubicBezTo>
                  <a:pt x="95" y="14"/>
                  <a:pt x="95" y="14"/>
                  <a:pt x="95" y="14"/>
                </a:cubicBezTo>
                <a:cubicBezTo>
                  <a:pt x="95" y="5"/>
                  <a:pt x="95" y="5"/>
                  <a:pt x="95" y="5"/>
                </a:cubicBezTo>
                <a:cubicBezTo>
                  <a:pt x="95" y="5"/>
                  <a:pt x="94" y="4"/>
                  <a:pt x="94" y="4"/>
                </a:cubicBezTo>
                <a:cubicBezTo>
                  <a:pt x="94" y="4"/>
                  <a:pt x="94" y="4"/>
                  <a:pt x="94" y="4"/>
                </a:cubicBezTo>
                <a:cubicBezTo>
                  <a:pt x="94" y="3"/>
                  <a:pt x="93" y="3"/>
                  <a:pt x="92" y="3"/>
                </a:cubicBezTo>
                <a:cubicBezTo>
                  <a:pt x="53" y="3"/>
                  <a:pt x="53" y="3"/>
                  <a:pt x="53" y="3"/>
                </a:cubicBezTo>
                <a:cubicBezTo>
                  <a:pt x="52" y="3"/>
                  <a:pt x="52" y="3"/>
                  <a:pt x="51" y="4"/>
                </a:cubicBezTo>
                <a:cubicBezTo>
                  <a:pt x="51" y="4"/>
                  <a:pt x="51" y="4"/>
                  <a:pt x="51" y="4"/>
                </a:cubicBezTo>
                <a:cubicBezTo>
                  <a:pt x="51" y="4"/>
                  <a:pt x="51" y="5"/>
                  <a:pt x="51" y="5"/>
                </a:cubicBezTo>
                <a:cubicBezTo>
                  <a:pt x="51" y="14"/>
                  <a:pt x="51" y="14"/>
                  <a:pt x="51" y="14"/>
                </a:cubicBezTo>
                <a:close/>
                <a:moveTo>
                  <a:pt x="10" y="14"/>
                </a:moveTo>
                <a:cubicBezTo>
                  <a:pt x="48" y="14"/>
                  <a:pt x="48" y="14"/>
                  <a:pt x="48" y="14"/>
                </a:cubicBezTo>
                <a:cubicBezTo>
                  <a:pt x="48" y="5"/>
                  <a:pt x="48" y="5"/>
                  <a:pt x="48" y="5"/>
                </a:cubicBezTo>
                <a:cubicBezTo>
                  <a:pt x="48" y="4"/>
                  <a:pt x="48" y="3"/>
                  <a:pt x="49" y="2"/>
                </a:cubicBezTo>
                <a:cubicBezTo>
                  <a:pt x="49" y="1"/>
                  <a:pt x="49" y="1"/>
                  <a:pt x="49" y="1"/>
                </a:cubicBezTo>
                <a:cubicBezTo>
                  <a:pt x="50" y="0"/>
                  <a:pt x="52" y="0"/>
                  <a:pt x="53" y="0"/>
                </a:cubicBezTo>
                <a:cubicBezTo>
                  <a:pt x="92" y="0"/>
                  <a:pt x="92" y="0"/>
                  <a:pt x="92" y="0"/>
                </a:cubicBezTo>
                <a:cubicBezTo>
                  <a:pt x="94" y="0"/>
                  <a:pt x="95" y="0"/>
                  <a:pt x="96" y="1"/>
                </a:cubicBezTo>
                <a:cubicBezTo>
                  <a:pt x="96" y="1"/>
                  <a:pt x="96" y="1"/>
                  <a:pt x="96" y="1"/>
                </a:cubicBezTo>
                <a:cubicBezTo>
                  <a:pt x="96" y="1"/>
                  <a:pt x="96" y="1"/>
                  <a:pt x="96" y="1"/>
                </a:cubicBezTo>
                <a:cubicBezTo>
                  <a:pt x="97" y="2"/>
                  <a:pt x="98" y="4"/>
                  <a:pt x="98" y="5"/>
                </a:cubicBezTo>
                <a:cubicBezTo>
                  <a:pt x="98" y="14"/>
                  <a:pt x="98" y="14"/>
                  <a:pt x="98" y="14"/>
                </a:cubicBezTo>
                <a:cubicBezTo>
                  <a:pt x="136" y="14"/>
                  <a:pt x="136" y="14"/>
                  <a:pt x="136" y="14"/>
                </a:cubicBezTo>
                <a:cubicBezTo>
                  <a:pt x="138" y="14"/>
                  <a:pt x="141" y="15"/>
                  <a:pt x="142" y="17"/>
                </a:cubicBezTo>
                <a:cubicBezTo>
                  <a:pt x="144" y="19"/>
                  <a:pt x="145" y="21"/>
                  <a:pt x="145" y="24"/>
                </a:cubicBezTo>
                <a:cubicBezTo>
                  <a:pt x="145" y="79"/>
                  <a:pt x="145" y="79"/>
                  <a:pt x="145" y="79"/>
                </a:cubicBezTo>
                <a:cubicBezTo>
                  <a:pt x="145" y="100"/>
                  <a:pt x="145" y="100"/>
                  <a:pt x="145" y="100"/>
                </a:cubicBezTo>
                <a:cubicBezTo>
                  <a:pt x="145" y="102"/>
                  <a:pt x="144" y="105"/>
                  <a:pt x="142" y="107"/>
                </a:cubicBezTo>
                <a:cubicBezTo>
                  <a:pt x="142" y="107"/>
                  <a:pt x="142" y="107"/>
                  <a:pt x="142" y="107"/>
                </a:cubicBezTo>
                <a:cubicBezTo>
                  <a:pt x="141" y="108"/>
                  <a:pt x="138" y="109"/>
                  <a:pt x="136" y="109"/>
                </a:cubicBezTo>
                <a:cubicBezTo>
                  <a:pt x="10" y="109"/>
                  <a:pt x="10" y="109"/>
                  <a:pt x="10" y="109"/>
                </a:cubicBezTo>
                <a:cubicBezTo>
                  <a:pt x="7" y="109"/>
                  <a:pt x="5" y="108"/>
                  <a:pt x="3" y="107"/>
                </a:cubicBezTo>
                <a:cubicBezTo>
                  <a:pt x="1" y="105"/>
                  <a:pt x="0" y="102"/>
                  <a:pt x="0" y="100"/>
                </a:cubicBezTo>
                <a:cubicBezTo>
                  <a:pt x="0" y="24"/>
                  <a:pt x="0" y="24"/>
                  <a:pt x="0" y="24"/>
                </a:cubicBezTo>
                <a:cubicBezTo>
                  <a:pt x="0" y="21"/>
                  <a:pt x="1" y="19"/>
                  <a:pt x="3" y="17"/>
                </a:cubicBezTo>
                <a:cubicBezTo>
                  <a:pt x="3" y="17"/>
                  <a:pt x="3" y="17"/>
                  <a:pt x="3" y="17"/>
                </a:cubicBezTo>
                <a:cubicBezTo>
                  <a:pt x="3" y="17"/>
                  <a:pt x="3" y="17"/>
                  <a:pt x="3" y="17"/>
                </a:cubicBezTo>
                <a:cubicBezTo>
                  <a:pt x="3" y="17"/>
                  <a:pt x="3" y="17"/>
                  <a:pt x="3" y="17"/>
                </a:cubicBezTo>
                <a:cubicBezTo>
                  <a:pt x="5" y="15"/>
                  <a:pt x="7" y="14"/>
                  <a:pt x="10" y="14"/>
                </a:cubicBezTo>
                <a:close/>
                <a:moveTo>
                  <a:pt x="136" y="17"/>
                </a:moveTo>
                <a:cubicBezTo>
                  <a:pt x="96" y="17"/>
                  <a:pt x="96" y="17"/>
                  <a:pt x="96" y="17"/>
                </a:cubicBezTo>
                <a:cubicBezTo>
                  <a:pt x="49" y="17"/>
                  <a:pt x="49" y="17"/>
                  <a:pt x="49" y="17"/>
                </a:cubicBezTo>
                <a:cubicBezTo>
                  <a:pt x="10" y="17"/>
                  <a:pt x="10" y="17"/>
                  <a:pt x="10" y="17"/>
                </a:cubicBezTo>
                <a:cubicBezTo>
                  <a:pt x="8" y="17"/>
                  <a:pt x="6" y="18"/>
                  <a:pt x="5" y="19"/>
                </a:cubicBezTo>
                <a:cubicBezTo>
                  <a:pt x="5" y="19"/>
                  <a:pt x="5" y="19"/>
                  <a:pt x="5" y="19"/>
                </a:cubicBezTo>
                <a:cubicBezTo>
                  <a:pt x="4" y="20"/>
                  <a:pt x="3" y="22"/>
                  <a:pt x="3" y="24"/>
                </a:cubicBezTo>
                <a:cubicBezTo>
                  <a:pt x="3" y="77"/>
                  <a:pt x="3" y="77"/>
                  <a:pt x="3" y="77"/>
                </a:cubicBezTo>
                <a:cubicBezTo>
                  <a:pt x="60" y="77"/>
                  <a:pt x="60" y="77"/>
                  <a:pt x="60" y="77"/>
                </a:cubicBezTo>
                <a:cubicBezTo>
                  <a:pt x="60" y="72"/>
                  <a:pt x="60" y="72"/>
                  <a:pt x="60" y="72"/>
                </a:cubicBezTo>
                <a:cubicBezTo>
                  <a:pt x="60" y="72"/>
                  <a:pt x="60" y="71"/>
                  <a:pt x="61" y="71"/>
                </a:cubicBezTo>
                <a:cubicBezTo>
                  <a:pt x="84" y="71"/>
                  <a:pt x="84" y="71"/>
                  <a:pt x="84" y="71"/>
                </a:cubicBezTo>
                <a:cubicBezTo>
                  <a:pt x="85" y="71"/>
                  <a:pt x="86" y="72"/>
                  <a:pt x="86" y="72"/>
                </a:cubicBezTo>
                <a:cubicBezTo>
                  <a:pt x="86" y="77"/>
                  <a:pt x="86" y="77"/>
                  <a:pt x="86" y="77"/>
                </a:cubicBezTo>
                <a:cubicBezTo>
                  <a:pt x="142" y="77"/>
                  <a:pt x="142" y="77"/>
                  <a:pt x="142" y="77"/>
                </a:cubicBezTo>
                <a:cubicBezTo>
                  <a:pt x="142" y="24"/>
                  <a:pt x="142" y="24"/>
                  <a:pt x="142" y="24"/>
                </a:cubicBezTo>
                <a:cubicBezTo>
                  <a:pt x="142" y="22"/>
                  <a:pt x="141" y="20"/>
                  <a:pt x="140" y="19"/>
                </a:cubicBezTo>
                <a:cubicBezTo>
                  <a:pt x="139" y="18"/>
                  <a:pt x="137" y="17"/>
                  <a:pt x="136" y="17"/>
                </a:cubicBezTo>
                <a:close/>
                <a:moveTo>
                  <a:pt x="3" y="80"/>
                </a:moveTo>
                <a:cubicBezTo>
                  <a:pt x="3" y="100"/>
                  <a:pt x="3" y="100"/>
                  <a:pt x="3" y="100"/>
                </a:cubicBezTo>
                <a:cubicBezTo>
                  <a:pt x="3" y="102"/>
                  <a:pt x="4" y="103"/>
                  <a:pt x="5" y="104"/>
                </a:cubicBezTo>
                <a:cubicBezTo>
                  <a:pt x="6" y="105"/>
                  <a:pt x="8" y="106"/>
                  <a:pt x="10" y="106"/>
                </a:cubicBezTo>
                <a:cubicBezTo>
                  <a:pt x="136" y="106"/>
                  <a:pt x="136" y="106"/>
                  <a:pt x="136" y="106"/>
                </a:cubicBezTo>
                <a:cubicBezTo>
                  <a:pt x="137" y="106"/>
                  <a:pt x="139" y="105"/>
                  <a:pt x="140" y="104"/>
                </a:cubicBezTo>
                <a:cubicBezTo>
                  <a:pt x="140" y="104"/>
                  <a:pt x="140" y="104"/>
                  <a:pt x="140" y="104"/>
                </a:cubicBezTo>
                <a:cubicBezTo>
                  <a:pt x="141" y="103"/>
                  <a:pt x="142" y="102"/>
                  <a:pt x="142" y="100"/>
                </a:cubicBezTo>
                <a:cubicBezTo>
                  <a:pt x="142" y="80"/>
                  <a:pt x="142" y="80"/>
                  <a:pt x="142" y="80"/>
                </a:cubicBezTo>
                <a:cubicBezTo>
                  <a:pt x="86" y="80"/>
                  <a:pt x="86" y="80"/>
                  <a:pt x="86" y="80"/>
                </a:cubicBezTo>
                <a:cubicBezTo>
                  <a:pt x="86" y="89"/>
                  <a:pt x="86" y="89"/>
                  <a:pt x="86" y="89"/>
                </a:cubicBezTo>
                <a:cubicBezTo>
                  <a:pt x="86" y="90"/>
                  <a:pt x="85" y="91"/>
                  <a:pt x="84" y="91"/>
                </a:cubicBezTo>
                <a:cubicBezTo>
                  <a:pt x="61" y="91"/>
                  <a:pt x="61" y="91"/>
                  <a:pt x="61" y="91"/>
                </a:cubicBezTo>
                <a:cubicBezTo>
                  <a:pt x="60" y="91"/>
                  <a:pt x="60" y="90"/>
                  <a:pt x="60" y="89"/>
                </a:cubicBezTo>
                <a:cubicBezTo>
                  <a:pt x="60" y="80"/>
                  <a:pt x="60" y="80"/>
                  <a:pt x="60" y="80"/>
                </a:cubicBezTo>
                <a:cubicBezTo>
                  <a:pt x="3" y="80"/>
                  <a:pt x="3" y="80"/>
                  <a:pt x="3" y="80"/>
                </a:cubicBezTo>
                <a:close/>
                <a:moveTo>
                  <a:pt x="83" y="79"/>
                </a:moveTo>
                <a:cubicBezTo>
                  <a:pt x="83" y="79"/>
                  <a:pt x="83" y="79"/>
                  <a:pt x="83" y="79"/>
                </a:cubicBezTo>
                <a:cubicBezTo>
                  <a:pt x="83" y="79"/>
                  <a:pt x="83" y="79"/>
                  <a:pt x="83" y="79"/>
                </a:cubicBezTo>
                <a:cubicBezTo>
                  <a:pt x="83" y="74"/>
                  <a:pt x="83" y="74"/>
                  <a:pt x="83" y="74"/>
                </a:cubicBezTo>
                <a:cubicBezTo>
                  <a:pt x="63" y="74"/>
                  <a:pt x="63" y="74"/>
                  <a:pt x="63" y="74"/>
                </a:cubicBezTo>
                <a:cubicBezTo>
                  <a:pt x="63" y="79"/>
                  <a:pt x="63" y="79"/>
                  <a:pt x="63" y="79"/>
                </a:cubicBezTo>
                <a:cubicBezTo>
                  <a:pt x="63" y="79"/>
                  <a:pt x="63" y="79"/>
                  <a:pt x="63" y="79"/>
                </a:cubicBezTo>
                <a:cubicBezTo>
                  <a:pt x="63" y="79"/>
                  <a:pt x="63" y="79"/>
                  <a:pt x="63" y="79"/>
                </a:cubicBezTo>
                <a:cubicBezTo>
                  <a:pt x="63" y="88"/>
                  <a:pt x="63" y="88"/>
                  <a:pt x="63" y="88"/>
                </a:cubicBezTo>
                <a:cubicBezTo>
                  <a:pt x="83" y="88"/>
                  <a:pt x="83" y="88"/>
                  <a:pt x="83" y="88"/>
                </a:cubicBezTo>
                <a:lnTo>
                  <a:pt x="83" y="79"/>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ángulo 61">
            <a:extLst>
              <a:ext uri="{FF2B5EF4-FFF2-40B4-BE49-F238E27FC236}">
                <a16:creationId xmlns:a16="http://schemas.microsoft.com/office/drawing/2014/main" id="{02A51D30-4F90-4EED-AF4D-A73AE5C5F1A4}"/>
              </a:ext>
            </a:extLst>
          </p:cNvPr>
          <p:cNvSpPr/>
          <p:nvPr/>
        </p:nvSpPr>
        <p:spPr>
          <a:xfrm>
            <a:off x="7719029" y="1583584"/>
            <a:ext cx="4130071" cy="584775"/>
          </a:xfrm>
          <a:prstGeom prst="rect">
            <a:avLst/>
          </a:prstGeom>
        </p:spPr>
        <p:txBody>
          <a:bodyPr wrap="square">
            <a:spAutoFit/>
          </a:bodyPr>
          <a:lstStyle/>
          <a:p>
            <a:r>
              <a:rPr lang="en-US" sz="1600" b="1" dirty="0"/>
              <a:t>Lorem ipsum </a:t>
            </a:r>
          </a:p>
          <a:p>
            <a:r>
              <a:rPr lang="en-US" sz="1600" dirty="0"/>
              <a:t>dolor sit amet, consectetur </a:t>
            </a:r>
            <a:r>
              <a:rPr lang="en-US" sz="1600" dirty="0" err="1"/>
              <a:t>adipiscing</a:t>
            </a:r>
            <a:endParaRPr lang="en-US" sz="1400" dirty="0"/>
          </a:p>
        </p:txBody>
      </p:sp>
      <p:sp>
        <p:nvSpPr>
          <p:cNvPr id="176" name="Rectangle 175">
            <a:extLst>
              <a:ext uri="{FF2B5EF4-FFF2-40B4-BE49-F238E27FC236}">
                <a16:creationId xmlns:a16="http://schemas.microsoft.com/office/drawing/2014/main" id="{E8FA39E2-C1B1-47CF-9178-A8C184A7AAE1}"/>
              </a:ext>
            </a:extLst>
          </p:cNvPr>
          <p:cNvSpPr/>
          <p:nvPr/>
        </p:nvSpPr>
        <p:spPr>
          <a:xfrm>
            <a:off x="6883400" y="1553280"/>
            <a:ext cx="738190" cy="738190"/>
          </a:xfrm>
          <a:prstGeom prst="rect">
            <a:avLst/>
          </a:prstGeom>
          <a:solidFill>
            <a:srgbClr val="A5357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77" name="Rectangle 176">
            <a:extLst>
              <a:ext uri="{FF2B5EF4-FFF2-40B4-BE49-F238E27FC236}">
                <a16:creationId xmlns:a16="http://schemas.microsoft.com/office/drawing/2014/main" id="{283EEB9E-AFB8-4B1E-93FD-551C2C3F4B8F}"/>
              </a:ext>
            </a:extLst>
          </p:cNvPr>
          <p:cNvSpPr/>
          <p:nvPr/>
        </p:nvSpPr>
        <p:spPr>
          <a:xfrm>
            <a:off x="6883400" y="2479673"/>
            <a:ext cx="738190" cy="738190"/>
          </a:xfrm>
          <a:prstGeom prst="rect">
            <a:avLst/>
          </a:prstGeom>
          <a:solidFill>
            <a:srgbClr val="EA4A4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78" name="Rectangle 177">
            <a:extLst>
              <a:ext uri="{FF2B5EF4-FFF2-40B4-BE49-F238E27FC236}">
                <a16:creationId xmlns:a16="http://schemas.microsoft.com/office/drawing/2014/main" id="{7650CA31-B8C8-49A3-A0D7-9EA468117FEE}"/>
              </a:ext>
            </a:extLst>
          </p:cNvPr>
          <p:cNvSpPr/>
          <p:nvPr/>
        </p:nvSpPr>
        <p:spPr>
          <a:xfrm>
            <a:off x="6883400" y="3399581"/>
            <a:ext cx="738190" cy="738190"/>
          </a:xfrm>
          <a:prstGeom prst="rect">
            <a:avLst/>
          </a:prstGeom>
          <a:solidFill>
            <a:srgbClr val="FFAB2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79" name="Rectangle 178">
            <a:extLst>
              <a:ext uri="{FF2B5EF4-FFF2-40B4-BE49-F238E27FC236}">
                <a16:creationId xmlns:a16="http://schemas.microsoft.com/office/drawing/2014/main" id="{4FE33ED4-4997-4D94-8328-5EB662C9A2A5}"/>
              </a:ext>
            </a:extLst>
          </p:cNvPr>
          <p:cNvSpPr/>
          <p:nvPr/>
        </p:nvSpPr>
        <p:spPr>
          <a:xfrm>
            <a:off x="6883400" y="4338635"/>
            <a:ext cx="738190" cy="738190"/>
          </a:xfrm>
          <a:prstGeom prst="rect">
            <a:avLst/>
          </a:prstGeom>
          <a:solidFill>
            <a:srgbClr val="99CC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80" name="Rectangle 179">
            <a:extLst>
              <a:ext uri="{FF2B5EF4-FFF2-40B4-BE49-F238E27FC236}">
                <a16:creationId xmlns:a16="http://schemas.microsoft.com/office/drawing/2014/main" id="{3D61564A-374A-4F5B-996C-8672470B9F03}"/>
              </a:ext>
            </a:extLst>
          </p:cNvPr>
          <p:cNvSpPr/>
          <p:nvPr/>
        </p:nvSpPr>
        <p:spPr>
          <a:xfrm>
            <a:off x="6883400" y="5259922"/>
            <a:ext cx="738190" cy="738190"/>
          </a:xfrm>
          <a:prstGeom prst="rect">
            <a:avLst/>
          </a:prstGeom>
          <a:solidFill>
            <a:srgbClr val="33B7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81" name="Rectángulo 61">
            <a:extLst>
              <a:ext uri="{FF2B5EF4-FFF2-40B4-BE49-F238E27FC236}">
                <a16:creationId xmlns:a16="http://schemas.microsoft.com/office/drawing/2014/main" id="{6BAA3794-0FF7-4AEC-B6C4-664B63BC3EAD}"/>
              </a:ext>
            </a:extLst>
          </p:cNvPr>
          <p:cNvSpPr/>
          <p:nvPr/>
        </p:nvSpPr>
        <p:spPr>
          <a:xfrm>
            <a:off x="7719029" y="4372028"/>
            <a:ext cx="4130071" cy="584775"/>
          </a:xfrm>
          <a:prstGeom prst="rect">
            <a:avLst/>
          </a:prstGeom>
        </p:spPr>
        <p:txBody>
          <a:bodyPr wrap="square">
            <a:spAutoFit/>
          </a:bodyPr>
          <a:lstStyle/>
          <a:p>
            <a:r>
              <a:rPr lang="en-US" sz="1600" b="1" dirty="0"/>
              <a:t>Lorem ipsum </a:t>
            </a:r>
          </a:p>
          <a:p>
            <a:r>
              <a:rPr lang="en-US" sz="1600" dirty="0"/>
              <a:t>dolor sit amet, consectetur </a:t>
            </a:r>
            <a:r>
              <a:rPr lang="en-US" sz="1600" dirty="0" err="1"/>
              <a:t>adipiscing</a:t>
            </a:r>
            <a:endParaRPr lang="en-US" sz="1400" dirty="0"/>
          </a:p>
        </p:txBody>
      </p:sp>
      <p:sp>
        <p:nvSpPr>
          <p:cNvPr id="182" name="Rectángulo 61">
            <a:extLst>
              <a:ext uri="{FF2B5EF4-FFF2-40B4-BE49-F238E27FC236}">
                <a16:creationId xmlns:a16="http://schemas.microsoft.com/office/drawing/2014/main" id="{61342108-4198-4D1A-B02A-5C138AA55EC8}"/>
              </a:ext>
            </a:extLst>
          </p:cNvPr>
          <p:cNvSpPr/>
          <p:nvPr/>
        </p:nvSpPr>
        <p:spPr>
          <a:xfrm>
            <a:off x="7719028" y="2613311"/>
            <a:ext cx="4130071" cy="584775"/>
          </a:xfrm>
          <a:prstGeom prst="rect">
            <a:avLst/>
          </a:prstGeom>
        </p:spPr>
        <p:txBody>
          <a:bodyPr wrap="square">
            <a:spAutoFit/>
          </a:bodyPr>
          <a:lstStyle/>
          <a:p>
            <a:r>
              <a:rPr lang="en-US" sz="1600" b="1" dirty="0"/>
              <a:t>Lorem ipsum </a:t>
            </a:r>
          </a:p>
          <a:p>
            <a:r>
              <a:rPr lang="en-US" sz="1600" dirty="0"/>
              <a:t>dolor sit amet, consectetur </a:t>
            </a:r>
            <a:r>
              <a:rPr lang="en-US" sz="1600" dirty="0" err="1"/>
              <a:t>adipiscing</a:t>
            </a:r>
            <a:endParaRPr lang="en-US" sz="1400" dirty="0"/>
          </a:p>
        </p:txBody>
      </p:sp>
      <p:sp>
        <p:nvSpPr>
          <p:cNvPr id="183" name="Rectángulo 61">
            <a:extLst>
              <a:ext uri="{FF2B5EF4-FFF2-40B4-BE49-F238E27FC236}">
                <a16:creationId xmlns:a16="http://schemas.microsoft.com/office/drawing/2014/main" id="{6FE1C866-0378-426B-987F-8CB0B9EE8A25}"/>
              </a:ext>
            </a:extLst>
          </p:cNvPr>
          <p:cNvSpPr/>
          <p:nvPr/>
        </p:nvSpPr>
        <p:spPr>
          <a:xfrm>
            <a:off x="7719029" y="3407427"/>
            <a:ext cx="4130071" cy="584775"/>
          </a:xfrm>
          <a:prstGeom prst="rect">
            <a:avLst/>
          </a:prstGeom>
        </p:spPr>
        <p:txBody>
          <a:bodyPr wrap="square">
            <a:spAutoFit/>
          </a:bodyPr>
          <a:lstStyle/>
          <a:p>
            <a:r>
              <a:rPr lang="en-US" sz="1600" b="1" dirty="0"/>
              <a:t>Lorem ipsum </a:t>
            </a:r>
          </a:p>
          <a:p>
            <a:r>
              <a:rPr lang="en-US" sz="1600" dirty="0"/>
              <a:t>dolor sit amet, consectetur </a:t>
            </a:r>
            <a:r>
              <a:rPr lang="en-US" sz="1600" dirty="0" err="1"/>
              <a:t>adipiscing</a:t>
            </a:r>
            <a:endParaRPr lang="en-US" sz="1400" dirty="0"/>
          </a:p>
        </p:txBody>
      </p:sp>
      <p:sp>
        <p:nvSpPr>
          <p:cNvPr id="184" name="Rectángulo 61">
            <a:extLst>
              <a:ext uri="{FF2B5EF4-FFF2-40B4-BE49-F238E27FC236}">
                <a16:creationId xmlns:a16="http://schemas.microsoft.com/office/drawing/2014/main" id="{ABA21D64-007D-44B9-98E2-A06E2114B04D}"/>
              </a:ext>
            </a:extLst>
          </p:cNvPr>
          <p:cNvSpPr/>
          <p:nvPr/>
        </p:nvSpPr>
        <p:spPr>
          <a:xfrm>
            <a:off x="7719029" y="5336629"/>
            <a:ext cx="4130071" cy="584775"/>
          </a:xfrm>
          <a:prstGeom prst="rect">
            <a:avLst/>
          </a:prstGeom>
        </p:spPr>
        <p:txBody>
          <a:bodyPr wrap="square">
            <a:spAutoFit/>
          </a:bodyPr>
          <a:lstStyle/>
          <a:p>
            <a:r>
              <a:rPr lang="en-US" sz="1600" b="1" dirty="0"/>
              <a:t>Lorem ipsum </a:t>
            </a:r>
          </a:p>
          <a:p>
            <a:r>
              <a:rPr lang="en-US" sz="1600" dirty="0"/>
              <a:t>dolor sit amet, consectetur </a:t>
            </a:r>
            <a:r>
              <a:rPr lang="en-US" sz="1600" dirty="0" err="1"/>
              <a:t>adipiscing</a:t>
            </a:r>
            <a:endParaRPr lang="en-US" sz="1400" dirty="0"/>
          </a:p>
        </p:txBody>
      </p:sp>
    </p:spTree>
    <p:extLst>
      <p:ext uri="{BB962C8B-B14F-4D97-AF65-F5344CB8AC3E}">
        <p14:creationId xmlns:p14="http://schemas.microsoft.com/office/powerpoint/2010/main" val="1081612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5802</TotalTime>
  <Words>932</Words>
  <Application>Microsoft Office PowerPoint</Application>
  <PresentationFormat>Widescreen</PresentationFormat>
  <Paragraphs>168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MS PGothic</vt:lpstr>
      <vt:lpstr>MS PGothic</vt:lpstr>
      <vt:lpstr>Arial</vt:lpstr>
      <vt:lpstr>Calibri</vt:lpstr>
      <vt:lpstr>Calibri Light</vt:lpstr>
      <vt:lpstr>Century Gothic</vt:lpstr>
      <vt:lpstr>Lato Black</vt:lpstr>
      <vt:lpstr>Lato Light</vt:lpstr>
      <vt:lpstr>Montserrat ExtraBold</vt:lpstr>
      <vt:lpstr>Tema de Office</vt:lpstr>
      <vt:lpstr>PowerPoint Presentation</vt:lpstr>
      <vt:lpstr>PowerPoint Presentation</vt:lpstr>
      <vt:lpstr>Click to add title </vt:lpstr>
      <vt:lpstr>PowerPoint Presentation</vt:lpstr>
      <vt:lpstr>Click to add title </vt:lpstr>
      <vt:lpstr>PowerPoint Presentation</vt:lpstr>
      <vt:lpstr>PowerPoint Presentation</vt:lpstr>
      <vt:lpstr>Click to Add Title</vt:lpstr>
      <vt:lpstr>Click to add title </vt:lpstr>
      <vt:lpstr>PowerPoint Presentation</vt:lpstr>
      <vt:lpstr>PowerPoint Presentation</vt:lpstr>
      <vt:lpstr>Click to add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Jolie Nayibe Serrano</dc:creator>
  <cp:lastModifiedBy>Việt Anh Nguyễn Thị</cp:lastModifiedBy>
  <cp:revision>396</cp:revision>
  <dcterms:created xsi:type="dcterms:W3CDTF">2020-03-21T22:03:23Z</dcterms:created>
  <dcterms:modified xsi:type="dcterms:W3CDTF">2021-10-03T09:16:48Z</dcterms:modified>
</cp:coreProperties>
</file>