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709"/>
  </p:normalViewPr>
  <p:slideViewPr>
    <p:cSldViewPr snapToGrid="0" snapToObjects="1">
      <p:cViewPr varScale="1">
        <p:scale>
          <a:sx n="102" d="100"/>
          <a:sy n="10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07E7-07E4-E74A-86BE-9607BA6D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C2038-1255-A345-BA9B-FFFA0CD82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263CD-3371-494A-8CA8-B575A3B5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938DE-273A-F949-A0C2-AA19AE49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1A70-599F-E244-A4D1-F547F38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177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5C9F-178F-D643-B59F-01F01111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AE35B-C755-594C-BF17-FEAA2B374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1178-E7A6-0E47-A307-B62A76D2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FE77-CD5E-F044-914C-3CA27C47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DADE-5304-F44D-B73A-3728338F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804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A9A4C-ED12-9A49-B317-5D50E9BA5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62976-BE0A-9F4D-8ACF-03777778A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BD3D-5A63-7B45-BC83-5499326F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64A3-B960-E84A-9D78-D607118A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48B9A-763F-4044-8675-2F9331BC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344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669A-C689-9940-8D39-B4C4EF0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8873-86C1-1A44-93FD-3F803E65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AC222-9F48-D949-89A3-EE7908E2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3973-684E-C64D-9F5E-0F543DF6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3DCD7-B6A1-9D4C-86A9-317CFEE2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44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0048-6F7F-0C42-8F4E-0CBAEAC5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982F9-EC6F-5045-806C-8060E33F8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32D6-7FF1-A04B-9CBC-51B9E8E4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1447-8C60-6C4A-8A25-51345F07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971FB-1B84-024A-BE24-98F8DEB8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0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A1BD-5315-5C42-86BD-4AF18322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CBBE-3C83-944F-B4DF-03718F12B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25EA-27AD-6C41-93BE-958C3712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E0566-DC4F-3345-8845-4B5ADEB1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5AC2B-B47D-2040-AF4D-F9D98D85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91888-A997-1B41-8999-6ACC56EC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868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8168-F1DE-EB4D-A455-3C65B870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ED85-404A-2649-9F86-D687E962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82801-B12D-BF43-85F0-8041DDAE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DED13-E8C4-0847-B230-1D0DC6147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2E2F7-6799-404A-B477-B01F2393B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FA237-A09F-E648-B91D-E232B484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337A3-A7E8-8140-BA58-4665E381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F6040-F8B4-954C-B7A6-9B7E309E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213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5AA6-4FBD-E74C-AAAC-D3CAE528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D518F-745F-5541-954A-E34A0BCA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8E8C9-7617-9A42-9110-B90F9BAF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D5BD-D118-B445-98F4-558DEC15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540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36F56-F857-054A-9365-E24CB9CE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02376-DE6D-1946-B282-6A8269FF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FB365-F38F-5E45-9420-506A322B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721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B176-3159-5C46-A4A2-D9E01701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0E7E-37AA-204A-BB4C-BD9A9DB7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4BFF4-E6EC-7547-B063-E300DFA1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9AFC5-F8BF-E94F-A644-D4B4F239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A99ED-CE79-D44B-AFE8-6E56FD0F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91BA2-5610-2347-81EC-3830FB32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548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3ED2-625C-4C42-AC4C-AB9D845D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21F48-75B2-324A-92E8-0795E455A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2566F-1988-4241-873E-93E8D22C6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B8E6D-46AB-CC4F-9048-D6521D03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59E2-4DAE-EF4A-B596-BF4E4CA3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E125E-1B14-364F-A86C-3399A646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036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D332F-16E6-2C43-9277-E73C90E3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087B5-CD03-6A47-8AF2-0C808F1F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5B77C-AD26-0E41-9114-EADE8D9AD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2CDD-FCD8-5D4D-A5C6-03E0EAFFB2E8}" type="datetimeFigureOut">
              <a:rPr lang="en-VN" smtClean="0"/>
              <a:t>31/08/2023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079C-38B4-D84C-A9B9-6BE62245D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584FB-C7DF-DA48-BBC8-64C25341F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F8F2-22A7-A44A-BFAF-1015D8508D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57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AA76F8-401F-7846-9E0B-C258DA78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8"/>
            <a:ext cx="12192000" cy="65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1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52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DB1F1-654D-F64C-899B-C12F13E1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57"/>
            <a:ext cx="12192000" cy="66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2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47705F-495B-5B40-8F16-33B8AF29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12"/>
            <a:ext cx="12192000" cy="65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8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C5EA59-9131-C24A-A2C0-E86118E4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4410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70FEDB-E112-6F47-8B07-2C76F8D6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002" y="0"/>
            <a:ext cx="6354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9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A2EFA-0703-2D43-87EE-948F4113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5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2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BA1446-9BA3-8247-B4F1-C26EE9E5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6550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B37711-619B-EC4E-8DDB-37CB2BB3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825" y="0"/>
            <a:ext cx="636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17B69D-5159-AB46-BA4B-61A08551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47986" cy="45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EC5F7E-2B79-3645-8095-384E65A7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18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6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4682F6-FC84-5A4D-8731-F226F471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0"/>
            <a:ext cx="85852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7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Tuan</dc:creator>
  <cp:lastModifiedBy>Nguyen Anh Tuan</cp:lastModifiedBy>
  <cp:revision>3</cp:revision>
  <dcterms:created xsi:type="dcterms:W3CDTF">2023-08-31T01:37:33Z</dcterms:created>
  <dcterms:modified xsi:type="dcterms:W3CDTF">2023-09-01T23:40:16Z</dcterms:modified>
</cp:coreProperties>
</file>