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2" r:id="rId5"/>
    <p:sldMasterId id="2147483684" r:id="rId6"/>
  </p:sldMasterIdLst>
  <p:notesMasterIdLst>
    <p:notesMasterId r:id="rId26"/>
  </p:notesMasterIdLst>
  <p:sldIdLst>
    <p:sldId id="256" r:id="rId7"/>
    <p:sldId id="262" r:id="rId8"/>
    <p:sldId id="374" r:id="rId9"/>
    <p:sldId id="261" r:id="rId10"/>
    <p:sldId id="381" r:id="rId11"/>
    <p:sldId id="264" r:id="rId12"/>
    <p:sldId id="382" r:id="rId13"/>
    <p:sldId id="389" r:id="rId14"/>
    <p:sldId id="380" r:id="rId15"/>
    <p:sldId id="387" r:id="rId16"/>
    <p:sldId id="383" r:id="rId17"/>
    <p:sldId id="378" r:id="rId18"/>
    <p:sldId id="377" r:id="rId19"/>
    <p:sldId id="275" r:id="rId20"/>
    <p:sldId id="386" r:id="rId21"/>
    <p:sldId id="379" r:id="rId22"/>
    <p:sldId id="356" r:id="rId23"/>
    <p:sldId id="361" r:id="rId24"/>
    <p:sldId id="388" r:id="rId2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7ED01-5B65-4820-8F94-B99480C64E41}" v="23" dt="2023-11-28T02:32:5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A360E-973E-4A63-836A-235AE83170C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D106D-7B05-4879-8041-7DEA1A84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D106D-7B05-4879-8041-7DEA1A8409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1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68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544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32" r:id="rId6"/>
    <p:sldLayoutId id="2147483751" r:id="rId7"/>
    <p:sldLayoutId id="2147483738" r:id="rId8"/>
    <p:sldLayoutId id="2147483741" r:id="rId9"/>
    <p:sldLayoutId id="2147483742" r:id="rId10"/>
    <p:sldLayoutId id="2147483743" r:id="rId11"/>
    <p:sldLayoutId id="2147483754" r:id="rId12"/>
    <p:sldLayoutId id="2147483744" r:id="rId13"/>
    <p:sldLayoutId id="2147483745" r:id="rId14"/>
    <p:sldLayoutId id="2147483746" r:id="rId15"/>
    <p:sldLayoutId id="2147483747" r:id="rId16"/>
    <p:sldLayoutId id="2147483750" r:id="rId17"/>
    <p:sldLayoutId id="2147483756" r:id="rId18"/>
    <p:sldLayoutId id="2147483757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604987" y="1958470"/>
            <a:ext cx="5174954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 lang="en-US" altLang="ko-KR" sz="32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 fontAlgn="base"/>
            <a:r>
              <a:rPr lang="vi-VN" sz="3200" b="1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 402:</a:t>
            </a:r>
            <a:endParaRPr lang="en-US" sz="3200" b="1" i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 fontAlgn="base"/>
            <a:r>
              <a:rPr lang="vi-VN" sz="3200" b="1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XÂY DỰNG CHƯƠNG TRÌNH</a:t>
            </a:r>
            <a:r>
              <a:rPr lang="en-US" sz="3200" b="1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200" b="1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ĐƯỜNG ĐI KHÔNG THÍCH NGHI </a:t>
            </a:r>
            <a:endParaRPr lang="en-US" sz="3200" b="1" i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699769" y="5179913"/>
            <a:ext cx="50801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Đoàn Văn Việt           </a:t>
            </a:r>
            <a:r>
              <a:rPr lang="en-US" altLang="ko-KR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21TCLC_DT1</a:t>
            </a:r>
            <a:r>
              <a:rPr lang="en-US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</a:t>
            </a:r>
            <a:r>
              <a:rPr lang="en-US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NHÓM: 10</a:t>
            </a:r>
            <a:endParaRPr lang="en-US" altLang="ko-KR" sz="16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altLang="ko-KR"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Phan </a:t>
            </a:r>
            <a:r>
              <a:rPr lang="en-US" altLang="ko-KR" sz="16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</a:t>
            </a:r>
            <a:r>
              <a:rPr lang="en-US" altLang="ko-KR"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Việt       </a:t>
            </a:r>
            <a:r>
              <a:rPr lang="en-US" sz="1600" i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21TCLC_DT1</a:t>
            </a:r>
            <a:r>
              <a:rPr lang="en-US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</a:t>
            </a:r>
            <a:r>
              <a:rPr lang="en-US" sz="1600" i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NHÓM: 10</a:t>
            </a:r>
            <a:endParaRPr lang="ko-KR" altLang="en-US" sz="160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07E743-A871-4CF7-A8FF-5EAAA24E26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860" y="1375338"/>
            <a:ext cx="685800" cy="685800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C78EEB-49F5-4589-9CDF-470E62D65AD7}"/>
              </a:ext>
            </a:extLst>
          </p:cNvPr>
          <p:cNvSpPr txBox="1"/>
          <p:nvPr/>
        </p:nvSpPr>
        <p:spPr>
          <a:xfrm>
            <a:off x="6215110" y="150484"/>
            <a:ext cx="6164664" cy="111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 HỌC ĐÀ NẴNG</a:t>
            </a:r>
            <a:endParaRPr lang="en-US" sz="200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BÁCH KHOA</a:t>
            </a:r>
            <a:endParaRPr lang="en-US" sz="200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  <a:endParaRPr lang="en-US" sz="200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A305F-EC1C-4BA6-B757-FFB4C5F2341F}"/>
              </a:ext>
            </a:extLst>
          </p:cNvPr>
          <p:cNvSpPr txBox="1"/>
          <p:nvPr/>
        </p:nvSpPr>
        <p:spPr>
          <a:xfrm>
            <a:off x="5721889" y="5875259"/>
            <a:ext cx="5080172" cy="411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altLang="ko-KR"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b="1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b="1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altLang="ko-KR"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b="1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altLang="ko-KR"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en-US" altLang="ko-KR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ko-KR" sz="16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altLang="ko-KR"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Văn </a:t>
            </a:r>
            <a:r>
              <a:rPr lang="en-US" altLang="ko-KR" sz="16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endParaRPr lang="ko-KR" altLang="en-US" sz="160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E10494-1A46-46DF-8B0C-9D76B0CB3D33}"/>
              </a:ext>
            </a:extLst>
          </p:cNvPr>
          <p:cNvSpPr txBox="1"/>
          <p:nvPr/>
        </p:nvSpPr>
        <p:spPr>
          <a:xfrm>
            <a:off x="2871339" y="4841359"/>
            <a:ext cx="50801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ko-KR"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b="1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b="1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ko-KR"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b="1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altLang="ko-KR"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ko-KR" altLang="en-US" sz="16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42F8BE5-524C-40E7-875B-6E5CA9AFA67D}"/>
              </a:ext>
            </a:extLst>
          </p:cNvPr>
          <p:cNvGrpSpPr/>
          <p:nvPr/>
        </p:nvGrpSpPr>
        <p:grpSpPr>
          <a:xfrm>
            <a:off x="224275" y="3468354"/>
            <a:ext cx="2951362" cy="1660732"/>
            <a:chOff x="-548507" y="477868"/>
            <a:chExt cx="11570449" cy="635717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FA5E06-C563-41A0-9B5C-2EF3F520A7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FE174F-EEBD-44C6-8F7E-9CA21DD1BB1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2FD7866-AA7C-4F56-A17D-6CBB2568A37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1ACB28-16F5-47F5-8BC4-572AF02ADB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54006B6-547F-485F-BB80-0633E7A0EFB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A0F1E2D-8825-4D58-AA08-A3B8AFD49C0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AD5D554-C06B-48B2-8693-25EB7BF9440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EB08A2F-EB7D-4552-981B-0AA41390834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BB426-0D76-4D0B-946F-43284233B6C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1BED5DF3-FFF8-4A81-BF01-0EFB5DEF4BB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B73E36-A01E-449B-98C8-C3580EBC0B8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559800-4412-487D-9239-75578371815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25441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 CHỨC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- SERVER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Elbow Connector 11">
            <a:extLst>
              <a:ext uri="{FF2B5EF4-FFF2-40B4-BE49-F238E27FC236}">
                <a16:creationId xmlns:a16="http://schemas.microsoft.com/office/drawing/2014/main" id="{C0C156F3-5BCF-4204-BB88-5A3C383A41FB}"/>
              </a:ext>
            </a:extLst>
          </p:cNvPr>
          <p:cNvCxnSpPr/>
          <p:nvPr/>
        </p:nvCxnSpPr>
        <p:spPr>
          <a:xfrm>
            <a:off x="3287690" y="4377452"/>
            <a:ext cx="1650685" cy="535038"/>
          </a:xfrm>
          <a:prstGeom prst="bentConnector3">
            <a:avLst>
              <a:gd name="adj1" fmla="val -202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3">
            <a:extLst>
              <a:ext uri="{FF2B5EF4-FFF2-40B4-BE49-F238E27FC236}">
                <a16:creationId xmlns:a16="http://schemas.microsoft.com/office/drawing/2014/main" id="{037B8B6B-5B93-449E-83D4-2129A525A738}"/>
              </a:ext>
            </a:extLst>
          </p:cNvPr>
          <p:cNvCxnSpPr/>
          <p:nvPr/>
        </p:nvCxnSpPr>
        <p:spPr>
          <a:xfrm rot="10800000" flipV="1">
            <a:off x="7320140" y="4644970"/>
            <a:ext cx="1510938" cy="267520"/>
          </a:xfrm>
          <a:prstGeom prst="bentConnector3">
            <a:avLst>
              <a:gd name="adj1" fmla="val 198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63">
            <a:extLst>
              <a:ext uri="{FF2B5EF4-FFF2-40B4-BE49-F238E27FC236}">
                <a16:creationId xmlns:a16="http://schemas.microsoft.com/office/drawing/2014/main" id="{30FDBD12-D5DE-46D9-9B67-2BC4FF11ACED}"/>
              </a:ext>
            </a:extLst>
          </p:cNvPr>
          <p:cNvCxnSpPr/>
          <p:nvPr/>
        </p:nvCxnSpPr>
        <p:spPr>
          <a:xfrm rot="5400000" flipH="1" flipV="1">
            <a:off x="6968092" y="2912940"/>
            <a:ext cx="1142724" cy="76865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BDC6824-9315-C06E-9A15-8CD66FF65B4C}"/>
              </a:ext>
            </a:extLst>
          </p:cNvPr>
          <p:cNvGrpSpPr/>
          <p:nvPr/>
        </p:nvGrpSpPr>
        <p:grpSpPr>
          <a:xfrm>
            <a:off x="3130107" y="1238604"/>
            <a:ext cx="2275213" cy="1225848"/>
            <a:chOff x="3366546" y="1743569"/>
            <a:chExt cx="2275213" cy="1225848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0394F48B-CE22-4108-9E9A-D6104970D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6546" y="1743569"/>
              <a:ext cx="2275213" cy="1225848"/>
            </a:xfrm>
            <a:custGeom>
              <a:avLst/>
              <a:gdLst>
                <a:gd name="connsiteX0" fmla="*/ 759126 w 2031627"/>
                <a:gd name="connsiteY0" fmla="*/ 175 h 1094607"/>
                <a:gd name="connsiteX1" fmla="*/ 1202563 w 2031627"/>
                <a:gd name="connsiteY1" fmla="*/ 233386 h 1094607"/>
                <a:gd name="connsiteX2" fmla="*/ 1517075 w 2031627"/>
                <a:gd name="connsiteY2" fmla="*/ 223857 h 1094607"/>
                <a:gd name="connsiteX3" fmla="*/ 1636027 w 2031627"/>
                <a:gd name="connsiteY3" fmla="*/ 467173 h 1094607"/>
                <a:gd name="connsiteX4" fmla="*/ 1993043 w 2031627"/>
                <a:gd name="connsiteY4" fmla="*/ 605752 h 1094607"/>
                <a:gd name="connsiteX5" fmla="*/ 1981034 w 2031627"/>
                <a:gd name="connsiteY5" fmla="*/ 927342 h 1094607"/>
                <a:gd name="connsiteX6" fmla="*/ 1635570 w 2031627"/>
                <a:gd name="connsiteY6" fmla="*/ 1094607 h 1094607"/>
                <a:gd name="connsiteX7" fmla="*/ 417697 w 2031627"/>
                <a:gd name="connsiteY7" fmla="*/ 1091009 h 1094607"/>
                <a:gd name="connsiteX8" fmla="*/ 4450 w 2031627"/>
                <a:gd name="connsiteY8" fmla="*/ 817631 h 1094607"/>
                <a:gd name="connsiteX9" fmla="*/ 298401 w 2031627"/>
                <a:gd name="connsiteY9" fmla="*/ 448930 h 1094607"/>
                <a:gd name="connsiteX10" fmla="*/ 704111 w 2031627"/>
                <a:gd name="connsiteY10" fmla="*/ 3572 h 1094607"/>
                <a:gd name="connsiteX11" fmla="*/ 759126 w 2031627"/>
                <a:gd name="connsiteY11" fmla="*/ 175 h 1094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1627" h="1094607">
                  <a:moveTo>
                    <a:pt x="759126" y="175"/>
                  </a:moveTo>
                  <a:cubicBezTo>
                    <a:pt x="1025636" y="-5883"/>
                    <a:pt x="1164300" y="146830"/>
                    <a:pt x="1202563" y="233386"/>
                  </a:cubicBezTo>
                  <a:cubicBezTo>
                    <a:pt x="1282888" y="192395"/>
                    <a:pt x="1410516" y="166317"/>
                    <a:pt x="1517075" y="223857"/>
                  </a:cubicBezTo>
                  <a:cubicBezTo>
                    <a:pt x="1603843" y="265350"/>
                    <a:pt x="1655398" y="364274"/>
                    <a:pt x="1636027" y="467173"/>
                  </a:cubicBezTo>
                  <a:cubicBezTo>
                    <a:pt x="1818665" y="436910"/>
                    <a:pt x="1962089" y="552744"/>
                    <a:pt x="1993043" y="605752"/>
                  </a:cubicBezTo>
                  <a:cubicBezTo>
                    <a:pt x="2033585" y="679331"/>
                    <a:pt x="2059020" y="824827"/>
                    <a:pt x="1981034" y="927342"/>
                  </a:cubicBezTo>
                  <a:cubicBezTo>
                    <a:pt x="1895034" y="1028063"/>
                    <a:pt x="1787166" y="1085614"/>
                    <a:pt x="1635570" y="1094607"/>
                  </a:cubicBezTo>
                  <a:lnTo>
                    <a:pt x="417697" y="1091009"/>
                  </a:lnTo>
                  <a:cubicBezTo>
                    <a:pt x="190851" y="1097978"/>
                    <a:pt x="45994" y="1027462"/>
                    <a:pt x="4450" y="817631"/>
                  </a:cubicBezTo>
                  <a:cubicBezTo>
                    <a:pt x="-12314" y="719312"/>
                    <a:pt x="4831" y="512100"/>
                    <a:pt x="298401" y="448930"/>
                  </a:cubicBezTo>
                  <a:cubicBezTo>
                    <a:pt x="297213" y="309047"/>
                    <a:pt x="387539" y="53920"/>
                    <a:pt x="704111" y="3572"/>
                  </a:cubicBezTo>
                  <a:cubicBezTo>
                    <a:pt x="723022" y="1690"/>
                    <a:pt x="741358" y="579"/>
                    <a:pt x="759126" y="175"/>
                  </a:cubicBez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bg1"/>
              </a:solidFill>
            </a:ln>
            <a:effectLst>
              <a:innerShdw blurRad="127000" dist="1270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Arial Unicode MS"/>
                <a:cs typeface="Tahoma" panose="020B0604030504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177D71-2AAD-47DC-A881-D677678D1BB3}"/>
                </a:ext>
              </a:extLst>
            </p:cNvPr>
            <p:cNvSpPr txBox="1"/>
            <p:nvPr/>
          </p:nvSpPr>
          <p:spPr>
            <a:xfrm>
              <a:off x="3798592" y="2399878"/>
              <a:ext cx="13851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Client Socket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Arial Unicode MS"/>
                <a:cs typeface="Tahoma" panose="020B0604030504040204" pitchFamily="34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AE1BBA-1836-4A61-B3DF-CA0F86CD7E90}"/>
              </a:ext>
            </a:extLst>
          </p:cNvPr>
          <p:cNvCxnSpPr/>
          <p:nvPr/>
        </p:nvCxnSpPr>
        <p:spPr>
          <a:xfrm>
            <a:off x="5131657" y="2926423"/>
            <a:ext cx="0" cy="94220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005AD2-6983-4B90-A3B3-C303481D9C2B}"/>
              </a:ext>
            </a:extLst>
          </p:cNvPr>
          <p:cNvSpPr txBox="1"/>
          <p:nvPr/>
        </p:nvSpPr>
        <p:spPr>
          <a:xfrm>
            <a:off x="53531" y="5250610"/>
            <a:ext cx="3276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kumimoji="0" lang="vi-VN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giao diện đồ họa trực quan hiển thị đồ thị và đường đi ngắn nhất tùy vào cặp nguồn, đích mà người dùng chọn</a:t>
            </a:r>
          </a:p>
        </p:txBody>
      </p:sp>
      <p:grpSp>
        <p:nvGrpSpPr>
          <p:cNvPr id="30" name="Group 95">
            <a:extLst>
              <a:ext uri="{FF2B5EF4-FFF2-40B4-BE49-F238E27FC236}">
                <a16:creationId xmlns:a16="http://schemas.microsoft.com/office/drawing/2014/main" id="{5C005B3B-EED2-42FF-99DE-A1297F561308}"/>
              </a:ext>
            </a:extLst>
          </p:cNvPr>
          <p:cNvGrpSpPr/>
          <p:nvPr/>
        </p:nvGrpSpPr>
        <p:grpSpPr>
          <a:xfrm>
            <a:off x="4896371" y="2380977"/>
            <a:ext cx="2541458" cy="871432"/>
            <a:chOff x="-475010" y="1053069"/>
            <a:chExt cx="3584916" cy="8714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85C65D-4A78-4A99-9127-4066077BC5F4}"/>
                </a:ext>
              </a:extLst>
            </p:cNvPr>
            <p:cNvSpPr txBox="1"/>
            <p:nvPr/>
          </p:nvSpPr>
          <p:spPr>
            <a:xfrm>
              <a:off x="-475010" y="1053069"/>
              <a:ext cx="358491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vi-VN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Giao thức TCP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Arial Unicode MS"/>
                <a:cs typeface="Tahoma" panose="020B060403050404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C2F405-E67B-4890-AEE7-9D08781AAC69}"/>
                </a:ext>
              </a:extLst>
            </p:cNvPr>
            <p:cNvSpPr txBox="1"/>
            <p:nvPr/>
          </p:nvSpPr>
          <p:spPr>
            <a:xfrm>
              <a:off x="-475010" y="1339726"/>
              <a:ext cx="3571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Client </a:t>
              </a:r>
              <a:r>
                <a:rPr kumimoji="0" lang="vi-VN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nối với Server thông qua giao thức TCP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06E108-D3FD-58D5-AA51-D74FD66A7608}"/>
              </a:ext>
            </a:extLst>
          </p:cNvPr>
          <p:cNvGrpSpPr/>
          <p:nvPr/>
        </p:nvGrpSpPr>
        <p:grpSpPr>
          <a:xfrm>
            <a:off x="6817025" y="1167888"/>
            <a:ext cx="2275213" cy="1225848"/>
            <a:chOff x="3366546" y="1743569"/>
            <a:chExt cx="2275213" cy="1225848"/>
          </a:xfrm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F4629EC4-1CBE-E690-FC8C-15CF604929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6546" y="1743569"/>
              <a:ext cx="2275213" cy="1225848"/>
            </a:xfrm>
            <a:custGeom>
              <a:avLst/>
              <a:gdLst>
                <a:gd name="connsiteX0" fmla="*/ 759126 w 2031627"/>
                <a:gd name="connsiteY0" fmla="*/ 175 h 1094607"/>
                <a:gd name="connsiteX1" fmla="*/ 1202563 w 2031627"/>
                <a:gd name="connsiteY1" fmla="*/ 233386 h 1094607"/>
                <a:gd name="connsiteX2" fmla="*/ 1517075 w 2031627"/>
                <a:gd name="connsiteY2" fmla="*/ 223857 h 1094607"/>
                <a:gd name="connsiteX3" fmla="*/ 1636027 w 2031627"/>
                <a:gd name="connsiteY3" fmla="*/ 467173 h 1094607"/>
                <a:gd name="connsiteX4" fmla="*/ 1993043 w 2031627"/>
                <a:gd name="connsiteY4" fmla="*/ 605752 h 1094607"/>
                <a:gd name="connsiteX5" fmla="*/ 1981034 w 2031627"/>
                <a:gd name="connsiteY5" fmla="*/ 927342 h 1094607"/>
                <a:gd name="connsiteX6" fmla="*/ 1635570 w 2031627"/>
                <a:gd name="connsiteY6" fmla="*/ 1094607 h 1094607"/>
                <a:gd name="connsiteX7" fmla="*/ 417697 w 2031627"/>
                <a:gd name="connsiteY7" fmla="*/ 1091009 h 1094607"/>
                <a:gd name="connsiteX8" fmla="*/ 4450 w 2031627"/>
                <a:gd name="connsiteY8" fmla="*/ 817631 h 1094607"/>
                <a:gd name="connsiteX9" fmla="*/ 298401 w 2031627"/>
                <a:gd name="connsiteY9" fmla="*/ 448930 h 1094607"/>
                <a:gd name="connsiteX10" fmla="*/ 704111 w 2031627"/>
                <a:gd name="connsiteY10" fmla="*/ 3572 h 1094607"/>
                <a:gd name="connsiteX11" fmla="*/ 759126 w 2031627"/>
                <a:gd name="connsiteY11" fmla="*/ 175 h 1094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1627" h="1094607">
                  <a:moveTo>
                    <a:pt x="759126" y="175"/>
                  </a:moveTo>
                  <a:cubicBezTo>
                    <a:pt x="1025636" y="-5883"/>
                    <a:pt x="1164300" y="146830"/>
                    <a:pt x="1202563" y="233386"/>
                  </a:cubicBezTo>
                  <a:cubicBezTo>
                    <a:pt x="1282888" y="192395"/>
                    <a:pt x="1410516" y="166317"/>
                    <a:pt x="1517075" y="223857"/>
                  </a:cubicBezTo>
                  <a:cubicBezTo>
                    <a:pt x="1603843" y="265350"/>
                    <a:pt x="1655398" y="364274"/>
                    <a:pt x="1636027" y="467173"/>
                  </a:cubicBezTo>
                  <a:cubicBezTo>
                    <a:pt x="1818665" y="436910"/>
                    <a:pt x="1962089" y="552744"/>
                    <a:pt x="1993043" y="605752"/>
                  </a:cubicBezTo>
                  <a:cubicBezTo>
                    <a:pt x="2033585" y="679331"/>
                    <a:pt x="2059020" y="824827"/>
                    <a:pt x="1981034" y="927342"/>
                  </a:cubicBezTo>
                  <a:cubicBezTo>
                    <a:pt x="1895034" y="1028063"/>
                    <a:pt x="1787166" y="1085614"/>
                    <a:pt x="1635570" y="1094607"/>
                  </a:cubicBezTo>
                  <a:lnTo>
                    <a:pt x="417697" y="1091009"/>
                  </a:lnTo>
                  <a:cubicBezTo>
                    <a:pt x="190851" y="1097978"/>
                    <a:pt x="45994" y="1027462"/>
                    <a:pt x="4450" y="817631"/>
                  </a:cubicBezTo>
                  <a:cubicBezTo>
                    <a:pt x="-12314" y="719312"/>
                    <a:pt x="4831" y="512100"/>
                    <a:pt x="298401" y="448930"/>
                  </a:cubicBezTo>
                  <a:cubicBezTo>
                    <a:pt x="297213" y="309047"/>
                    <a:pt x="387539" y="53920"/>
                    <a:pt x="704111" y="3572"/>
                  </a:cubicBezTo>
                  <a:cubicBezTo>
                    <a:pt x="723022" y="1690"/>
                    <a:pt x="741358" y="579"/>
                    <a:pt x="759126" y="175"/>
                  </a:cubicBez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bg1"/>
              </a:solidFill>
            </a:ln>
            <a:effectLst>
              <a:innerShdw blurRad="127000" dist="1270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Arial Unicode MS"/>
                <a:cs typeface="Tahoma" panose="020B0604030504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8DFEC-6DD2-3190-BDAF-13B21B8EFE9F}"/>
                </a:ext>
              </a:extLst>
            </p:cNvPr>
            <p:cNvSpPr txBox="1"/>
            <p:nvPr/>
          </p:nvSpPr>
          <p:spPr>
            <a:xfrm>
              <a:off x="3798592" y="2292157"/>
              <a:ext cx="138519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whit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Socket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Arial Unicode MS"/>
                <a:cs typeface="Tahoma" panose="020B0604030504040204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314D358-A2FF-AB04-3F74-6E4B0D0B678D}"/>
              </a:ext>
            </a:extLst>
          </p:cNvPr>
          <p:cNvSpPr txBox="1"/>
          <p:nvPr/>
        </p:nvSpPr>
        <p:spPr>
          <a:xfrm>
            <a:off x="462251" y="3950905"/>
            <a:ext cx="24588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Arial Unicode MS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FF10E-6093-93E4-DE01-DFDBA005F356}"/>
              </a:ext>
            </a:extLst>
          </p:cNvPr>
          <p:cNvSpPr txBox="1"/>
          <p:nvPr/>
        </p:nvSpPr>
        <p:spPr>
          <a:xfrm>
            <a:off x="8960196" y="5046909"/>
            <a:ext cx="3125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giúp xử lý yêu cầu từ </a:t>
            </a:r>
            <a:r>
              <a:rPr kumimoji="0" lang="vi-VN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kumimoji="0" lang="vi-VN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gửi đến bao gồm thông tin đồ thị, đỉnh nguồn, đỉnh đích.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6ABE2-05D8-630E-BB7E-9DB238549300}"/>
              </a:ext>
            </a:extLst>
          </p:cNvPr>
          <p:cNvSpPr txBox="1"/>
          <p:nvPr/>
        </p:nvSpPr>
        <p:spPr>
          <a:xfrm>
            <a:off x="929860" y="1727446"/>
            <a:ext cx="2275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kumimoji="0" lang="vi-VN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sẽ gửi thông tin về đồ thị và đỉnh nguồn, đích cho Server xử lý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4D4B4EE-719A-BA28-9319-FE21CEAB2E73}"/>
              </a:ext>
            </a:extLst>
          </p:cNvPr>
          <p:cNvSpPr/>
          <p:nvPr/>
        </p:nvSpPr>
        <p:spPr>
          <a:xfrm rot="18985796">
            <a:off x="2474681" y="2665668"/>
            <a:ext cx="805718" cy="2352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283BC6F-47CB-0205-F724-622113684364}"/>
              </a:ext>
            </a:extLst>
          </p:cNvPr>
          <p:cNvSpPr/>
          <p:nvPr/>
        </p:nvSpPr>
        <p:spPr>
          <a:xfrm rot="8140694">
            <a:off x="3001399" y="3024505"/>
            <a:ext cx="753728" cy="2104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217CD43-1DE6-FD57-CEFE-D397C7FC6EA0}"/>
              </a:ext>
            </a:extLst>
          </p:cNvPr>
          <p:cNvGrpSpPr/>
          <p:nvPr/>
        </p:nvGrpSpPr>
        <p:grpSpPr>
          <a:xfrm>
            <a:off x="2699697" y="2772104"/>
            <a:ext cx="830565" cy="446701"/>
            <a:chOff x="2699697" y="2772104"/>
            <a:chExt cx="830565" cy="44670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1633D74-52EE-5515-5502-17E0B3D969CE}"/>
                </a:ext>
              </a:extLst>
            </p:cNvPr>
            <p:cNvGrpSpPr/>
            <p:nvPr/>
          </p:nvGrpSpPr>
          <p:grpSpPr>
            <a:xfrm rot="2880000">
              <a:off x="3248393" y="2610312"/>
              <a:ext cx="120077" cy="443661"/>
              <a:chOff x="1408027" y="3329887"/>
              <a:chExt cx="155342" cy="573958"/>
            </a:xfrm>
            <a:solidFill>
              <a:schemeClr val="accent1"/>
            </a:solidFill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7A1C82-5701-F894-FC3A-F85B0307052B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8D4D26B-B723-763F-DCD3-023E59FEFDFD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EFDE258-1A15-9E1D-AAC8-14BF5BB3A17C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FA81BCD-0A2A-1EDE-BEFE-E3A5CB4D6770}"/>
                </a:ext>
              </a:extLst>
            </p:cNvPr>
            <p:cNvGrpSpPr/>
            <p:nvPr/>
          </p:nvGrpSpPr>
          <p:grpSpPr>
            <a:xfrm rot="2880000">
              <a:off x="2861489" y="2936936"/>
              <a:ext cx="120077" cy="443661"/>
              <a:chOff x="1408027" y="3329887"/>
              <a:chExt cx="155342" cy="573958"/>
            </a:xfrm>
            <a:solidFill>
              <a:schemeClr val="accent1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9B0DA99-D16E-5157-C5E3-1FDA8F19A383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C4AE1FB-8066-1747-9FEA-8B26F58634D6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18DE0E9-DBFA-8808-5858-85A8BD915F7B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BE54E34-5F70-52D1-6903-5B87E0D53750}"/>
              </a:ext>
            </a:extLst>
          </p:cNvPr>
          <p:cNvGrpSpPr/>
          <p:nvPr/>
        </p:nvGrpSpPr>
        <p:grpSpPr>
          <a:xfrm>
            <a:off x="9075470" y="3251757"/>
            <a:ext cx="2951362" cy="1660732"/>
            <a:chOff x="-548507" y="477868"/>
            <a:chExt cx="11570449" cy="6357177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7FFCBD4-DBF5-319B-5DB4-681B6FD8A06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D41E052-65C3-0CD3-296C-E05D6327A72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B8E6E1E-4438-CB2C-1E83-CA15352E708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AE9A3A-98E6-FC6C-55B1-053BAA9D3A8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10CC56D-D444-821C-36F7-1030D699BDD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D5FDE2B-22DC-7B9D-2BF0-4950CA804A7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9C1A3507-0955-E921-D3C6-9EC82BB76A0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52C898F3-6F94-BF1D-38D6-CF8EBD5FD1A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E020B0D-79F6-DE36-4F4A-7C7AA7CA0A2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01ED9176-3975-249E-4028-922AA6E595E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7C762DF0-FCCC-6B88-6946-F442C4A0109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6F3D19B-5593-592D-F6B1-BB5A8509ABE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FE2635A-2D76-5978-16E1-AD4B58A98888}"/>
              </a:ext>
            </a:extLst>
          </p:cNvPr>
          <p:cNvSpPr txBox="1"/>
          <p:nvPr/>
        </p:nvSpPr>
        <p:spPr>
          <a:xfrm>
            <a:off x="9270421" y="3732202"/>
            <a:ext cx="24588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Arial Unicode MS"/>
              <a:cs typeface="Tahoma" panose="020B060403050404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3218BF2-D51E-474E-6331-30BE83502AFA}"/>
              </a:ext>
            </a:extLst>
          </p:cNvPr>
          <p:cNvGrpSpPr/>
          <p:nvPr/>
        </p:nvGrpSpPr>
        <p:grpSpPr>
          <a:xfrm>
            <a:off x="9067724" y="2515233"/>
            <a:ext cx="828796" cy="449215"/>
            <a:chOff x="9080445" y="2544640"/>
            <a:chExt cx="828796" cy="44921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E21D90E-FBA7-5B13-41A9-6E1FDE1326E8}"/>
                </a:ext>
              </a:extLst>
            </p:cNvPr>
            <p:cNvGrpSpPr/>
            <p:nvPr/>
          </p:nvGrpSpPr>
          <p:grpSpPr>
            <a:xfrm rot="18545234">
              <a:off x="9242237" y="2382848"/>
              <a:ext cx="120077" cy="443661"/>
              <a:chOff x="1408027" y="3329887"/>
              <a:chExt cx="155342" cy="573958"/>
            </a:xfrm>
            <a:solidFill>
              <a:schemeClr val="accent1"/>
            </a:solidFill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B7CFF0E-54E3-C469-972B-191BD5051784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F6D0CF9-C5C5-25D9-C225-C3C21F432609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53B25D4-38C8-EB34-5FE0-5E9BEE3B8000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F72C3E5-0BF3-33A1-049D-A4CC626F6B6B}"/>
                </a:ext>
              </a:extLst>
            </p:cNvPr>
            <p:cNvGrpSpPr/>
            <p:nvPr/>
          </p:nvGrpSpPr>
          <p:grpSpPr>
            <a:xfrm rot="18545234">
              <a:off x="9627372" y="2711986"/>
              <a:ext cx="120077" cy="443661"/>
              <a:chOff x="1408027" y="3329887"/>
              <a:chExt cx="155342" cy="573958"/>
            </a:xfrm>
            <a:solidFill>
              <a:schemeClr val="accent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EFE176C-1AC4-7D5F-E0E2-51ED3B725EA6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6B87AD5-4B3D-1B6B-CE94-426305A0E4B4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501599-C697-06B8-8AD8-E3CFEB127094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6ED56A-AF3A-74AD-A996-A6F618F6CC4E}"/>
              </a:ext>
            </a:extLst>
          </p:cNvPr>
          <p:cNvGrpSpPr/>
          <p:nvPr/>
        </p:nvGrpSpPr>
        <p:grpSpPr>
          <a:xfrm>
            <a:off x="5687251" y="1958885"/>
            <a:ext cx="942530" cy="120078"/>
            <a:chOff x="5481058" y="1941103"/>
            <a:chExt cx="942530" cy="12007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52B0F3-0302-2073-0E09-C7D825EA8560}"/>
                </a:ext>
              </a:extLst>
            </p:cNvPr>
            <p:cNvGrpSpPr/>
            <p:nvPr/>
          </p:nvGrpSpPr>
          <p:grpSpPr>
            <a:xfrm rot="5400000">
              <a:off x="5642850" y="1779312"/>
              <a:ext cx="120077" cy="443661"/>
              <a:chOff x="1408027" y="3329887"/>
              <a:chExt cx="155342" cy="573958"/>
            </a:xfrm>
            <a:solidFill>
              <a:schemeClr val="accent1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9AE4AD3-92D1-B25F-AED8-351437DC8EA7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60B94FA-75C8-3EC1-E9BB-D94C5FB60365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981B7D-0A2C-8ADC-61BD-D127DF7C3B22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77346CC-7D86-1902-84B3-8594E6A3B47D}"/>
                </a:ext>
              </a:extLst>
            </p:cNvPr>
            <p:cNvGrpSpPr/>
            <p:nvPr/>
          </p:nvGrpSpPr>
          <p:grpSpPr>
            <a:xfrm rot="5400000">
              <a:off x="6141719" y="1779311"/>
              <a:ext cx="120077" cy="443661"/>
              <a:chOff x="1408027" y="3329887"/>
              <a:chExt cx="155342" cy="573958"/>
            </a:xfrm>
            <a:solidFill>
              <a:schemeClr val="accent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C826CC2-21DD-E3B9-916D-473C47BA7051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42B71E7-57C5-CC2E-D431-8CADBC0A8395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9B277B7-9991-26B6-E6CA-68F74BE465ED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86A7D253-D9BF-ACE1-A48B-AF3F36734755}"/>
              </a:ext>
            </a:extLst>
          </p:cNvPr>
          <p:cNvSpPr/>
          <p:nvPr/>
        </p:nvSpPr>
        <p:spPr>
          <a:xfrm rot="2247970">
            <a:off x="8811627" y="2762244"/>
            <a:ext cx="805718" cy="2352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6678565-EDA3-EFBD-F8E8-96BEEDB9BBC8}"/>
              </a:ext>
            </a:extLst>
          </p:cNvPr>
          <p:cNvSpPr/>
          <p:nvPr/>
        </p:nvSpPr>
        <p:spPr>
          <a:xfrm rot="13209907">
            <a:off x="9314456" y="2433065"/>
            <a:ext cx="753728" cy="2104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8C87D3-8B6D-077B-81C7-36EF1304B323}"/>
              </a:ext>
            </a:extLst>
          </p:cNvPr>
          <p:cNvSpPr txBox="1"/>
          <p:nvPr/>
        </p:nvSpPr>
        <p:spPr>
          <a:xfrm>
            <a:off x="9066029" y="1775309"/>
            <a:ext cx="3125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sẽ trả về cho </a:t>
            </a:r>
            <a:r>
              <a:rPr kumimoji="0" lang="vi-VN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kumimoji="0" lang="vi-VN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kết quả xử lý được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1E152A51-671A-1DCA-DFB1-5BF0397B8B44}"/>
              </a:ext>
            </a:extLst>
          </p:cNvPr>
          <p:cNvSpPr/>
          <p:nvPr/>
        </p:nvSpPr>
        <p:spPr>
          <a:xfrm>
            <a:off x="5753949" y="1657692"/>
            <a:ext cx="805718" cy="2352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A5090F2B-7CBD-F237-8CA9-23F310864175}"/>
              </a:ext>
            </a:extLst>
          </p:cNvPr>
          <p:cNvSpPr/>
          <p:nvPr/>
        </p:nvSpPr>
        <p:spPr>
          <a:xfrm rot="10800000">
            <a:off x="5779944" y="2142371"/>
            <a:ext cx="753728" cy="2104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6CFECD9-81C2-1800-4A67-1BBDC5EE4CD4}"/>
              </a:ext>
            </a:extLst>
          </p:cNvPr>
          <p:cNvSpPr txBox="1"/>
          <p:nvPr/>
        </p:nvSpPr>
        <p:spPr>
          <a:xfrm>
            <a:off x="2921075" y="3446336"/>
            <a:ext cx="206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kumimoji="0" lang="vi-VN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nhận kết quả xử lý từ Server và vẽ đường đi ngắn nhất lên đồ thị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DF4E6F-A7DC-597F-FAEF-D8F9A4E29945}"/>
              </a:ext>
            </a:extLst>
          </p:cNvPr>
          <p:cNvSpPr txBox="1"/>
          <p:nvPr/>
        </p:nvSpPr>
        <p:spPr>
          <a:xfrm>
            <a:off x="7738958" y="2881767"/>
            <a:ext cx="154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nhận thông tin yêu cầu từ </a:t>
            </a:r>
            <a:r>
              <a:rPr kumimoji="0" lang="vi-VN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THUẬT TOÁN DIJKSTRA</a:t>
            </a:r>
          </a:p>
        </p:txBody>
      </p:sp>
      <p:sp>
        <p:nvSpPr>
          <p:cNvPr id="3" name="Round Same Side Corner Rectangle 8">
            <a:extLst>
              <a:ext uri="{FF2B5EF4-FFF2-40B4-BE49-F238E27FC236}">
                <a16:creationId xmlns:a16="http://schemas.microsoft.com/office/drawing/2014/main" id="{09264504-7F35-4E85-A335-335A9379DD4F}"/>
              </a:ext>
            </a:extLst>
          </p:cNvPr>
          <p:cNvSpPr/>
          <p:nvPr/>
        </p:nvSpPr>
        <p:spPr>
          <a:xfrm>
            <a:off x="8246029" y="1818952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" name="그룹 10">
            <a:extLst>
              <a:ext uri="{FF2B5EF4-FFF2-40B4-BE49-F238E27FC236}">
                <a16:creationId xmlns:a16="http://schemas.microsoft.com/office/drawing/2014/main" id="{8D4E0ABB-0C97-4E2A-97E0-37BC605BF743}"/>
              </a:ext>
            </a:extLst>
          </p:cNvPr>
          <p:cNvGrpSpPr/>
          <p:nvPr/>
        </p:nvGrpSpPr>
        <p:grpSpPr>
          <a:xfrm>
            <a:off x="7946315" y="2925084"/>
            <a:ext cx="976977" cy="994370"/>
            <a:chOff x="7954459" y="2876374"/>
            <a:chExt cx="976977" cy="994370"/>
          </a:xfrm>
          <a:solidFill>
            <a:schemeClr val="accent2"/>
          </a:solidFill>
        </p:grpSpPr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C42014C8-D8E5-40FC-B62E-2063B9401B2E}"/>
                </a:ext>
              </a:extLst>
            </p:cNvPr>
            <p:cNvSpPr/>
            <p:nvPr/>
          </p:nvSpPr>
          <p:spPr>
            <a:xfrm>
              <a:off x="7954459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FEFA5634-EDF1-4313-8AC7-A3A9FA177FBA}"/>
                </a:ext>
              </a:extLst>
            </p:cNvPr>
            <p:cNvSpPr/>
            <p:nvPr/>
          </p:nvSpPr>
          <p:spPr>
            <a:xfrm>
              <a:off x="8553887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" name="그룹 9">
            <a:extLst>
              <a:ext uri="{FF2B5EF4-FFF2-40B4-BE49-F238E27FC236}">
                <a16:creationId xmlns:a16="http://schemas.microsoft.com/office/drawing/2014/main" id="{C7A1607C-02AD-4F32-8CF5-7F7650461DFC}"/>
              </a:ext>
            </a:extLst>
          </p:cNvPr>
          <p:cNvGrpSpPr/>
          <p:nvPr/>
        </p:nvGrpSpPr>
        <p:grpSpPr>
          <a:xfrm>
            <a:off x="7643312" y="4031216"/>
            <a:ext cx="1582982" cy="994370"/>
            <a:chOff x="7654745" y="3989890"/>
            <a:chExt cx="1582982" cy="994370"/>
          </a:xfrm>
          <a:solidFill>
            <a:schemeClr val="accent4"/>
          </a:solidFill>
        </p:grpSpPr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4D4164FA-520E-4C50-A2E7-A94BA9A72A66}"/>
                </a:ext>
              </a:extLst>
            </p:cNvPr>
            <p:cNvSpPr/>
            <p:nvPr/>
          </p:nvSpPr>
          <p:spPr>
            <a:xfrm>
              <a:off x="7654745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9F11AA97-ED6D-4CEF-8BB1-8E7866ABC41B}"/>
                </a:ext>
              </a:extLst>
            </p:cNvPr>
            <p:cNvSpPr/>
            <p:nvPr/>
          </p:nvSpPr>
          <p:spPr>
            <a:xfrm>
              <a:off x="8257461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83B882C3-833C-474C-8E94-74C1DD154269}"/>
                </a:ext>
              </a:extLst>
            </p:cNvPr>
            <p:cNvSpPr/>
            <p:nvPr/>
          </p:nvSpPr>
          <p:spPr>
            <a:xfrm>
              <a:off x="8860178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1" name="그룹 8">
            <a:extLst>
              <a:ext uri="{FF2B5EF4-FFF2-40B4-BE49-F238E27FC236}">
                <a16:creationId xmlns:a16="http://schemas.microsoft.com/office/drawing/2014/main" id="{FE149892-95E5-4F9C-BB0B-CD1AE8040B04}"/>
              </a:ext>
            </a:extLst>
          </p:cNvPr>
          <p:cNvGrpSpPr/>
          <p:nvPr/>
        </p:nvGrpSpPr>
        <p:grpSpPr>
          <a:xfrm>
            <a:off x="7348455" y="5137348"/>
            <a:ext cx="2172697" cy="994370"/>
            <a:chOff x="7348454" y="5080197"/>
            <a:chExt cx="2172697" cy="994370"/>
          </a:xfrm>
          <a:solidFill>
            <a:schemeClr val="accent5"/>
          </a:solidFill>
        </p:grpSpPr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67B67A23-3657-4539-B27C-9466A1AF656C}"/>
                </a:ext>
              </a:extLst>
            </p:cNvPr>
            <p:cNvSpPr/>
            <p:nvPr/>
          </p:nvSpPr>
          <p:spPr>
            <a:xfrm>
              <a:off x="7348454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77E5ED23-CAF3-48D4-8612-3206725F5915}"/>
                </a:ext>
              </a:extLst>
            </p:cNvPr>
            <p:cNvSpPr/>
            <p:nvPr/>
          </p:nvSpPr>
          <p:spPr>
            <a:xfrm>
              <a:off x="7946837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1275F71F-300B-4466-87BB-BEA01D4FB5A2}"/>
                </a:ext>
              </a:extLst>
            </p:cNvPr>
            <p:cNvSpPr/>
            <p:nvPr/>
          </p:nvSpPr>
          <p:spPr>
            <a:xfrm>
              <a:off x="8545220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0DC2DD24-D639-41A4-A22D-6AC3E2FE6A2A}"/>
                </a:ext>
              </a:extLst>
            </p:cNvPr>
            <p:cNvSpPr/>
            <p:nvPr/>
          </p:nvSpPr>
          <p:spPr>
            <a:xfrm>
              <a:off x="9143602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6" name="그룹 3">
            <a:extLst>
              <a:ext uri="{FF2B5EF4-FFF2-40B4-BE49-F238E27FC236}">
                <a16:creationId xmlns:a16="http://schemas.microsoft.com/office/drawing/2014/main" id="{71D16908-C640-415A-9976-EB9E7B21225D}"/>
              </a:ext>
            </a:extLst>
          </p:cNvPr>
          <p:cNvGrpSpPr/>
          <p:nvPr/>
        </p:nvGrpSpPr>
        <p:grpSpPr>
          <a:xfrm>
            <a:off x="883712" y="1844584"/>
            <a:ext cx="5420370" cy="962571"/>
            <a:chOff x="467544" y="1934588"/>
            <a:chExt cx="4248200" cy="9625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97B96D-7E97-4E3D-97D6-482A211FD1CD}"/>
                </a:ext>
              </a:extLst>
            </p:cNvPr>
            <p:cNvSpPr/>
            <p:nvPr/>
          </p:nvSpPr>
          <p:spPr>
            <a:xfrm>
              <a:off x="797293" y="2312384"/>
              <a:ext cx="3918451" cy="58477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vi-VN" sz="1600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Tìm kiếm đỉnh V mà có F nhỏ nhất trong T2. Nếu V=E (tìm được đường đến E rồi thì dừng)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F92D27-2B6D-4D1F-B66D-F2B260084808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</a:rPr>
                <a:t>1. </a:t>
              </a:r>
              <a:r>
                <a:rPr lang="en-US" altLang="ko-KR" sz="2000" b="1" err="1">
                  <a:solidFill>
                    <a:schemeClr val="accent1"/>
                  </a:solidFill>
                </a:rPr>
                <a:t>Đánh</a:t>
              </a:r>
              <a:r>
                <a:rPr lang="en-US" altLang="ko-KR" sz="2000" b="1">
                  <a:solidFill>
                    <a:schemeClr val="accent1"/>
                  </a:solidFill>
                </a:rPr>
                <a:t> </a:t>
              </a:r>
              <a:r>
                <a:rPr lang="en-US" altLang="ko-KR" sz="2000" b="1" err="1">
                  <a:solidFill>
                    <a:schemeClr val="accent1"/>
                  </a:solidFill>
                </a:rPr>
                <a:t>dấu</a:t>
              </a:r>
              <a:r>
                <a:rPr lang="en-US" altLang="ko-KR" sz="2000" b="1">
                  <a:solidFill>
                    <a:schemeClr val="accent1"/>
                  </a:solidFill>
                </a:rPr>
                <a:t> </a:t>
              </a:r>
              <a:r>
                <a:rPr lang="en-US" altLang="ko-KR" sz="2000" b="1" err="1">
                  <a:solidFill>
                    <a:schemeClr val="accent1"/>
                  </a:solidFill>
                </a:rPr>
                <a:t>đỉnh</a:t>
              </a:r>
              <a:r>
                <a:rPr lang="en-US" altLang="ko-KR" sz="2000" b="1">
                  <a:solidFill>
                    <a:schemeClr val="accent1"/>
                  </a:solidFill>
                </a:rPr>
                <a:t> </a:t>
              </a:r>
              <a:r>
                <a:rPr lang="en-US" altLang="ko-KR" sz="2000" b="1" err="1">
                  <a:solidFill>
                    <a:schemeClr val="accent1"/>
                  </a:solidFill>
                </a:rPr>
                <a:t>nguồn</a:t>
              </a:r>
              <a:endParaRPr lang="ko-KR" altLang="en-US" sz="20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그룹 5">
            <a:extLst>
              <a:ext uri="{FF2B5EF4-FFF2-40B4-BE49-F238E27FC236}">
                <a16:creationId xmlns:a16="http://schemas.microsoft.com/office/drawing/2014/main" id="{AAF2DB2A-0A52-470B-B3C6-622B9E61225D}"/>
              </a:ext>
            </a:extLst>
          </p:cNvPr>
          <p:cNvGrpSpPr/>
          <p:nvPr/>
        </p:nvGrpSpPr>
        <p:grpSpPr>
          <a:xfrm>
            <a:off x="883712" y="2976205"/>
            <a:ext cx="5420370" cy="962571"/>
            <a:chOff x="467544" y="2816016"/>
            <a:chExt cx="4248200" cy="9625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1F4F04-1AE8-495B-88A6-04C7676CD5A1}"/>
                </a:ext>
              </a:extLst>
            </p:cNvPr>
            <p:cNvSpPr/>
            <p:nvPr/>
          </p:nvSpPr>
          <p:spPr>
            <a:xfrm>
              <a:off x="797293" y="3193812"/>
              <a:ext cx="3918451" cy="58477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vi-VN" sz="1600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Xóa đỉnh V bên T2 và chuyển qua T1 (chứa đỉnh đã tìm được đường đi MIN)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D50B06-2A7B-4245-A9CD-BA352339DB4A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accent2"/>
                  </a:solidFill>
                </a:rPr>
                <a:t>2. </a:t>
              </a:r>
              <a:r>
                <a:rPr lang="vi-VN" altLang="ko-KR" sz="2000" b="1">
                  <a:solidFill>
                    <a:schemeClr val="accent2"/>
                  </a:solidFill>
                </a:rPr>
                <a:t>Gọi đỉnh chưa xét với giá trị đánh dấu</a:t>
              </a:r>
              <a:endParaRPr lang="ko-KR" altLang="en-US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그룹 6">
            <a:extLst>
              <a:ext uri="{FF2B5EF4-FFF2-40B4-BE49-F238E27FC236}">
                <a16:creationId xmlns:a16="http://schemas.microsoft.com/office/drawing/2014/main" id="{5BE48A48-1936-4F5F-A444-0C643CDA1FBA}"/>
              </a:ext>
            </a:extLst>
          </p:cNvPr>
          <p:cNvGrpSpPr/>
          <p:nvPr/>
        </p:nvGrpSpPr>
        <p:grpSpPr>
          <a:xfrm>
            <a:off x="883712" y="4113221"/>
            <a:ext cx="5420370" cy="1024127"/>
            <a:chOff x="467544" y="3697444"/>
            <a:chExt cx="4248200" cy="10241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827424-65AD-487A-902E-BC8DC814D6C3}"/>
                </a:ext>
              </a:extLst>
            </p:cNvPr>
            <p:cNvSpPr/>
            <p:nvPr/>
          </p:nvSpPr>
          <p:spPr>
            <a:xfrm>
              <a:off x="797293" y="4075240"/>
              <a:ext cx="3918451" cy="646331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vi-VN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 đỉnh V để tối ưu đường đi đến các đỉnh trong T2 mà nối với V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C32FD8-C2CC-4E7E-BCF0-6E341742F3D8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accent4"/>
                  </a:solidFill>
                </a:rPr>
                <a:t>3. </a:t>
              </a:r>
              <a:r>
                <a:rPr lang="en-US" altLang="ko-KR" sz="2000" b="1" err="1">
                  <a:solidFill>
                    <a:schemeClr val="accent4"/>
                  </a:solidFill>
                </a:rPr>
                <a:t>Đánh</a:t>
              </a:r>
              <a:r>
                <a:rPr lang="en-US" altLang="ko-KR" sz="2000" b="1">
                  <a:solidFill>
                    <a:schemeClr val="accent4"/>
                  </a:solidFill>
                </a:rPr>
                <a:t> </a:t>
              </a:r>
              <a:r>
                <a:rPr lang="en-US" altLang="ko-KR" sz="2000" b="1" err="1">
                  <a:solidFill>
                    <a:schemeClr val="accent4"/>
                  </a:solidFill>
                </a:rPr>
                <a:t>dấu</a:t>
              </a:r>
              <a:r>
                <a:rPr lang="en-US" altLang="ko-KR" sz="2000" b="1">
                  <a:solidFill>
                    <a:schemeClr val="accent4"/>
                  </a:solidFill>
                </a:rPr>
                <a:t> </a:t>
              </a:r>
              <a:r>
                <a:rPr lang="en-US" altLang="ko-KR" sz="2000" b="1" err="1">
                  <a:solidFill>
                    <a:schemeClr val="accent4"/>
                  </a:solidFill>
                </a:rPr>
                <a:t>đỉnh</a:t>
              </a:r>
              <a:r>
                <a:rPr lang="en-US" altLang="ko-KR" sz="2000" b="1">
                  <a:solidFill>
                    <a:schemeClr val="accent4"/>
                  </a:solidFill>
                </a:rPr>
                <a:t> $C$ </a:t>
              </a:r>
              <a:r>
                <a:rPr lang="en-US" altLang="ko-KR" sz="2000" b="1" err="1">
                  <a:solidFill>
                    <a:schemeClr val="accent4"/>
                  </a:solidFill>
                </a:rPr>
                <a:t>đã</a:t>
              </a:r>
              <a:r>
                <a:rPr lang="en-US" altLang="ko-KR" sz="2000" b="1">
                  <a:solidFill>
                    <a:schemeClr val="accent4"/>
                  </a:solidFill>
                </a:rPr>
                <a:t> </a:t>
              </a:r>
              <a:r>
                <a:rPr lang="en-US" altLang="ko-KR" sz="2000" b="1" err="1">
                  <a:solidFill>
                    <a:schemeClr val="accent4"/>
                  </a:solidFill>
                </a:rPr>
                <a:t>xét</a:t>
              </a:r>
              <a:r>
                <a:rPr lang="en-US" altLang="ko-KR" sz="2000" b="1">
                  <a:solidFill>
                    <a:schemeClr val="accent4"/>
                  </a:solidFill>
                </a:rPr>
                <a:t>.</a:t>
              </a:r>
              <a:endParaRPr lang="ko-KR" altLang="en-US" sz="2000" b="1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그룹 7">
            <a:extLst>
              <a:ext uri="{FF2B5EF4-FFF2-40B4-BE49-F238E27FC236}">
                <a16:creationId xmlns:a16="http://schemas.microsoft.com/office/drawing/2014/main" id="{8798DF14-D727-47A0-9054-F5D15051F6B7}"/>
              </a:ext>
            </a:extLst>
          </p:cNvPr>
          <p:cNvGrpSpPr/>
          <p:nvPr/>
        </p:nvGrpSpPr>
        <p:grpSpPr>
          <a:xfrm>
            <a:off x="883712" y="5220152"/>
            <a:ext cx="5420370" cy="747128"/>
            <a:chOff x="467544" y="4578872"/>
            <a:chExt cx="4248200" cy="7471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D49E00-71FD-461E-975A-5695024714AE}"/>
                </a:ext>
              </a:extLst>
            </p:cNvPr>
            <p:cNvSpPr/>
            <p:nvPr/>
          </p:nvSpPr>
          <p:spPr>
            <a:xfrm>
              <a:off x="797293" y="4956668"/>
              <a:ext cx="3918451" cy="369332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Lặp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lại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bước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 </a:t>
              </a:r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đến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lúc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khi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còn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đỉnh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chưa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xét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CA7910-EBC0-4C17-857E-CCF1CD81022A}"/>
                </a:ext>
              </a:extLst>
            </p:cNvPr>
            <p:cNvSpPr/>
            <p:nvPr/>
          </p:nvSpPr>
          <p:spPr>
            <a:xfrm>
              <a:off x="467544" y="4578872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accent5"/>
                  </a:solidFill>
                </a:rPr>
                <a:t>4. </a:t>
              </a:r>
              <a:r>
                <a:rPr lang="vi-VN" altLang="ko-KR" sz="2000" b="1">
                  <a:solidFill>
                    <a:schemeClr val="accent5"/>
                  </a:solidFill>
                </a:rPr>
                <a:t>Tiếp tục vòng lặp tại bước 2</a:t>
              </a:r>
              <a:endParaRPr lang="ko-KR" altLang="en-US" sz="2000" b="1">
                <a:solidFill>
                  <a:schemeClr val="accent5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59B6F45-DFFB-434B-A40B-CAA576ACD14B}"/>
              </a:ext>
            </a:extLst>
          </p:cNvPr>
          <p:cNvSpPr/>
          <p:nvPr/>
        </p:nvSpPr>
        <p:spPr>
          <a:xfrm>
            <a:off x="9846365" y="2033482"/>
            <a:ext cx="1749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accent4"/>
                </a:solidFill>
              </a:rPr>
              <a:t>BƯỚC 1</a:t>
            </a:r>
            <a:endParaRPr lang="ko-KR" altLang="en-US" sz="2800" b="1">
              <a:solidFill>
                <a:schemeClr val="accent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274202-7145-4DA5-B765-26E992417315}"/>
              </a:ext>
            </a:extLst>
          </p:cNvPr>
          <p:cNvSpPr/>
          <p:nvPr/>
        </p:nvSpPr>
        <p:spPr>
          <a:xfrm>
            <a:off x="9846365" y="3145808"/>
            <a:ext cx="1847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accent2"/>
                </a:solidFill>
              </a:rPr>
              <a:t>BƯỚC 2</a:t>
            </a:r>
            <a:endParaRPr lang="ko-KR" altLang="en-US" sz="2800" b="1">
              <a:solidFill>
                <a:schemeClr val="accent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0FD6DC-5134-408E-86CE-62310F18AA6F}"/>
              </a:ext>
            </a:extLst>
          </p:cNvPr>
          <p:cNvSpPr/>
          <p:nvPr/>
        </p:nvSpPr>
        <p:spPr>
          <a:xfrm>
            <a:off x="9846365" y="4266791"/>
            <a:ext cx="1749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accent4"/>
                </a:solidFill>
              </a:rPr>
              <a:t>BƯỚC 3</a:t>
            </a:r>
            <a:endParaRPr lang="ko-KR" altLang="en-US" sz="2800" b="1">
              <a:solidFill>
                <a:schemeClr val="accent4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86BA4A-5968-4475-907A-BEA0EA759E68}"/>
              </a:ext>
            </a:extLst>
          </p:cNvPr>
          <p:cNvSpPr/>
          <p:nvPr/>
        </p:nvSpPr>
        <p:spPr>
          <a:xfrm>
            <a:off x="9846365" y="5358652"/>
            <a:ext cx="1749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accent5"/>
                </a:solidFill>
              </a:rPr>
              <a:t>BƯỚC 4</a:t>
            </a:r>
            <a:endParaRPr lang="ko-KR" altLang="en-US" sz="28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4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649490" y="2396349"/>
            <a:ext cx="818059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 </a:t>
            </a:r>
          </a:p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  <a:endParaRPr lang="ko-KR" altLang="en-US" sz="4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2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INPUT ĐẦU VÀO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52" y="3999050"/>
            <a:ext cx="207300" cy="207300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682" y="3366135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733074" y="4372321"/>
            <a:ext cx="352570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21" y="3425150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381763" y="266354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42" y="234420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37" y="360010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39" y="4023905"/>
            <a:ext cx="207263" cy="2073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5" y="4047896"/>
            <a:ext cx="369706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5" y="4304309"/>
            <a:ext cx="218211" cy="2182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07" y="4312028"/>
            <a:ext cx="218235" cy="21821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6662E94C-C013-4780-B856-0541F9D5258F}"/>
              </a:ext>
            </a:extLst>
          </p:cNvPr>
          <p:cNvSpPr>
            <a:spLocks noChangeAspect="1"/>
          </p:cNvSpPr>
          <p:nvPr/>
        </p:nvSpPr>
        <p:spPr>
          <a:xfrm>
            <a:off x="5625736" y="3919450"/>
            <a:ext cx="518693" cy="51863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615CB7A-2504-4DCC-B8EB-C1C1121085F7}"/>
              </a:ext>
            </a:extLst>
          </p:cNvPr>
          <p:cNvSpPr/>
          <p:nvPr/>
        </p:nvSpPr>
        <p:spPr>
          <a:xfrm>
            <a:off x="7382425" y="1857567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9090D96-9C57-4B27-B5BB-D1F14C0BD1A5}"/>
              </a:ext>
            </a:extLst>
          </p:cNvPr>
          <p:cNvSpPr/>
          <p:nvPr/>
        </p:nvSpPr>
        <p:spPr>
          <a:xfrm>
            <a:off x="7382425" y="3023229"/>
            <a:ext cx="656456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3A0A877-F633-4B2F-A9AC-71E134A70664}"/>
              </a:ext>
            </a:extLst>
          </p:cNvPr>
          <p:cNvSpPr/>
          <p:nvPr/>
        </p:nvSpPr>
        <p:spPr>
          <a:xfrm>
            <a:off x="7382425" y="4188892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C2979E0-5288-4CAE-AC80-60BE356579ED}"/>
              </a:ext>
            </a:extLst>
          </p:cNvPr>
          <p:cNvSpPr/>
          <p:nvPr/>
        </p:nvSpPr>
        <p:spPr>
          <a:xfrm>
            <a:off x="7382425" y="5354554"/>
            <a:ext cx="656456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FC761CE-5752-4AA6-8935-BDB15D63FC12}"/>
              </a:ext>
            </a:extLst>
          </p:cNvPr>
          <p:cNvGrpSpPr/>
          <p:nvPr/>
        </p:nvGrpSpPr>
        <p:grpSpPr>
          <a:xfrm>
            <a:off x="8225315" y="1638338"/>
            <a:ext cx="2212467" cy="745584"/>
            <a:chOff x="910640" y="2975794"/>
            <a:chExt cx="1527408" cy="186483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39BFA8-9DF0-478A-85F3-57B1D0D91A57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Dòng đầu là số N,M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E946FD-A6FF-4BD2-A0E8-E8C05BC48C1E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30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số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nút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M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số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cạnh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(n&lt;10^3)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B4E39B0-29D6-4B28-B094-B3FAB3212FA8}"/>
              </a:ext>
            </a:extLst>
          </p:cNvPr>
          <p:cNvGrpSpPr/>
          <p:nvPr/>
        </p:nvGrpSpPr>
        <p:grpSpPr>
          <a:xfrm>
            <a:off x="8225313" y="2803997"/>
            <a:ext cx="2880007" cy="745582"/>
            <a:chOff x="910639" y="2975794"/>
            <a:chExt cx="1988254" cy="186482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0D05752-81FA-4101-9A60-F3DD7C253221}"/>
                </a:ext>
              </a:extLst>
            </p:cNvPr>
            <p:cNvSpPr txBox="1"/>
            <p:nvPr/>
          </p:nvSpPr>
          <p:spPr>
            <a:xfrm>
              <a:off x="910639" y="2975794"/>
              <a:ext cx="1988254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dòng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tiếp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theo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3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số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u v w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C82C5A8-0B36-45F8-BFB0-A4850576B52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3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>
                  <a:solidFill>
                    <a:srgbClr val="0E171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</a:t>
              </a:r>
              <a:r>
                <a:rPr lang="en-US" sz="1400" b="0" i="0" err="1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ới</a:t>
              </a:r>
              <a:r>
                <a:rPr lang="en-US" sz="1400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u, v </a:t>
              </a:r>
              <a:r>
                <a:rPr lang="en-US" sz="1400" b="0" i="0" err="1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sz="1400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 </a:t>
              </a:r>
              <a:r>
                <a:rPr lang="en-US" sz="1400" b="0" i="0" err="1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đỉnh</a:t>
              </a:r>
              <a:r>
                <a:rPr lang="en-US" sz="1400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 </a:t>
              </a:r>
              <a:r>
                <a:rPr lang="en-US" sz="1400" b="0" i="0" err="1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sz="1400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b="0" i="0" err="1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trọng</a:t>
              </a:r>
              <a:r>
                <a:rPr lang="en-US" sz="1400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b="0" i="0" err="1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số</a:t>
              </a:r>
              <a:r>
                <a:rPr lang="en-US" sz="1400" b="0" i="0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chi </a:t>
              </a:r>
              <a:r>
                <a:rPr lang="en-US" sz="1400" b="0" i="0" err="1">
                  <a:solidFill>
                    <a:srgbClr val="0E171C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phí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76EE6C-A2A0-406E-B0A3-46D29005C638}"/>
              </a:ext>
            </a:extLst>
          </p:cNvPr>
          <p:cNvGrpSpPr/>
          <p:nvPr/>
        </p:nvGrpSpPr>
        <p:grpSpPr>
          <a:xfrm>
            <a:off x="8225315" y="3861940"/>
            <a:ext cx="2212467" cy="853304"/>
            <a:chOff x="910640" y="2706366"/>
            <a:chExt cx="1527408" cy="213425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D763CAB-8355-4580-AFC5-C50A9360D618}"/>
                </a:ext>
              </a:extLst>
            </p:cNvPr>
            <p:cNvSpPr txBox="1"/>
            <p:nvPr/>
          </p:nvSpPr>
          <p:spPr>
            <a:xfrm>
              <a:off x="910640" y="2706366"/>
              <a:ext cx="1527408" cy="1308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Lưu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dưới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dạng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file text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791DA14-2705-4244-9247-4813CF6C84C5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3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1 ma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trận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được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lưu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ở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máy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client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EBDC6D-AFEC-4806-8C54-04FAB822E4AA}"/>
              </a:ext>
            </a:extLst>
          </p:cNvPr>
          <p:cNvGrpSpPr/>
          <p:nvPr/>
        </p:nvGrpSpPr>
        <p:grpSpPr>
          <a:xfrm>
            <a:off x="8225315" y="5135322"/>
            <a:ext cx="2212467" cy="745583"/>
            <a:chOff x="910640" y="2975794"/>
            <a:chExt cx="1527408" cy="186482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650E887-8C96-4920-A0BE-C9C2A7C2B105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Nhập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đỉnh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E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và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1702ED-D9BC-42CD-87BE-FF55A4BEB2F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3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điểm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bắt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đầu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và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điểm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thúc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5" name="Oval 21">
            <a:extLst>
              <a:ext uri="{FF2B5EF4-FFF2-40B4-BE49-F238E27FC236}">
                <a16:creationId xmlns:a16="http://schemas.microsoft.com/office/drawing/2014/main" id="{EEFAFC80-AA79-4126-B949-26D3E2E28C86}"/>
              </a:ext>
            </a:extLst>
          </p:cNvPr>
          <p:cNvSpPr>
            <a:spLocks noChangeAspect="1"/>
          </p:cNvSpPr>
          <p:nvPr/>
        </p:nvSpPr>
        <p:spPr>
          <a:xfrm rot="20700000">
            <a:off x="7516859" y="4357812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Freeform 95">
            <a:extLst>
              <a:ext uri="{FF2B5EF4-FFF2-40B4-BE49-F238E27FC236}">
                <a16:creationId xmlns:a16="http://schemas.microsoft.com/office/drawing/2014/main" id="{F6268416-03AB-4ED8-9E4A-1DC1DF5279E7}"/>
              </a:ext>
            </a:extLst>
          </p:cNvPr>
          <p:cNvSpPr>
            <a:spLocks/>
          </p:cNvSpPr>
          <p:nvPr/>
        </p:nvSpPr>
        <p:spPr>
          <a:xfrm>
            <a:off x="7541369" y="2016510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Isosceles Triangle 20">
            <a:extLst>
              <a:ext uri="{FF2B5EF4-FFF2-40B4-BE49-F238E27FC236}">
                <a16:creationId xmlns:a16="http://schemas.microsoft.com/office/drawing/2014/main" id="{ACA86F30-9B33-40FF-8B65-CB98AA63350A}"/>
              </a:ext>
            </a:extLst>
          </p:cNvPr>
          <p:cNvSpPr>
            <a:spLocks noChangeAspect="1"/>
          </p:cNvSpPr>
          <p:nvPr/>
        </p:nvSpPr>
        <p:spPr>
          <a:xfrm rot="8201235">
            <a:off x="7549172" y="5504734"/>
            <a:ext cx="322962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Rounded Rectangle 1">
            <a:extLst>
              <a:ext uri="{FF2B5EF4-FFF2-40B4-BE49-F238E27FC236}">
                <a16:creationId xmlns:a16="http://schemas.microsoft.com/office/drawing/2014/main" id="{1F56A1DC-EF65-4E4D-873C-2A701FE79C0E}"/>
              </a:ext>
            </a:extLst>
          </p:cNvPr>
          <p:cNvSpPr>
            <a:spLocks noChangeAspect="1"/>
          </p:cNvSpPr>
          <p:nvPr/>
        </p:nvSpPr>
        <p:spPr>
          <a:xfrm>
            <a:off x="7610339" y="3187162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9D8B12F9-89D0-4EC4-91C2-06EE7D6C9D75}"/>
              </a:ext>
            </a:extLst>
          </p:cNvPr>
          <p:cNvSpPr>
            <a:spLocks/>
          </p:cNvSpPr>
          <p:nvPr/>
        </p:nvSpPr>
        <p:spPr bwMode="auto">
          <a:xfrm rot="470941">
            <a:off x="72088" y="4335312"/>
            <a:ext cx="3093908" cy="2557868"/>
          </a:xfrm>
          <a:custGeom>
            <a:avLst/>
            <a:gdLst>
              <a:gd name="connsiteX0" fmla="*/ 1380104 w 3093908"/>
              <a:gd name="connsiteY0" fmla="*/ 960640 h 2557868"/>
              <a:gd name="connsiteX1" fmla="*/ 1404926 w 3093908"/>
              <a:gd name="connsiteY1" fmla="*/ 974839 h 2557868"/>
              <a:gd name="connsiteX2" fmla="*/ 1419110 w 3093908"/>
              <a:gd name="connsiteY2" fmla="*/ 987262 h 2557868"/>
              <a:gd name="connsiteX3" fmla="*/ 1426202 w 3093908"/>
              <a:gd name="connsiteY3" fmla="*/ 994361 h 2557868"/>
              <a:gd name="connsiteX4" fmla="*/ 1426202 w 3093908"/>
              <a:gd name="connsiteY4" fmla="*/ 997911 h 2557868"/>
              <a:gd name="connsiteX5" fmla="*/ 1419110 w 3093908"/>
              <a:gd name="connsiteY5" fmla="*/ 1026307 h 2557868"/>
              <a:gd name="connsiteX6" fmla="*/ 1417337 w 3093908"/>
              <a:gd name="connsiteY6" fmla="*/ 1045830 h 2557868"/>
              <a:gd name="connsiteX7" fmla="*/ 1413791 w 3093908"/>
              <a:gd name="connsiteY7" fmla="*/ 1058253 h 2557868"/>
              <a:gd name="connsiteX8" fmla="*/ 1413791 w 3093908"/>
              <a:gd name="connsiteY8" fmla="*/ 1065352 h 2557868"/>
              <a:gd name="connsiteX9" fmla="*/ 1413791 w 3093908"/>
              <a:gd name="connsiteY9" fmla="*/ 1067128 h 2557868"/>
              <a:gd name="connsiteX10" fmla="*/ 1420883 w 3093908"/>
              <a:gd name="connsiteY10" fmla="*/ 1090200 h 2557868"/>
              <a:gd name="connsiteX11" fmla="*/ 1427975 w 3093908"/>
              <a:gd name="connsiteY11" fmla="*/ 1120371 h 2557868"/>
              <a:gd name="connsiteX12" fmla="*/ 1442159 w 3093908"/>
              <a:gd name="connsiteY12" fmla="*/ 1143443 h 2557868"/>
              <a:gd name="connsiteX13" fmla="*/ 1452797 w 3093908"/>
              <a:gd name="connsiteY13" fmla="*/ 1161191 h 2557868"/>
              <a:gd name="connsiteX14" fmla="*/ 1461662 w 3093908"/>
              <a:gd name="connsiteY14" fmla="*/ 1175389 h 2557868"/>
              <a:gd name="connsiteX15" fmla="*/ 1466982 w 3093908"/>
              <a:gd name="connsiteY15" fmla="*/ 1177164 h 2557868"/>
              <a:gd name="connsiteX16" fmla="*/ 1491804 w 3093908"/>
              <a:gd name="connsiteY16" fmla="*/ 1205561 h 2557868"/>
              <a:gd name="connsiteX17" fmla="*/ 1507761 w 3093908"/>
              <a:gd name="connsiteY17" fmla="*/ 1223308 h 2557868"/>
              <a:gd name="connsiteX18" fmla="*/ 1518399 w 3093908"/>
              <a:gd name="connsiteY18" fmla="*/ 1237507 h 2557868"/>
              <a:gd name="connsiteX19" fmla="*/ 1520172 w 3093908"/>
              <a:gd name="connsiteY19" fmla="*/ 1241056 h 2557868"/>
              <a:gd name="connsiteX20" fmla="*/ 1543221 w 3093908"/>
              <a:gd name="connsiteY20" fmla="*/ 1290751 h 2557868"/>
              <a:gd name="connsiteX21" fmla="*/ 1566271 w 3093908"/>
              <a:gd name="connsiteY21" fmla="*/ 1342219 h 2557868"/>
              <a:gd name="connsiteX22" fmla="*/ 1589320 w 3093908"/>
              <a:gd name="connsiteY22" fmla="*/ 1395463 h 2557868"/>
              <a:gd name="connsiteX23" fmla="*/ 1608823 w 3093908"/>
              <a:gd name="connsiteY23" fmla="*/ 1448707 h 2557868"/>
              <a:gd name="connsiteX24" fmla="*/ 1628326 w 3093908"/>
              <a:gd name="connsiteY24" fmla="*/ 1501950 h 2557868"/>
              <a:gd name="connsiteX25" fmla="*/ 1646057 w 3093908"/>
              <a:gd name="connsiteY25" fmla="*/ 1551644 h 2557868"/>
              <a:gd name="connsiteX26" fmla="*/ 1662014 w 3093908"/>
              <a:gd name="connsiteY26" fmla="*/ 1597789 h 2557868"/>
              <a:gd name="connsiteX27" fmla="*/ 1676198 w 3093908"/>
              <a:gd name="connsiteY27" fmla="*/ 1638609 h 2557868"/>
              <a:gd name="connsiteX28" fmla="*/ 1685063 w 3093908"/>
              <a:gd name="connsiteY28" fmla="*/ 1674105 h 2557868"/>
              <a:gd name="connsiteX29" fmla="*/ 1693928 w 3093908"/>
              <a:gd name="connsiteY29" fmla="*/ 1698952 h 2557868"/>
              <a:gd name="connsiteX30" fmla="*/ 1699247 w 3093908"/>
              <a:gd name="connsiteY30" fmla="*/ 1714925 h 2557868"/>
              <a:gd name="connsiteX31" fmla="*/ 1701020 w 3093908"/>
              <a:gd name="connsiteY31" fmla="*/ 1722024 h 2557868"/>
              <a:gd name="connsiteX32" fmla="*/ 1715204 w 3093908"/>
              <a:gd name="connsiteY32" fmla="*/ 1762844 h 2557868"/>
              <a:gd name="connsiteX33" fmla="*/ 1725842 w 3093908"/>
              <a:gd name="connsiteY33" fmla="*/ 1814313 h 2557868"/>
              <a:gd name="connsiteX34" fmla="*/ 1740026 w 3093908"/>
              <a:gd name="connsiteY34" fmla="*/ 1871106 h 2557868"/>
              <a:gd name="connsiteX35" fmla="*/ 1752438 w 3093908"/>
              <a:gd name="connsiteY35" fmla="*/ 1933224 h 2557868"/>
              <a:gd name="connsiteX36" fmla="*/ 1763076 w 3093908"/>
              <a:gd name="connsiteY36" fmla="*/ 2000666 h 2557868"/>
              <a:gd name="connsiteX37" fmla="*/ 1775487 w 3093908"/>
              <a:gd name="connsiteY37" fmla="*/ 2066333 h 2557868"/>
              <a:gd name="connsiteX38" fmla="*/ 1784352 w 3093908"/>
              <a:gd name="connsiteY38" fmla="*/ 2135550 h 2557868"/>
              <a:gd name="connsiteX39" fmla="*/ 1793217 w 3093908"/>
              <a:gd name="connsiteY39" fmla="*/ 2199442 h 2557868"/>
              <a:gd name="connsiteX40" fmla="*/ 1802082 w 3093908"/>
              <a:gd name="connsiteY40" fmla="*/ 2265109 h 2557868"/>
              <a:gd name="connsiteX41" fmla="*/ 1810947 w 3093908"/>
              <a:gd name="connsiteY41" fmla="*/ 2321902 h 2557868"/>
              <a:gd name="connsiteX42" fmla="*/ 1816266 w 3093908"/>
              <a:gd name="connsiteY42" fmla="*/ 2371596 h 2557868"/>
              <a:gd name="connsiteX43" fmla="*/ 1822384 w 3093908"/>
              <a:gd name="connsiteY43" fmla="*/ 2409869 h 2557868"/>
              <a:gd name="connsiteX44" fmla="*/ 1568614 w 3093908"/>
              <a:gd name="connsiteY44" fmla="*/ 2444853 h 2557868"/>
              <a:gd name="connsiteX45" fmla="*/ 1560952 w 3093908"/>
              <a:gd name="connsiteY45" fmla="*/ 2376921 h 2557868"/>
              <a:gd name="connsiteX46" fmla="*/ 1550313 w 3093908"/>
              <a:gd name="connsiteY46" fmla="*/ 2218965 h 2557868"/>
              <a:gd name="connsiteX47" fmla="*/ 1544994 w 3093908"/>
              <a:gd name="connsiteY47" fmla="*/ 2146198 h 2557868"/>
              <a:gd name="connsiteX48" fmla="*/ 1537902 w 3093908"/>
              <a:gd name="connsiteY48" fmla="*/ 2078757 h 2557868"/>
              <a:gd name="connsiteX49" fmla="*/ 1534356 w 3093908"/>
              <a:gd name="connsiteY49" fmla="*/ 2018414 h 2557868"/>
              <a:gd name="connsiteX50" fmla="*/ 1527264 w 3093908"/>
              <a:gd name="connsiteY50" fmla="*/ 1963395 h 2557868"/>
              <a:gd name="connsiteX51" fmla="*/ 1521945 w 3093908"/>
              <a:gd name="connsiteY51" fmla="*/ 1919025 h 2557868"/>
              <a:gd name="connsiteX52" fmla="*/ 1518399 w 3093908"/>
              <a:gd name="connsiteY52" fmla="*/ 1885305 h 2557868"/>
              <a:gd name="connsiteX53" fmla="*/ 1514853 w 3093908"/>
              <a:gd name="connsiteY53" fmla="*/ 1864007 h 2557868"/>
              <a:gd name="connsiteX54" fmla="*/ 1514853 w 3093908"/>
              <a:gd name="connsiteY54" fmla="*/ 1855133 h 2557868"/>
              <a:gd name="connsiteX55" fmla="*/ 1507761 w 3093908"/>
              <a:gd name="connsiteY55" fmla="*/ 1817863 h 2557868"/>
              <a:gd name="connsiteX56" fmla="*/ 1500669 w 3093908"/>
              <a:gd name="connsiteY56" fmla="*/ 1778817 h 2557868"/>
              <a:gd name="connsiteX57" fmla="*/ 1491804 w 3093908"/>
              <a:gd name="connsiteY57" fmla="*/ 1739772 h 2557868"/>
              <a:gd name="connsiteX58" fmla="*/ 1482939 w 3093908"/>
              <a:gd name="connsiteY58" fmla="*/ 1706051 h 2557868"/>
              <a:gd name="connsiteX59" fmla="*/ 1474074 w 3093908"/>
              <a:gd name="connsiteY59" fmla="*/ 1674105 h 2557868"/>
              <a:gd name="connsiteX60" fmla="*/ 1466982 w 3093908"/>
              <a:gd name="connsiteY60" fmla="*/ 1651033 h 2557868"/>
              <a:gd name="connsiteX61" fmla="*/ 1461662 w 3093908"/>
              <a:gd name="connsiteY61" fmla="*/ 1635059 h 2557868"/>
              <a:gd name="connsiteX62" fmla="*/ 1461662 w 3093908"/>
              <a:gd name="connsiteY62" fmla="*/ 1627960 h 2557868"/>
              <a:gd name="connsiteX63" fmla="*/ 1410245 w 3093908"/>
              <a:gd name="connsiteY63" fmla="*/ 1471779 h 2557868"/>
              <a:gd name="connsiteX64" fmla="*/ 1360601 w 3093908"/>
              <a:gd name="connsiteY64" fmla="*/ 1331571 h 2557868"/>
              <a:gd name="connsiteX65" fmla="*/ 1349962 w 3093908"/>
              <a:gd name="connsiteY65" fmla="*/ 1297850 h 2557868"/>
              <a:gd name="connsiteX66" fmla="*/ 1342870 w 3093908"/>
              <a:gd name="connsiteY66" fmla="*/ 1260579 h 2557868"/>
              <a:gd name="connsiteX67" fmla="*/ 1341097 w 3093908"/>
              <a:gd name="connsiteY67" fmla="*/ 1223309 h 2557868"/>
              <a:gd name="connsiteX68" fmla="*/ 1339324 w 3093908"/>
              <a:gd name="connsiteY68" fmla="*/ 1189588 h 2557868"/>
              <a:gd name="connsiteX69" fmla="*/ 1341097 w 3093908"/>
              <a:gd name="connsiteY69" fmla="*/ 1157641 h 2557868"/>
              <a:gd name="connsiteX70" fmla="*/ 1342870 w 3093908"/>
              <a:gd name="connsiteY70" fmla="*/ 1131020 h 2557868"/>
              <a:gd name="connsiteX71" fmla="*/ 1342870 w 3093908"/>
              <a:gd name="connsiteY71" fmla="*/ 1115047 h 2557868"/>
              <a:gd name="connsiteX72" fmla="*/ 1344643 w 3093908"/>
              <a:gd name="connsiteY72" fmla="*/ 1107948 h 2557868"/>
              <a:gd name="connsiteX73" fmla="*/ 1325140 w 3093908"/>
              <a:gd name="connsiteY73" fmla="*/ 1090200 h 2557868"/>
              <a:gd name="connsiteX74" fmla="*/ 1303864 w 3093908"/>
              <a:gd name="connsiteY74" fmla="*/ 1072451 h 2557868"/>
              <a:gd name="connsiteX75" fmla="*/ 1286134 w 3093908"/>
              <a:gd name="connsiteY75" fmla="*/ 1052929 h 2557868"/>
              <a:gd name="connsiteX76" fmla="*/ 1271949 w 3093908"/>
              <a:gd name="connsiteY76" fmla="*/ 1040506 h 2557868"/>
              <a:gd name="connsiteX77" fmla="*/ 1261312 w 3093908"/>
              <a:gd name="connsiteY77" fmla="*/ 1029857 h 2557868"/>
              <a:gd name="connsiteX78" fmla="*/ 1257765 w 3093908"/>
              <a:gd name="connsiteY78" fmla="*/ 1026307 h 2557868"/>
              <a:gd name="connsiteX79" fmla="*/ 1273723 w 3093908"/>
              <a:gd name="connsiteY79" fmla="*/ 1003235 h 2557868"/>
              <a:gd name="connsiteX80" fmla="*/ 1287907 w 3093908"/>
              <a:gd name="connsiteY80" fmla="*/ 983712 h 2557868"/>
              <a:gd name="connsiteX81" fmla="*/ 1294999 w 3093908"/>
              <a:gd name="connsiteY81" fmla="*/ 978388 h 2557868"/>
              <a:gd name="connsiteX82" fmla="*/ 1300318 w 3093908"/>
              <a:gd name="connsiteY82" fmla="*/ 973064 h 2557868"/>
              <a:gd name="connsiteX83" fmla="*/ 1328686 w 3093908"/>
              <a:gd name="connsiteY83" fmla="*/ 974838 h 2557868"/>
              <a:gd name="connsiteX84" fmla="*/ 1351735 w 3093908"/>
              <a:gd name="connsiteY84" fmla="*/ 973063 h 2557868"/>
              <a:gd name="connsiteX85" fmla="*/ 1365920 w 3093908"/>
              <a:gd name="connsiteY85" fmla="*/ 971289 h 2557868"/>
              <a:gd name="connsiteX86" fmla="*/ 1374785 w 3093908"/>
              <a:gd name="connsiteY86" fmla="*/ 965965 h 2557868"/>
              <a:gd name="connsiteX87" fmla="*/ 1380104 w 3093908"/>
              <a:gd name="connsiteY87" fmla="*/ 964190 h 2557868"/>
              <a:gd name="connsiteX88" fmla="*/ 992526 w 3093908"/>
              <a:gd name="connsiteY88" fmla="*/ 897010 h 2557868"/>
              <a:gd name="connsiteX89" fmla="*/ 1002426 w 3093908"/>
              <a:gd name="connsiteY89" fmla="*/ 933418 h 2557868"/>
              <a:gd name="connsiteX90" fmla="*/ 1019133 w 3093908"/>
              <a:gd name="connsiteY90" fmla="*/ 967943 h 2557868"/>
              <a:gd name="connsiteX91" fmla="*/ 1040791 w 3093908"/>
              <a:gd name="connsiteY91" fmla="*/ 999329 h 2557868"/>
              <a:gd name="connsiteX92" fmla="*/ 1062139 w 3093908"/>
              <a:gd name="connsiteY92" fmla="*/ 1031343 h 2557868"/>
              <a:gd name="connsiteX93" fmla="*/ 1080393 w 3093908"/>
              <a:gd name="connsiteY93" fmla="*/ 1060846 h 2557868"/>
              <a:gd name="connsiteX94" fmla="*/ 1116901 w 3093908"/>
              <a:gd name="connsiteY94" fmla="*/ 1130523 h 2557868"/>
              <a:gd name="connsiteX95" fmla="*/ 1150006 w 3093908"/>
              <a:gd name="connsiteY95" fmla="*/ 1206478 h 2557868"/>
              <a:gd name="connsiteX96" fmla="*/ 1180017 w 3093908"/>
              <a:gd name="connsiteY96" fmla="*/ 1283061 h 2557868"/>
              <a:gd name="connsiteX97" fmla="*/ 1218072 w 3093908"/>
              <a:gd name="connsiteY97" fmla="*/ 1407351 h 2557868"/>
              <a:gd name="connsiteX98" fmla="*/ 1252723 w 3093908"/>
              <a:gd name="connsiteY98" fmla="*/ 1536662 h 2557868"/>
              <a:gd name="connsiteX99" fmla="*/ 1280878 w 3093908"/>
              <a:gd name="connsiteY99" fmla="*/ 1665346 h 2557868"/>
              <a:gd name="connsiteX100" fmla="*/ 1305939 w 3093908"/>
              <a:gd name="connsiteY100" fmla="*/ 1798424 h 2557868"/>
              <a:gd name="connsiteX101" fmla="*/ 1334093 w 3093908"/>
              <a:gd name="connsiteY101" fmla="*/ 1935896 h 2557868"/>
              <a:gd name="connsiteX102" fmla="*/ 1363795 w 3093908"/>
              <a:gd name="connsiteY102" fmla="*/ 2074623 h 2557868"/>
              <a:gd name="connsiteX103" fmla="*/ 1383596 w 3093908"/>
              <a:gd name="connsiteY103" fmla="*/ 2157482 h 2557868"/>
              <a:gd name="connsiteX104" fmla="*/ 1403706 w 3093908"/>
              <a:gd name="connsiteY104" fmla="*/ 2242225 h 2557868"/>
              <a:gd name="connsiteX105" fmla="*/ 1418557 w 3093908"/>
              <a:gd name="connsiteY105" fmla="*/ 2328224 h 2557868"/>
              <a:gd name="connsiteX106" fmla="*/ 1431861 w 3093908"/>
              <a:gd name="connsiteY106" fmla="*/ 2416106 h 2557868"/>
              <a:gd name="connsiteX107" fmla="*/ 1436794 w 3093908"/>
              <a:gd name="connsiteY107" fmla="*/ 2463025 h 2557868"/>
              <a:gd name="connsiteX108" fmla="*/ 748798 w 3093908"/>
              <a:gd name="connsiteY108" fmla="*/ 2557868 h 2557868"/>
              <a:gd name="connsiteX109" fmla="*/ 745632 w 3093908"/>
              <a:gd name="connsiteY109" fmla="*/ 2527213 h 2557868"/>
              <a:gd name="connsiteX110" fmla="*/ 749035 w 3093908"/>
              <a:gd name="connsiteY110" fmla="*/ 2460674 h 2557868"/>
              <a:gd name="connsiteX111" fmla="*/ 752438 w 3093908"/>
              <a:gd name="connsiteY111" fmla="*/ 2387858 h 2557868"/>
              <a:gd name="connsiteX112" fmla="*/ 757389 w 3093908"/>
              <a:gd name="connsiteY112" fmla="*/ 2313159 h 2557868"/>
              <a:gd name="connsiteX113" fmla="*/ 758936 w 3093908"/>
              <a:gd name="connsiteY113" fmla="*/ 2235321 h 2557868"/>
              <a:gd name="connsiteX114" fmla="*/ 757389 w 3093908"/>
              <a:gd name="connsiteY114" fmla="*/ 2162505 h 2557868"/>
              <a:gd name="connsiteX115" fmla="*/ 749035 w 3093908"/>
              <a:gd name="connsiteY115" fmla="*/ 2096593 h 2557868"/>
              <a:gd name="connsiteX116" fmla="*/ 730781 w 3093908"/>
              <a:gd name="connsiteY116" fmla="*/ 1899487 h 2557868"/>
              <a:gd name="connsiteX117" fmla="*/ 727378 w 3093908"/>
              <a:gd name="connsiteY117" fmla="*/ 1930873 h 2557868"/>
              <a:gd name="connsiteX118" fmla="*/ 715930 w 3093908"/>
              <a:gd name="connsiteY118" fmla="*/ 1954099 h 2557868"/>
              <a:gd name="connsiteX119" fmla="*/ 706030 w 3093908"/>
              <a:gd name="connsiteY119" fmla="*/ 1973559 h 2557868"/>
              <a:gd name="connsiteX120" fmla="*/ 697676 w 3093908"/>
              <a:gd name="connsiteY120" fmla="*/ 1990507 h 2557868"/>
              <a:gd name="connsiteX121" fmla="*/ 692726 w 3093908"/>
              <a:gd name="connsiteY121" fmla="*/ 2008711 h 2557868"/>
              <a:gd name="connsiteX122" fmla="*/ 691798 w 3093908"/>
              <a:gd name="connsiteY122" fmla="*/ 2025032 h 2557868"/>
              <a:gd name="connsiteX123" fmla="*/ 685920 w 3093908"/>
              <a:gd name="connsiteY123" fmla="*/ 2036959 h 2557868"/>
              <a:gd name="connsiteX124" fmla="*/ 676019 w 3093908"/>
              <a:gd name="connsiteY124" fmla="*/ 2058302 h 2557868"/>
              <a:gd name="connsiteX125" fmla="*/ 664571 w 3093908"/>
              <a:gd name="connsiteY125" fmla="*/ 2083411 h 2557868"/>
              <a:gd name="connsiteX126" fmla="*/ 657765 w 3093908"/>
              <a:gd name="connsiteY126" fmla="*/ 2111031 h 2557868"/>
              <a:gd name="connsiteX127" fmla="*/ 651268 w 3093908"/>
              <a:gd name="connsiteY127" fmla="*/ 2141161 h 2557868"/>
              <a:gd name="connsiteX128" fmla="*/ 647864 w 3093908"/>
              <a:gd name="connsiteY128" fmla="*/ 2164388 h 2557868"/>
              <a:gd name="connsiteX129" fmla="*/ 646317 w 3093908"/>
              <a:gd name="connsiteY129" fmla="*/ 2182592 h 2557868"/>
              <a:gd name="connsiteX130" fmla="*/ 642914 w 3093908"/>
              <a:gd name="connsiteY130" fmla="*/ 2188869 h 2557868"/>
              <a:gd name="connsiteX131" fmla="*/ 609809 w 3093908"/>
              <a:gd name="connsiteY131" fmla="*/ 2220883 h 2557868"/>
              <a:gd name="connsiteX132" fmla="*/ 578251 w 3093908"/>
              <a:gd name="connsiteY132" fmla="*/ 2247247 h 2557868"/>
              <a:gd name="connsiteX133" fmla="*/ 548550 w 3093908"/>
              <a:gd name="connsiteY133" fmla="*/ 2271729 h 2557868"/>
              <a:gd name="connsiteX134" fmla="*/ 518539 w 3093908"/>
              <a:gd name="connsiteY134" fmla="*/ 2293699 h 2557868"/>
              <a:gd name="connsiteX135" fmla="*/ 482340 w 3093908"/>
              <a:gd name="connsiteY135" fmla="*/ 2313158 h 2557868"/>
              <a:gd name="connsiteX136" fmla="*/ 437479 w 3093908"/>
              <a:gd name="connsiteY136" fmla="*/ 2330107 h 2557868"/>
              <a:gd name="connsiteX137" fmla="*/ 400971 w 3093908"/>
              <a:gd name="connsiteY137" fmla="*/ 2336384 h 2557868"/>
              <a:gd name="connsiteX138" fmla="*/ 369413 w 3093908"/>
              <a:gd name="connsiteY138" fmla="*/ 2331362 h 2557868"/>
              <a:gd name="connsiteX139" fmla="*/ 338164 w 3093908"/>
              <a:gd name="connsiteY139" fmla="*/ 2321947 h 2557868"/>
              <a:gd name="connsiteX140" fmla="*/ 311557 w 3093908"/>
              <a:gd name="connsiteY140" fmla="*/ 2301859 h 2557868"/>
              <a:gd name="connsiteX141" fmla="*/ 284949 w 3093908"/>
              <a:gd name="connsiteY141" fmla="*/ 2280517 h 2557868"/>
              <a:gd name="connsiteX142" fmla="*/ 261745 w 3093908"/>
              <a:gd name="connsiteY142" fmla="*/ 2255408 h 2557868"/>
              <a:gd name="connsiteX143" fmla="*/ 240397 w 3093908"/>
              <a:gd name="connsiteY143" fmla="*/ 2227160 h 2557868"/>
              <a:gd name="connsiteX144" fmla="*/ 222143 w 3093908"/>
              <a:gd name="connsiteY144" fmla="*/ 2200796 h 2557868"/>
              <a:gd name="connsiteX145" fmla="*/ 205435 w 3093908"/>
              <a:gd name="connsiteY145" fmla="*/ 2177570 h 2557868"/>
              <a:gd name="connsiteX146" fmla="*/ 192132 w 3093908"/>
              <a:gd name="connsiteY146" fmla="*/ 2157482 h 2557868"/>
              <a:gd name="connsiteX147" fmla="*/ 180684 w 3093908"/>
              <a:gd name="connsiteY147" fmla="*/ 2146183 h 2557868"/>
              <a:gd name="connsiteX148" fmla="*/ 147579 w 3093908"/>
              <a:gd name="connsiteY148" fmla="*/ 2106009 h 2557868"/>
              <a:gd name="connsiteX149" fmla="*/ 119425 w 3093908"/>
              <a:gd name="connsiteY149" fmla="*/ 2060185 h 2557868"/>
              <a:gd name="connsiteX150" fmla="*/ 96220 w 3093908"/>
              <a:gd name="connsiteY150" fmla="*/ 2003690 h 2557868"/>
              <a:gd name="connsiteX151" fmla="*/ 79513 w 3093908"/>
              <a:gd name="connsiteY151" fmla="*/ 1944056 h 2557868"/>
              <a:gd name="connsiteX152" fmla="*/ 66210 w 3093908"/>
              <a:gd name="connsiteY152" fmla="*/ 1877517 h 2557868"/>
              <a:gd name="connsiteX153" fmla="*/ 61259 w 3093908"/>
              <a:gd name="connsiteY153" fmla="*/ 1807839 h 2557868"/>
              <a:gd name="connsiteX154" fmla="*/ 61259 w 3093908"/>
              <a:gd name="connsiteY154" fmla="*/ 1740045 h 2557868"/>
              <a:gd name="connsiteX155" fmla="*/ 69613 w 3093908"/>
              <a:gd name="connsiteY155" fmla="*/ 1672250 h 2557868"/>
              <a:gd name="connsiteX156" fmla="*/ 74563 w 3093908"/>
              <a:gd name="connsiteY156" fmla="*/ 1640864 h 2557868"/>
              <a:gd name="connsiteX157" fmla="*/ 73016 w 3093908"/>
              <a:gd name="connsiteY157" fmla="*/ 1610733 h 2557868"/>
              <a:gd name="connsiteX158" fmla="*/ 73016 w 3093908"/>
              <a:gd name="connsiteY158" fmla="*/ 1581230 h 2557868"/>
              <a:gd name="connsiteX159" fmla="*/ 73016 w 3093908"/>
              <a:gd name="connsiteY159" fmla="*/ 1552983 h 2557868"/>
              <a:gd name="connsiteX160" fmla="*/ 76110 w 3093908"/>
              <a:gd name="connsiteY160" fmla="*/ 1529757 h 2557868"/>
              <a:gd name="connsiteX161" fmla="*/ 59713 w 3093908"/>
              <a:gd name="connsiteY161" fmla="*/ 1478283 h 2557868"/>
              <a:gd name="connsiteX162" fmla="*/ 39911 w 3093908"/>
              <a:gd name="connsiteY162" fmla="*/ 1421788 h 2557868"/>
              <a:gd name="connsiteX163" fmla="*/ 23204 w 3093908"/>
              <a:gd name="connsiteY163" fmla="*/ 1364038 h 2557868"/>
              <a:gd name="connsiteX164" fmla="*/ 8354 w 3093908"/>
              <a:gd name="connsiteY164" fmla="*/ 1307542 h 2557868"/>
              <a:gd name="connsiteX165" fmla="*/ 0 w 3093908"/>
              <a:gd name="connsiteY165" fmla="*/ 1251675 h 2557868"/>
              <a:gd name="connsiteX166" fmla="*/ 33105 w 3093908"/>
              <a:gd name="connsiteY166" fmla="*/ 1218405 h 2557868"/>
              <a:gd name="connsiteX167" fmla="*/ 79513 w 3093908"/>
              <a:gd name="connsiteY167" fmla="*/ 1192040 h 2557868"/>
              <a:gd name="connsiteX168" fmla="*/ 127469 w 3093908"/>
              <a:gd name="connsiteY168" fmla="*/ 1170070 h 2557868"/>
              <a:gd name="connsiteX169" fmla="*/ 184088 w 3093908"/>
              <a:gd name="connsiteY169" fmla="*/ 1155632 h 2557868"/>
              <a:gd name="connsiteX170" fmla="*/ 240397 w 3093908"/>
              <a:gd name="connsiteY170" fmla="*/ 1148727 h 2557868"/>
              <a:gd name="connsiteX171" fmla="*/ 255247 w 3093908"/>
              <a:gd name="connsiteY171" fmla="*/ 1158771 h 2557868"/>
              <a:gd name="connsiteX172" fmla="*/ 271645 w 3093908"/>
              <a:gd name="connsiteY172" fmla="*/ 1165048 h 2557868"/>
              <a:gd name="connsiteX173" fmla="*/ 289899 w 3093908"/>
              <a:gd name="connsiteY173" fmla="*/ 1170070 h 2557868"/>
              <a:gd name="connsiteX174" fmla="*/ 306606 w 3093908"/>
              <a:gd name="connsiteY174" fmla="*/ 1178231 h 2557868"/>
              <a:gd name="connsiteX175" fmla="*/ 321457 w 3093908"/>
              <a:gd name="connsiteY175" fmla="*/ 1192040 h 2557868"/>
              <a:gd name="connsiteX176" fmla="*/ 338164 w 3093908"/>
              <a:gd name="connsiteY176" fmla="*/ 1216522 h 2557868"/>
              <a:gd name="connsiteX177" fmla="*/ 349612 w 3093908"/>
              <a:gd name="connsiteY177" fmla="*/ 1244770 h 2557868"/>
              <a:gd name="connsiteX178" fmla="*/ 336308 w 3093908"/>
              <a:gd name="connsiteY178" fmla="*/ 1266112 h 2557868"/>
              <a:gd name="connsiteX179" fmla="*/ 331358 w 3093908"/>
              <a:gd name="connsiteY179" fmla="*/ 1288083 h 2557868"/>
              <a:gd name="connsiteX180" fmla="*/ 336308 w 3093908"/>
              <a:gd name="connsiteY180" fmla="*/ 1309425 h 2557868"/>
              <a:gd name="connsiteX181" fmla="*/ 341258 w 3093908"/>
              <a:gd name="connsiteY181" fmla="*/ 1330768 h 2557868"/>
              <a:gd name="connsiteX182" fmla="*/ 344661 w 3093908"/>
              <a:gd name="connsiteY182" fmla="*/ 1353994 h 2557868"/>
              <a:gd name="connsiteX183" fmla="*/ 343114 w 3093908"/>
              <a:gd name="connsiteY183" fmla="*/ 1377220 h 2557868"/>
              <a:gd name="connsiteX184" fmla="*/ 331358 w 3093908"/>
              <a:gd name="connsiteY184" fmla="*/ 1403584 h 2557868"/>
              <a:gd name="connsiteX185" fmla="*/ 278452 w 3093908"/>
              <a:gd name="connsiteY185" fmla="*/ 1425555 h 2557868"/>
              <a:gd name="connsiteX186" fmla="*/ 278452 w 3093908"/>
              <a:gd name="connsiteY186" fmla="*/ 1448781 h 2557868"/>
              <a:gd name="connsiteX187" fmla="*/ 279999 w 3093908"/>
              <a:gd name="connsiteY187" fmla="*/ 1472006 h 2557868"/>
              <a:gd name="connsiteX188" fmla="*/ 283402 w 3093908"/>
              <a:gd name="connsiteY188" fmla="*/ 1498371 h 2557868"/>
              <a:gd name="connsiteX189" fmla="*/ 283402 w 3093908"/>
              <a:gd name="connsiteY189" fmla="*/ 1522852 h 2557868"/>
              <a:gd name="connsiteX190" fmla="*/ 279999 w 3093908"/>
              <a:gd name="connsiteY190" fmla="*/ 1547961 h 2557868"/>
              <a:gd name="connsiteX191" fmla="*/ 275048 w 3093908"/>
              <a:gd name="connsiteY191" fmla="*/ 1568048 h 2557868"/>
              <a:gd name="connsiteX192" fmla="*/ 261745 w 3093908"/>
              <a:gd name="connsiteY192" fmla="*/ 1584369 h 2557868"/>
              <a:gd name="connsiteX193" fmla="*/ 275048 w 3093908"/>
              <a:gd name="connsiteY193" fmla="*/ 1609478 h 2557868"/>
              <a:gd name="connsiteX194" fmla="*/ 289899 w 3093908"/>
              <a:gd name="connsiteY194" fmla="*/ 1632704 h 2557868"/>
              <a:gd name="connsiteX195" fmla="*/ 306606 w 3093908"/>
              <a:gd name="connsiteY195" fmla="*/ 1654047 h 2557868"/>
              <a:gd name="connsiteX196" fmla="*/ 323004 w 3093908"/>
              <a:gd name="connsiteY196" fmla="*/ 1669112 h 2557868"/>
              <a:gd name="connsiteX197" fmla="*/ 338164 w 3093908"/>
              <a:gd name="connsiteY197" fmla="*/ 1675389 h 2557868"/>
              <a:gd name="connsiteX198" fmla="*/ 349612 w 3093908"/>
              <a:gd name="connsiteY198" fmla="*/ 1659068 h 2557868"/>
              <a:gd name="connsiteX199" fmla="*/ 357965 w 3093908"/>
              <a:gd name="connsiteY199" fmla="*/ 1630821 h 2557868"/>
              <a:gd name="connsiteX200" fmla="*/ 369413 w 3093908"/>
              <a:gd name="connsiteY200" fmla="*/ 1596296 h 2557868"/>
              <a:gd name="connsiteX201" fmla="*/ 379622 w 3093908"/>
              <a:gd name="connsiteY201" fmla="*/ 1556122 h 2557868"/>
              <a:gd name="connsiteX202" fmla="*/ 386120 w 3093908"/>
              <a:gd name="connsiteY202" fmla="*/ 1513436 h 2557868"/>
              <a:gd name="connsiteX203" fmla="*/ 394473 w 3093908"/>
              <a:gd name="connsiteY203" fmla="*/ 1472006 h 2557868"/>
              <a:gd name="connsiteX204" fmla="*/ 399423 w 3093908"/>
              <a:gd name="connsiteY204" fmla="*/ 1433715 h 2557868"/>
              <a:gd name="connsiteX205" fmla="*/ 400970 w 3093908"/>
              <a:gd name="connsiteY205" fmla="*/ 1403584 h 2557868"/>
              <a:gd name="connsiteX206" fmla="*/ 399424 w 3093908"/>
              <a:gd name="connsiteY206" fmla="*/ 1382241 h 2557868"/>
              <a:gd name="connsiteX207" fmla="*/ 407777 w 3093908"/>
              <a:gd name="connsiteY207" fmla="*/ 1380358 h 2557868"/>
              <a:gd name="connsiteX208" fmla="*/ 410871 w 3093908"/>
              <a:gd name="connsiteY208" fmla="*/ 1377220 h 2557868"/>
              <a:gd name="connsiteX209" fmla="*/ 415821 w 3093908"/>
              <a:gd name="connsiteY209" fmla="*/ 1374081 h 2557868"/>
              <a:gd name="connsiteX210" fmla="*/ 417678 w 3093908"/>
              <a:gd name="connsiteY210" fmla="*/ 1370942 h 2557868"/>
              <a:gd name="connsiteX211" fmla="*/ 420771 w 3093908"/>
              <a:gd name="connsiteY211" fmla="*/ 1367176 h 2557868"/>
              <a:gd name="connsiteX212" fmla="*/ 422628 w 3093908"/>
              <a:gd name="connsiteY212" fmla="*/ 1362154 h 2557868"/>
              <a:gd name="connsiteX213" fmla="*/ 426031 w 3093908"/>
              <a:gd name="connsiteY213" fmla="*/ 1353994 h 2557868"/>
              <a:gd name="connsiteX214" fmla="*/ 422628 w 3093908"/>
              <a:gd name="connsiteY214" fmla="*/ 1332651 h 2557868"/>
              <a:gd name="connsiteX215" fmla="*/ 426031 w 3093908"/>
              <a:gd name="connsiteY215" fmla="*/ 1302520 h 2557868"/>
              <a:gd name="connsiteX216" fmla="*/ 432528 w 3093908"/>
              <a:gd name="connsiteY216" fmla="*/ 1271134 h 2557868"/>
              <a:gd name="connsiteX217" fmla="*/ 442429 w 3093908"/>
              <a:gd name="connsiteY217" fmla="*/ 1239748 h 2557868"/>
              <a:gd name="connsiteX218" fmla="*/ 452329 w 3093908"/>
              <a:gd name="connsiteY218" fmla="*/ 1215266 h 2557868"/>
              <a:gd name="connsiteX219" fmla="*/ 465633 w 3093908"/>
              <a:gd name="connsiteY219" fmla="*/ 1195179 h 2557868"/>
              <a:gd name="connsiteX220" fmla="*/ 487290 w 3093908"/>
              <a:gd name="connsiteY220" fmla="*/ 1178231 h 2557868"/>
              <a:gd name="connsiteX221" fmla="*/ 515445 w 3093908"/>
              <a:gd name="connsiteY221" fmla="*/ 1166932 h 2557868"/>
              <a:gd name="connsiteX222" fmla="*/ 545147 w 3093908"/>
              <a:gd name="connsiteY222" fmla="*/ 1161910 h 2557868"/>
              <a:gd name="connsiteX223" fmla="*/ 576704 w 3093908"/>
              <a:gd name="connsiteY223" fmla="*/ 1155632 h 2557868"/>
              <a:gd name="connsiteX224" fmla="*/ 609809 w 3093908"/>
              <a:gd name="connsiteY224" fmla="*/ 1148727 h 2557868"/>
              <a:gd name="connsiteX225" fmla="*/ 639511 w 3093908"/>
              <a:gd name="connsiteY225" fmla="*/ 1135545 h 2557868"/>
              <a:gd name="connsiteX226" fmla="*/ 701080 w 3093908"/>
              <a:gd name="connsiteY226" fmla="*/ 1105414 h 2557868"/>
              <a:gd name="connsiteX227" fmla="*/ 767289 w 3093908"/>
              <a:gd name="connsiteY227" fmla="*/ 1072773 h 2557868"/>
              <a:gd name="connsiteX228" fmla="*/ 835355 w 3093908"/>
              <a:gd name="connsiteY228" fmla="*/ 1039503 h 2557868"/>
              <a:gd name="connsiteX229" fmla="*/ 894758 w 3093908"/>
              <a:gd name="connsiteY229" fmla="*/ 1004351 h 2557868"/>
              <a:gd name="connsiteX230" fmla="*/ 883311 w 3093908"/>
              <a:gd name="connsiteY230" fmla="*/ 994935 h 2557868"/>
              <a:gd name="connsiteX231" fmla="*/ 908062 w 3093908"/>
              <a:gd name="connsiteY231" fmla="*/ 984891 h 2557868"/>
              <a:gd name="connsiteX232" fmla="*/ 926316 w 3093908"/>
              <a:gd name="connsiteY232" fmla="*/ 969826 h 2557868"/>
              <a:gd name="connsiteX233" fmla="*/ 944570 w 3093908"/>
              <a:gd name="connsiteY233" fmla="*/ 951622 h 2557868"/>
              <a:gd name="connsiteX234" fmla="*/ 959421 w 3093908"/>
              <a:gd name="connsiteY234" fmla="*/ 931534 h 2557868"/>
              <a:gd name="connsiteX235" fmla="*/ 976128 w 3093908"/>
              <a:gd name="connsiteY235" fmla="*/ 912075 h 2557868"/>
              <a:gd name="connsiteX236" fmla="*/ 2691081 w 3093908"/>
              <a:gd name="connsiteY236" fmla="*/ 204628 h 2557868"/>
              <a:gd name="connsiteX237" fmla="*/ 2716142 w 3093908"/>
              <a:gd name="connsiteY237" fmla="*/ 202745 h 2557868"/>
              <a:gd name="connsiteX238" fmla="*/ 2745843 w 3093908"/>
              <a:gd name="connsiteY238" fmla="*/ 202745 h 2557868"/>
              <a:gd name="connsiteX239" fmla="*/ 2782351 w 3093908"/>
              <a:gd name="connsiteY239" fmla="*/ 204628 h 2557868"/>
              <a:gd name="connsiteX240" fmla="*/ 2818860 w 3093908"/>
              <a:gd name="connsiteY240" fmla="*/ 209650 h 2557868"/>
              <a:gd name="connsiteX241" fmla="*/ 2858462 w 3093908"/>
              <a:gd name="connsiteY241" fmla="*/ 217810 h 2557868"/>
              <a:gd name="connsiteX242" fmla="*/ 2891876 w 3093908"/>
              <a:gd name="connsiteY242" fmla="*/ 225971 h 2557868"/>
              <a:gd name="connsiteX243" fmla="*/ 2923124 w 3093908"/>
              <a:gd name="connsiteY243" fmla="*/ 239153 h 2557868"/>
              <a:gd name="connsiteX244" fmla="*/ 2943235 w 3093908"/>
              <a:gd name="connsiteY244" fmla="*/ 252336 h 2557868"/>
              <a:gd name="connsiteX245" fmla="*/ 2956229 w 3093908"/>
              <a:gd name="connsiteY245" fmla="*/ 269284 h 2557868"/>
              <a:gd name="connsiteX246" fmla="*/ 2961489 w 3093908"/>
              <a:gd name="connsiteY246" fmla="*/ 278700 h 2557868"/>
              <a:gd name="connsiteX247" fmla="*/ 2963036 w 3093908"/>
              <a:gd name="connsiteY247" fmla="*/ 300670 h 2557868"/>
              <a:gd name="connsiteX248" fmla="*/ 2967986 w 3093908"/>
              <a:gd name="connsiteY248" fmla="*/ 328918 h 2557868"/>
              <a:gd name="connsiteX249" fmla="*/ 2971389 w 3093908"/>
              <a:gd name="connsiteY249" fmla="*/ 358421 h 2557868"/>
              <a:gd name="connsiteX250" fmla="*/ 2976340 w 3093908"/>
              <a:gd name="connsiteY250" fmla="*/ 393573 h 2557868"/>
              <a:gd name="connsiteX251" fmla="*/ 2977886 w 3093908"/>
              <a:gd name="connsiteY251" fmla="*/ 423077 h 2557868"/>
              <a:gd name="connsiteX252" fmla="*/ 2981290 w 3093908"/>
              <a:gd name="connsiteY252" fmla="*/ 451324 h 2557868"/>
              <a:gd name="connsiteX253" fmla="*/ 2981290 w 3093908"/>
              <a:gd name="connsiteY253" fmla="*/ 471412 h 2557868"/>
              <a:gd name="connsiteX254" fmla="*/ 2969533 w 3093908"/>
              <a:gd name="connsiteY254" fmla="*/ 515980 h 2557868"/>
              <a:gd name="connsiteX255" fmla="*/ 2974483 w 3093908"/>
              <a:gd name="connsiteY255" fmla="*/ 537323 h 2557868"/>
              <a:gd name="connsiteX256" fmla="*/ 2981290 w 3093908"/>
              <a:gd name="connsiteY256" fmla="*/ 567453 h 2557868"/>
              <a:gd name="connsiteX257" fmla="*/ 2989643 w 3093908"/>
              <a:gd name="connsiteY257" fmla="*/ 596956 h 2557868"/>
              <a:gd name="connsiteX258" fmla="*/ 2996140 w 3093908"/>
              <a:gd name="connsiteY258" fmla="*/ 623321 h 2557868"/>
              <a:gd name="connsiteX259" fmla="*/ 2999544 w 3093908"/>
              <a:gd name="connsiteY259" fmla="*/ 653452 h 2557868"/>
              <a:gd name="connsiteX260" fmla="*/ 2999544 w 3093908"/>
              <a:gd name="connsiteY260" fmla="*/ 684838 h 2557868"/>
              <a:gd name="connsiteX261" fmla="*/ 2997687 w 3093908"/>
              <a:gd name="connsiteY261" fmla="*/ 714969 h 2557868"/>
              <a:gd name="connsiteX262" fmla="*/ 2996140 w 3093908"/>
              <a:gd name="connsiteY262" fmla="*/ 742589 h 2557868"/>
              <a:gd name="connsiteX263" fmla="*/ 2996141 w 3093908"/>
              <a:gd name="connsiteY263" fmla="*/ 769581 h 2557868"/>
              <a:gd name="connsiteX264" fmla="*/ 3001091 w 3093908"/>
              <a:gd name="connsiteY264" fmla="*/ 787785 h 2557868"/>
              <a:gd name="connsiteX265" fmla="*/ 3012848 w 3093908"/>
              <a:gd name="connsiteY265" fmla="*/ 802223 h 2557868"/>
              <a:gd name="connsiteX266" fmla="*/ 3027698 w 3093908"/>
              <a:gd name="connsiteY266" fmla="*/ 817288 h 2557868"/>
              <a:gd name="connsiteX267" fmla="*/ 3044096 w 3093908"/>
              <a:gd name="connsiteY267" fmla="*/ 830470 h 2557868"/>
              <a:gd name="connsiteX268" fmla="*/ 3059256 w 3093908"/>
              <a:gd name="connsiteY268" fmla="*/ 842397 h 2557868"/>
              <a:gd name="connsiteX269" fmla="*/ 3074107 w 3093908"/>
              <a:gd name="connsiteY269" fmla="*/ 853697 h 2557868"/>
              <a:gd name="connsiteX270" fmla="*/ 3087411 w 3093908"/>
              <a:gd name="connsiteY270" fmla="*/ 871900 h 2557868"/>
              <a:gd name="connsiteX271" fmla="*/ 3093908 w 3093908"/>
              <a:gd name="connsiteY271" fmla="*/ 897009 h 2557868"/>
              <a:gd name="connsiteX272" fmla="*/ 3062350 w 3093908"/>
              <a:gd name="connsiteY272" fmla="*/ 954760 h 2557868"/>
              <a:gd name="connsiteX273" fmla="*/ 3037599 w 3093908"/>
              <a:gd name="connsiteY273" fmla="*/ 1019416 h 2557868"/>
              <a:gd name="connsiteX274" fmla="*/ 3017798 w 3093908"/>
              <a:gd name="connsiteY274" fmla="*/ 1085955 h 2557868"/>
              <a:gd name="connsiteX275" fmla="*/ 2997687 w 3093908"/>
              <a:gd name="connsiteY275" fmla="*/ 1155632 h 2557868"/>
              <a:gd name="connsiteX276" fmla="*/ 2976340 w 3093908"/>
              <a:gd name="connsiteY276" fmla="*/ 1223427 h 2557868"/>
              <a:gd name="connsiteX277" fmla="*/ 2953135 w 3093908"/>
              <a:gd name="connsiteY277" fmla="*/ 1289338 h 2557868"/>
              <a:gd name="connsiteX278" fmla="*/ 2941378 w 3093908"/>
              <a:gd name="connsiteY278" fmla="*/ 1324491 h 2557868"/>
              <a:gd name="connsiteX279" fmla="*/ 2931478 w 3093908"/>
              <a:gd name="connsiteY279" fmla="*/ 1362154 h 2557868"/>
              <a:gd name="connsiteX280" fmla="*/ 2924981 w 3093908"/>
              <a:gd name="connsiteY280" fmla="*/ 1400446 h 2557868"/>
              <a:gd name="connsiteX281" fmla="*/ 2913224 w 3093908"/>
              <a:gd name="connsiteY281" fmla="*/ 1441875 h 2557868"/>
              <a:gd name="connsiteX282" fmla="*/ 2901776 w 3093908"/>
              <a:gd name="connsiteY282" fmla="*/ 1480167 h 2557868"/>
              <a:gd name="connsiteX283" fmla="*/ 2881666 w 3093908"/>
              <a:gd name="connsiteY283" fmla="*/ 1513436 h 2557868"/>
              <a:gd name="connsiteX284" fmla="*/ 2858461 w 3093908"/>
              <a:gd name="connsiteY284" fmla="*/ 1534779 h 2557868"/>
              <a:gd name="connsiteX285" fmla="*/ 2828760 w 3093908"/>
              <a:gd name="connsiteY285" fmla="*/ 1549844 h 2557868"/>
              <a:gd name="connsiteX286" fmla="*/ 2795655 w 3093908"/>
              <a:gd name="connsiteY286" fmla="*/ 1559888 h 2557868"/>
              <a:gd name="connsiteX287" fmla="*/ 2759147 w 3093908"/>
              <a:gd name="connsiteY287" fmla="*/ 1568048 h 2557868"/>
              <a:gd name="connsiteX288" fmla="*/ 2721092 w 3093908"/>
              <a:gd name="connsiteY288" fmla="*/ 1574325 h 2557868"/>
              <a:gd name="connsiteX289" fmla="*/ 2684584 w 3093908"/>
              <a:gd name="connsiteY289" fmla="*/ 1584369 h 2557868"/>
              <a:gd name="connsiteX290" fmla="*/ 2619921 w 3093908"/>
              <a:gd name="connsiteY290" fmla="*/ 1596296 h 2557868"/>
              <a:gd name="connsiteX291" fmla="*/ 2546905 w 3093908"/>
              <a:gd name="connsiteY291" fmla="*/ 1609478 h 2557868"/>
              <a:gd name="connsiteX292" fmla="*/ 2467392 w 3093908"/>
              <a:gd name="connsiteY292" fmla="*/ 1615756 h 2557868"/>
              <a:gd name="connsiteX293" fmla="*/ 2382928 w 3093908"/>
              <a:gd name="connsiteY293" fmla="*/ 1622660 h 2557868"/>
              <a:gd name="connsiteX294" fmla="*/ 2298464 w 3093908"/>
              <a:gd name="connsiteY294" fmla="*/ 1623916 h 2557868"/>
              <a:gd name="connsiteX295" fmla="*/ 2210597 w 3093908"/>
              <a:gd name="connsiteY295" fmla="*/ 1625799 h 2557868"/>
              <a:gd name="connsiteX296" fmla="*/ 2122730 w 3093908"/>
              <a:gd name="connsiteY296" fmla="*/ 1625799 h 2557868"/>
              <a:gd name="connsiteX297" fmla="*/ 2124586 w 3093908"/>
              <a:gd name="connsiteY297" fmla="*/ 1740045 h 2557868"/>
              <a:gd name="connsiteX298" fmla="*/ 2132631 w 3093908"/>
              <a:gd name="connsiteY298" fmla="*/ 1858058 h 2557868"/>
              <a:gd name="connsiteX299" fmla="*/ 2145935 w 3093908"/>
              <a:gd name="connsiteY299" fmla="*/ 1973559 h 2557868"/>
              <a:gd name="connsiteX300" fmla="*/ 2162642 w 3093908"/>
              <a:gd name="connsiteY300" fmla="*/ 2083411 h 2557868"/>
              <a:gd name="connsiteX301" fmla="*/ 2183990 w 3093908"/>
              <a:gd name="connsiteY301" fmla="*/ 2185730 h 2557868"/>
              <a:gd name="connsiteX302" fmla="*/ 2205647 w 3093908"/>
              <a:gd name="connsiteY302" fmla="*/ 2276750 h 2557868"/>
              <a:gd name="connsiteX303" fmla="*/ 2220498 w 3093908"/>
              <a:gd name="connsiteY303" fmla="*/ 2351450 h 2557868"/>
              <a:gd name="connsiteX304" fmla="*/ 2221212 w 3093908"/>
              <a:gd name="connsiteY304" fmla="*/ 2354889 h 2557868"/>
              <a:gd name="connsiteX305" fmla="*/ 2010605 w 3093908"/>
              <a:gd name="connsiteY305" fmla="*/ 2383922 h 2557868"/>
              <a:gd name="connsiteX306" fmla="*/ 2010112 w 3093908"/>
              <a:gd name="connsiteY306" fmla="*/ 2381580 h 2557868"/>
              <a:gd name="connsiteX307" fmla="*/ 1991858 w 3093908"/>
              <a:gd name="connsiteY307" fmla="*/ 2323202 h 2557868"/>
              <a:gd name="connsiteX308" fmla="*/ 1967107 w 3093908"/>
              <a:gd name="connsiteY308" fmla="*/ 2266707 h 2557868"/>
              <a:gd name="connsiteX309" fmla="*/ 1942046 w 3093908"/>
              <a:gd name="connsiteY309" fmla="*/ 2213978 h 2557868"/>
              <a:gd name="connsiteX310" fmla="*/ 1915748 w 3093908"/>
              <a:gd name="connsiteY310" fmla="*/ 2161249 h 2557868"/>
              <a:gd name="connsiteX311" fmla="*/ 1894091 w 3093908"/>
              <a:gd name="connsiteY311" fmla="*/ 2112914 h 2557868"/>
              <a:gd name="connsiteX312" fmla="*/ 1827881 w 3093908"/>
              <a:gd name="connsiteY312" fmla="*/ 1950333 h 2557868"/>
              <a:gd name="connsiteX313" fmla="*/ 1766622 w 3093908"/>
              <a:gd name="connsiteY313" fmla="*/ 1791519 h 2557868"/>
              <a:gd name="connsiteX314" fmla="*/ 1708456 w 3093908"/>
              <a:gd name="connsiteY314" fmla="*/ 1625799 h 2557868"/>
              <a:gd name="connsiteX315" fmla="*/ 1609142 w 3093908"/>
              <a:gd name="connsiteY315" fmla="*/ 1273017 h 2557868"/>
              <a:gd name="connsiteX316" fmla="*/ 1579131 w 3093908"/>
              <a:gd name="connsiteY316" fmla="*/ 1208361 h 2557868"/>
              <a:gd name="connsiteX317" fmla="*/ 1544479 w 3093908"/>
              <a:gd name="connsiteY317" fmla="*/ 1141823 h 2557868"/>
              <a:gd name="connsiteX318" fmla="*/ 1509518 w 3093908"/>
              <a:gd name="connsiteY318" fmla="*/ 1077794 h 2557868"/>
              <a:gd name="connsiteX319" fmla="*/ 1478269 w 3093908"/>
              <a:gd name="connsiteY319" fmla="*/ 1017533 h 2557868"/>
              <a:gd name="connsiteX320" fmla="*/ 1451662 w 3093908"/>
              <a:gd name="connsiteY320" fmla="*/ 923374 h 2557868"/>
              <a:gd name="connsiteX321" fmla="*/ 1468369 w 3093908"/>
              <a:gd name="connsiteY321" fmla="*/ 912075 h 2557868"/>
              <a:gd name="connsiteX322" fmla="*/ 1479816 w 3093908"/>
              <a:gd name="connsiteY322" fmla="*/ 926513 h 2557868"/>
              <a:gd name="connsiteX323" fmla="*/ 1499617 w 3093908"/>
              <a:gd name="connsiteY323" fmla="*/ 939695 h 2557868"/>
              <a:gd name="connsiteX324" fmla="*/ 1516324 w 3093908"/>
              <a:gd name="connsiteY324" fmla="*/ 951622 h 2557868"/>
              <a:gd name="connsiteX325" fmla="*/ 1534578 w 3093908"/>
              <a:gd name="connsiteY325" fmla="*/ 961665 h 2557868"/>
              <a:gd name="connsiteX326" fmla="*/ 1527772 w 3093908"/>
              <a:gd name="connsiteY326" fmla="*/ 977986 h 2557868"/>
              <a:gd name="connsiteX327" fmla="*/ 1577584 w 3093908"/>
              <a:gd name="connsiteY327" fmla="*/ 1011256 h 2557868"/>
              <a:gd name="connsiteX328" fmla="*/ 1610689 w 3093908"/>
              <a:gd name="connsiteY328" fmla="*/ 1011256 h 2557868"/>
              <a:gd name="connsiteX329" fmla="*/ 1653694 w 3093908"/>
              <a:gd name="connsiteY329" fmla="*/ 1009372 h 2557868"/>
              <a:gd name="connsiteX330" fmla="*/ 1703506 w 3093908"/>
              <a:gd name="connsiteY330" fmla="*/ 1006234 h 2557868"/>
              <a:gd name="connsiteX331" fmla="*/ 1754865 w 3093908"/>
              <a:gd name="connsiteY331" fmla="*/ 1006234 h 2557868"/>
              <a:gd name="connsiteX332" fmla="*/ 1806224 w 3093908"/>
              <a:gd name="connsiteY332" fmla="*/ 1006234 h 2557868"/>
              <a:gd name="connsiteX333" fmla="*/ 1854488 w 3093908"/>
              <a:gd name="connsiteY333" fmla="*/ 1006234 h 2557868"/>
              <a:gd name="connsiteX334" fmla="*/ 1897494 w 3093908"/>
              <a:gd name="connsiteY334" fmla="*/ 1011256 h 2557868"/>
              <a:gd name="connsiteX335" fmla="*/ 1930599 w 3093908"/>
              <a:gd name="connsiteY335" fmla="*/ 1014394 h 2557868"/>
              <a:gd name="connsiteX336" fmla="*/ 1953803 w 3093908"/>
              <a:gd name="connsiteY336" fmla="*/ 1021299 h 2557868"/>
              <a:gd name="connsiteX337" fmla="*/ 1978554 w 3093908"/>
              <a:gd name="connsiteY337" fmla="*/ 1036365 h 2557868"/>
              <a:gd name="connsiteX338" fmla="*/ 1993405 w 3093908"/>
              <a:gd name="connsiteY338" fmla="*/ 1054569 h 2557868"/>
              <a:gd name="connsiteX339" fmla="*/ 2001758 w 3093908"/>
              <a:gd name="connsiteY339" fmla="*/ 1069007 h 2557868"/>
              <a:gd name="connsiteX340" fmla="*/ 2008565 w 3093908"/>
              <a:gd name="connsiteY340" fmla="*/ 1087211 h 2557868"/>
              <a:gd name="connsiteX341" fmla="*/ 2016609 w 3093908"/>
              <a:gd name="connsiteY341" fmla="*/ 1107298 h 2557868"/>
              <a:gd name="connsiteX342" fmla="*/ 2029913 w 3093908"/>
              <a:gd name="connsiteY342" fmla="*/ 1130523 h 2557868"/>
              <a:gd name="connsiteX343" fmla="*/ 2039814 w 3093908"/>
              <a:gd name="connsiteY343" fmla="*/ 1140567 h 2557868"/>
              <a:gd name="connsiteX344" fmla="*/ 2053117 w 3093908"/>
              <a:gd name="connsiteY344" fmla="*/ 1143706 h 2557868"/>
              <a:gd name="connsiteX345" fmla="*/ 2068277 w 3093908"/>
              <a:gd name="connsiteY345" fmla="*/ 1145589 h 2557868"/>
              <a:gd name="connsiteX346" fmla="*/ 2084675 w 3093908"/>
              <a:gd name="connsiteY346" fmla="*/ 1148728 h 2557868"/>
              <a:gd name="connsiteX347" fmla="*/ 2101382 w 3093908"/>
              <a:gd name="connsiteY347" fmla="*/ 1151866 h 2557868"/>
              <a:gd name="connsiteX348" fmla="*/ 2117780 w 3093908"/>
              <a:gd name="connsiteY348" fmla="*/ 1185136 h 2557868"/>
              <a:gd name="connsiteX349" fmla="*/ 2127681 w 3093908"/>
              <a:gd name="connsiteY349" fmla="*/ 1188274 h 2557868"/>
              <a:gd name="connsiteX350" fmla="*/ 2149338 w 3093908"/>
              <a:gd name="connsiteY350" fmla="*/ 1188274 h 2557868"/>
              <a:gd name="connsiteX351" fmla="*/ 2177492 w 3093908"/>
              <a:gd name="connsiteY351" fmla="*/ 1192040 h 2557868"/>
              <a:gd name="connsiteX352" fmla="*/ 2207194 w 3093908"/>
              <a:gd name="connsiteY352" fmla="*/ 1192041 h 2557868"/>
              <a:gd name="connsiteX353" fmla="*/ 2235349 w 3093908"/>
              <a:gd name="connsiteY353" fmla="*/ 1193296 h 2557868"/>
              <a:gd name="connsiteX354" fmla="*/ 2258553 w 3093908"/>
              <a:gd name="connsiteY354" fmla="*/ 1195179 h 2557868"/>
              <a:gd name="connsiteX355" fmla="*/ 2287017 w 3093908"/>
              <a:gd name="connsiteY355" fmla="*/ 1203340 h 2557868"/>
              <a:gd name="connsiteX356" fmla="*/ 2321669 w 3093908"/>
              <a:gd name="connsiteY356" fmla="*/ 1213383 h 2557868"/>
              <a:gd name="connsiteX357" fmla="*/ 2356320 w 3093908"/>
              <a:gd name="connsiteY357" fmla="*/ 1221544 h 2557868"/>
              <a:gd name="connsiteX358" fmla="*/ 2389735 w 3093908"/>
              <a:gd name="connsiteY358" fmla="*/ 1229704 h 2557868"/>
              <a:gd name="connsiteX359" fmla="*/ 2417889 w 3093908"/>
              <a:gd name="connsiteY359" fmla="*/ 1234726 h 2557868"/>
              <a:gd name="connsiteX360" fmla="*/ 2450994 w 3093908"/>
              <a:gd name="connsiteY360" fmla="*/ 1236609 h 2557868"/>
              <a:gd name="connsiteX361" fmla="*/ 2487502 w 3093908"/>
              <a:gd name="connsiteY361" fmla="*/ 1236609 h 2557868"/>
              <a:gd name="connsiteX362" fmla="*/ 2525557 w 3093908"/>
              <a:gd name="connsiteY362" fmla="*/ 1234726 h 2557868"/>
              <a:gd name="connsiteX363" fmla="*/ 2560209 w 3093908"/>
              <a:gd name="connsiteY363" fmla="*/ 1234726 h 2557868"/>
              <a:gd name="connsiteX364" fmla="*/ 2591767 w 3093908"/>
              <a:gd name="connsiteY364" fmla="*/ 1239748 h 2557868"/>
              <a:gd name="connsiteX365" fmla="*/ 2600120 w 3093908"/>
              <a:gd name="connsiteY365" fmla="*/ 1221543 h 2557868"/>
              <a:gd name="connsiteX366" fmla="*/ 2613424 w 3093908"/>
              <a:gd name="connsiteY366" fmla="*/ 1208362 h 2557868"/>
              <a:gd name="connsiteX367" fmla="*/ 2626728 w 3093908"/>
              <a:gd name="connsiteY367" fmla="*/ 1193296 h 2557868"/>
              <a:gd name="connsiteX368" fmla="*/ 2634772 w 3093908"/>
              <a:gd name="connsiteY368" fmla="*/ 1180114 h 2557868"/>
              <a:gd name="connsiteX369" fmla="*/ 2643125 w 3093908"/>
              <a:gd name="connsiteY369" fmla="*/ 1161910 h 2557868"/>
              <a:gd name="connsiteX370" fmla="*/ 2644672 w 3093908"/>
              <a:gd name="connsiteY370" fmla="*/ 1143706 h 2557868"/>
              <a:gd name="connsiteX371" fmla="*/ 2643126 w 3093908"/>
              <a:gd name="connsiteY371" fmla="*/ 1130523 h 2557868"/>
              <a:gd name="connsiteX372" fmla="*/ 2643126 w 3093908"/>
              <a:gd name="connsiteY372" fmla="*/ 1115458 h 2557868"/>
              <a:gd name="connsiteX373" fmla="*/ 2644673 w 3093908"/>
              <a:gd name="connsiteY373" fmla="*/ 1097254 h 2557868"/>
              <a:gd name="connsiteX374" fmla="*/ 2651479 w 3093908"/>
              <a:gd name="connsiteY374" fmla="*/ 1070889 h 2557868"/>
              <a:gd name="connsiteX375" fmla="*/ 2669734 w 3093908"/>
              <a:gd name="connsiteY375" fmla="*/ 1031343 h 2557868"/>
              <a:gd name="connsiteX376" fmla="*/ 2691081 w 3093908"/>
              <a:gd name="connsiteY376" fmla="*/ 991168 h 2557868"/>
              <a:gd name="connsiteX377" fmla="*/ 2706241 w 3093908"/>
              <a:gd name="connsiteY377" fmla="*/ 951621 h 2557868"/>
              <a:gd name="connsiteX378" fmla="*/ 2712738 w 3093908"/>
              <a:gd name="connsiteY378" fmla="*/ 923374 h 2557868"/>
              <a:gd name="connsiteX379" fmla="*/ 2719545 w 3093908"/>
              <a:gd name="connsiteY379" fmla="*/ 888849 h 2557868"/>
              <a:gd name="connsiteX380" fmla="*/ 2722639 w 3093908"/>
              <a:gd name="connsiteY380" fmla="*/ 853697 h 2557868"/>
              <a:gd name="connsiteX381" fmla="*/ 2729446 w 3093908"/>
              <a:gd name="connsiteY381" fmla="*/ 820427 h 2557868"/>
              <a:gd name="connsiteX382" fmla="*/ 2735943 w 3093908"/>
              <a:gd name="connsiteY382" fmla="*/ 790924 h 2557868"/>
              <a:gd name="connsiteX383" fmla="*/ 2744297 w 3093908"/>
              <a:gd name="connsiteY383" fmla="*/ 765815 h 2557868"/>
              <a:gd name="connsiteX384" fmla="*/ 2757600 w 3093908"/>
              <a:gd name="connsiteY384" fmla="*/ 747611 h 2557868"/>
              <a:gd name="connsiteX385" fmla="*/ 2772451 w 3093908"/>
              <a:gd name="connsiteY385" fmla="*/ 728152 h 2557868"/>
              <a:gd name="connsiteX386" fmla="*/ 2782351 w 3093908"/>
              <a:gd name="connsiteY386" fmla="*/ 706181 h 2557868"/>
              <a:gd name="connsiteX387" fmla="*/ 2788849 w 3093908"/>
              <a:gd name="connsiteY387" fmla="*/ 677933 h 2557868"/>
              <a:gd name="connsiteX388" fmla="*/ 2788849 w 3093908"/>
              <a:gd name="connsiteY388" fmla="*/ 656591 h 2557868"/>
              <a:gd name="connsiteX389" fmla="*/ 2788849 w 3093908"/>
              <a:gd name="connsiteY389" fmla="*/ 638387 h 2557868"/>
              <a:gd name="connsiteX390" fmla="*/ 2787302 w 3093908"/>
              <a:gd name="connsiteY390" fmla="*/ 618299 h 2557868"/>
              <a:gd name="connsiteX391" fmla="*/ 2785754 w 3093908"/>
              <a:gd name="connsiteY391" fmla="*/ 598840 h 2557868"/>
              <a:gd name="connsiteX392" fmla="*/ 2788849 w 3093908"/>
              <a:gd name="connsiteY392" fmla="*/ 575614 h 2557868"/>
              <a:gd name="connsiteX393" fmla="*/ 2749247 w 3093908"/>
              <a:gd name="connsiteY393" fmla="*/ 540461 h 2557868"/>
              <a:gd name="connsiteX394" fmla="*/ 2709335 w 3093908"/>
              <a:gd name="connsiteY394" fmla="*/ 502798 h 2557868"/>
              <a:gd name="connsiteX395" fmla="*/ 2676230 w 3093908"/>
              <a:gd name="connsiteY395" fmla="*/ 461368 h 2557868"/>
              <a:gd name="connsiteX396" fmla="*/ 2648076 w 3093908"/>
              <a:gd name="connsiteY396" fmla="*/ 414916 h 2557868"/>
              <a:gd name="connsiteX397" fmla="*/ 2624872 w 3093908"/>
              <a:gd name="connsiteY397" fmla="*/ 361559 h 2557868"/>
              <a:gd name="connsiteX398" fmla="*/ 2598573 w 3093908"/>
              <a:gd name="connsiteY398" fmla="*/ 275561 h 2557868"/>
              <a:gd name="connsiteX399" fmla="*/ 2619921 w 3093908"/>
              <a:gd name="connsiteY399" fmla="*/ 260496 h 2557868"/>
              <a:gd name="connsiteX400" fmla="*/ 2644673 w 3093908"/>
              <a:gd name="connsiteY400" fmla="*/ 254219 h 2557868"/>
              <a:gd name="connsiteX401" fmla="*/ 2673137 w 3093908"/>
              <a:gd name="connsiteY401" fmla="*/ 241036 h 2557868"/>
              <a:gd name="connsiteX402" fmla="*/ 1148920 w 3093908"/>
              <a:gd name="connsiteY402" fmla="*/ 0 h 2557868"/>
              <a:gd name="connsiteX403" fmla="*/ 1238794 w 3093908"/>
              <a:gd name="connsiteY403" fmla="*/ 28794 h 2557868"/>
              <a:gd name="connsiteX404" fmla="*/ 1257447 w 3093908"/>
              <a:gd name="connsiteY404" fmla="*/ 42343 h 2557868"/>
              <a:gd name="connsiteX405" fmla="*/ 1267621 w 3093908"/>
              <a:gd name="connsiteY405" fmla="*/ 62668 h 2557868"/>
              <a:gd name="connsiteX406" fmla="*/ 1276100 w 3093908"/>
              <a:gd name="connsiteY406" fmla="*/ 81299 h 2557868"/>
              <a:gd name="connsiteX407" fmla="*/ 1286274 w 3093908"/>
              <a:gd name="connsiteY407" fmla="*/ 103318 h 2557868"/>
              <a:gd name="connsiteX408" fmla="*/ 1294753 w 3093908"/>
              <a:gd name="connsiteY408" fmla="*/ 123643 h 2557868"/>
              <a:gd name="connsiteX409" fmla="*/ 1350712 w 3093908"/>
              <a:gd name="connsiteY409" fmla="*/ 155824 h 2557868"/>
              <a:gd name="connsiteX410" fmla="*/ 1371061 w 3093908"/>
              <a:gd name="connsiteY410" fmla="*/ 176149 h 2557868"/>
              <a:gd name="connsiteX411" fmla="*/ 1393105 w 3093908"/>
              <a:gd name="connsiteY411" fmla="*/ 204942 h 2557868"/>
              <a:gd name="connsiteX412" fmla="*/ 1413454 w 3093908"/>
              <a:gd name="connsiteY412" fmla="*/ 237123 h 2557868"/>
              <a:gd name="connsiteX413" fmla="*/ 1428715 w 3093908"/>
              <a:gd name="connsiteY413" fmla="*/ 270998 h 2557868"/>
              <a:gd name="connsiteX414" fmla="*/ 1442281 w 3093908"/>
              <a:gd name="connsiteY414" fmla="*/ 296404 h 2557868"/>
              <a:gd name="connsiteX415" fmla="*/ 1442281 w 3093908"/>
              <a:gd name="connsiteY415" fmla="*/ 379397 h 2557868"/>
              <a:gd name="connsiteX416" fmla="*/ 1447368 w 3093908"/>
              <a:gd name="connsiteY416" fmla="*/ 406497 h 2557868"/>
              <a:gd name="connsiteX417" fmla="*/ 1457543 w 3093908"/>
              <a:gd name="connsiteY417" fmla="*/ 425129 h 2557868"/>
              <a:gd name="connsiteX418" fmla="*/ 1466021 w 3093908"/>
              <a:gd name="connsiteY418" fmla="*/ 443760 h 2557868"/>
              <a:gd name="connsiteX419" fmla="*/ 1472804 w 3093908"/>
              <a:gd name="connsiteY419" fmla="*/ 460697 h 2557868"/>
              <a:gd name="connsiteX420" fmla="*/ 1479587 w 3093908"/>
              <a:gd name="connsiteY420" fmla="*/ 475941 h 2557868"/>
              <a:gd name="connsiteX421" fmla="*/ 1482979 w 3093908"/>
              <a:gd name="connsiteY421" fmla="*/ 494572 h 2557868"/>
              <a:gd name="connsiteX422" fmla="*/ 1482979 w 3093908"/>
              <a:gd name="connsiteY422" fmla="*/ 516590 h 2557868"/>
              <a:gd name="connsiteX423" fmla="*/ 1481283 w 3093908"/>
              <a:gd name="connsiteY423" fmla="*/ 543690 h 2557868"/>
              <a:gd name="connsiteX424" fmla="*/ 1474500 w 3093908"/>
              <a:gd name="connsiteY424" fmla="*/ 580952 h 2557868"/>
              <a:gd name="connsiteX425" fmla="*/ 1467717 w 3093908"/>
              <a:gd name="connsiteY425" fmla="*/ 618215 h 2557868"/>
              <a:gd name="connsiteX426" fmla="*/ 1467717 w 3093908"/>
              <a:gd name="connsiteY426" fmla="*/ 652089 h 2557868"/>
              <a:gd name="connsiteX427" fmla="*/ 1467717 w 3093908"/>
              <a:gd name="connsiteY427" fmla="*/ 677495 h 2557868"/>
              <a:gd name="connsiteX428" fmla="*/ 1469413 w 3093908"/>
              <a:gd name="connsiteY428" fmla="*/ 699514 h 2557868"/>
              <a:gd name="connsiteX429" fmla="*/ 1469413 w 3093908"/>
              <a:gd name="connsiteY429" fmla="*/ 721533 h 2557868"/>
              <a:gd name="connsiteX430" fmla="*/ 1466021 w 3093908"/>
              <a:gd name="connsiteY430" fmla="*/ 740164 h 2557868"/>
              <a:gd name="connsiteX431" fmla="*/ 1457543 w 3093908"/>
              <a:gd name="connsiteY431" fmla="*/ 758795 h 2557868"/>
              <a:gd name="connsiteX432" fmla="*/ 1437194 w 3093908"/>
              <a:gd name="connsiteY432" fmla="*/ 779120 h 2557868"/>
              <a:gd name="connsiteX433" fmla="*/ 1406671 w 3093908"/>
              <a:gd name="connsiteY433" fmla="*/ 802832 h 2557868"/>
              <a:gd name="connsiteX434" fmla="*/ 1406671 w 3093908"/>
              <a:gd name="connsiteY434" fmla="*/ 860419 h 2557868"/>
              <a:gd name="connsiteX435" fmla="*/ 1420237 w 3093908"/>
              <a:gd name="connsiteY435" fmla="*/ 863807 h 2557868"/>
              <a:gd name="connsiteX436" fmla="*/ 1423628 w 3093908"/>
              <a:gd name="connsiteY436" fmla="*/ 870582 h 2557868"/>
              <a:gd name="connsiteX437" fmla="*/ 1423628 w 3093908"/>
              <a:gd name="connsiteY437" fmla="*/ 882438 h 2557868"/>
              <a:gd name="connsiteX438" fmla="*/ 1423628 w 3093908"/>
              <a:gd name="connsiteY438" fmla="*/ 897682 h 2557868"/>
              <a:gd name="connsiteX439" fmla="*/ 1410062 w 3093908"/>
              <a:gd name="connsiteY439" fmla="*/ 912925 h 2557868"/>
              <a:gd name="connsiteX440" fmla="*/ 1401584 w 3093908"/>
              <a:gd name="connsiteY440" fmla="*/ 926475 h 2557868"/>
              <a:gd name="connsiteX441" fmla="*/ 1388018 w 3093908"/>
              <a:gd name="connsiteY441" fmla="*/ 938332 h 2557868"/>
              <a:gd name="connsiteX442" fmla="*/ 1372756 w 3093908"/>
              <a:gd name="connsiteY442" fmla="*/ 948494 h 2557868"/>
              <a:gd name="connsiteX443" fmla="*/ 1345625 w 3093908"/>
              <a:gd name="connsiteY443" fmla="*/ 934944 h 2557868"/>
              <a:gd name="connsiteX444" fmla="*/ 1308319 w 3093908"/>
              <a:gd name="connsiteY444" fmla="*/ 923088 h 2557868"/>
              <a:gd name="connsiteX445" fmla="*/ 1264230 w 3093908"/>
              <a:gd name="connsiteY445" fmla="*/ 912925 h 2557868"/>
              <a:gd name="connsiteX446" fmla="*/ 1216749 w 3093908"/>
              <a:gd name="connsiteY446" fmla="*/ 901069 h 2557868"/>
              <a:gd name="connsiteX447" fmla="*/ 1169269 w 3093908"/>
              <a:gd name="connsiteY447" fmla="*/ 890907 h 2557868"/>
              <a:gd name="connsiteX448" fmla="*/ 1123484 w 3093908"/>
              <a:gd name="connsiteY448" fmla="*/ 879050 h 2557868"/>
              <a:gd name="connsiteX449" fmla="*/ 1079395 w 3093908"/>
              <a:gd name="connsiteY449" fmla="*/ 867194 h 2557868"/>
              <a:gd name="connsiteX450" fmla="*/ 1043785 w 3093908"/>
              <a:gd name="connsiteY450" fmla="*/ 851951 h 2557868"/>
              <a:gd name="connsiteX451" fmla="*/ 1014957 w 3093908"/>
              <a:gd name="connsiteY451" fmla="*/ 836707 h 2557868"/>
              <a:gd name="connsiteX452" fmla="*/ 999696 w 3093908"/>
              <a:gd name="connsiteY452" fmla="*/ 814688 h 2557868"/>
              <a:gd name="connsiteX453" fmla="*/ 996304 w 3093908"/>
              <a:gd name="connsiteY453" fmla="*/ 802832 h 2557868"/>
              <a:gd name="connsiteX454" fmla="*/ 996304 w 3093908"/>
              <a:gd name="connsiteY454" fmla="*/ 787588 h 2557868"/>
              <a:gd name="connsiteX455" fmla="*/ 996304 w 3093908"/>
              <a:gd name="connsiteY455" fmla="*/ 774039 h 2557868"/>
              <a:gd name="connsiteX456" fmla="*/ 992913 w 3093908"/>
              <a:gd name="connsiteY456" fmla="*/ 763876 h 2557868"/>
              <a:gd name="connsiteX457" fmla="*/ 970868 w 3093908"/>
              <a:gd name="connsiteY457" fmla="*/ 730002 h 2557868"/>
              <a:gd name="connsiteX458" fmla="*/ 938650 w 3093908"/>
              <a:gd name="connsiteY458" fmla="*/ 696127 h 2557868"/>
              <a:gd name="connsiteX459" fmla="*/ 903039 w 3093908"/>
              <a:gd name="connsiteY459" fmla="*/ 660558 h 2557868"/>
              <a:gd name="connsiteX460" fmla="*/ 865733 w 3093908"/>
              <a:gd name="connsiteY460" fmla="*/ 628377 h 2557868"/>
              <a:gd name="connsiteX461" fmla="*/ 836906 w 3093908"/>
              <a:gd name="connsiteY461" fmla="*/ 596196 h 2557868"/>
              <a:gd name="connsiteX462" fmla="*/ 813166 w 3093908"/>
              <a:gd name="connsiteY462" fmla="*/ 562321 h 2557868"/>
              <a:gd name="connsiteX463" fmla="*/ 796208 w 3093908"/>
              <a:gd name="connsiteY463" fmla="*/ 519978 h 2557868"/>
              <a:gd name="connsiteX464" fmla="*/ 782642 w 3093908"/>
              <a:gd name="connsiteY464" fmla="*/ 472553 h 2557868"/>
              <a:gd name="connsiteX465" fmla="*/ 775860 w 3093908"/>
              <a:gd name="connsiteY465" fmla="*/ 420047 h 2557868"/>
              <a:gd name="connsiteX466" fmla="*/ 775860 w 3093908"/>
              <a:gd name="connsiteY466" fmla="*/ 365847 h 2557868"/>
              <a:gd name="connsiteX467" fmla="*/ 782642 w 3093908"/>
              <a:gd name="connsiteY467" fmla="*/ 316729 h 2557868"/>
              <a:gd name="connsiteX468" fmla="*/ 794513 w 3093908"/>
              <a:gd name="connsiteY468" fmla="*/ 267611 h 2557868"/>
              <a:gd name="connsiteX469" fmla="*/ 809774 w 3093908"/>
              <a:gd name="connsiteY469" fmla="*/ 228655 h 2557868"/>
              <a:gd name="connsiteX470" fmla="*/ 831819 w 3093908"/>
              <a:gd name="connsiteY470" fmla="*/ 196474 h 2557868"/>
              <a:gd name="connsiteX471" fmla="*/ 819949 w 3093908"/>
              <a:gd name="connsiteY471" fmla="*/ 177843 h 2557868"/>
              <a:gd name="connsiteX472" fmla="*/ 826731 w 3093908"/>
              <a:gd name="connsiteY472" fmla="*/ 177842 h 2557868"/>
              <a:gd name="connsiteX473" fmla="*/ 841993 w 3093908"/>
              <a:gd name="connsiteY473" fmla="*/ 171067 h 2557868"/>
              <a:gd name="connsiteX474" fmla="*/ 852167 w 3093908"/>
              <a:gd name="connsiteY474" fmla="*/ 157517 h 2557868"/>
              <a:gd name="connsiteX475" fmla="*/ 862342 w 3093908"/>
              <a:gd name="connsiteY475" fmla="*/ 142274 h 2557868"/>
              <a:gd name="connsiteX476" fmla="*/ 870821 w 3093908"/>
              <a:gd name="connsiteY476" fmla="*/ 130418 h 2557868"/>
              <a:gd name="connsiteX477" fmla="*/ 880995 w 3093908"/>
              <a:gd name="connsiteY477" fmla="*/ 118562 h 2557868"/>
              <a:gd name="connsiteX478" fmla="*/ 916605 w 3093908"/>
              <a:gd name="connsiteY478" fmla="*/ 99931 h 2557868"/>
              <a:gd name="connsiteX479" fmla="*/ 952215 w 3093908"/>
              <a:gd name="connsiteY479" fmla="*/ 86381 h 2557868"/>
              <a:gd name="connsiteX480" fmla="*/ 989521 w 3093908"/>
              <a:gd name="connsiteY480" fmla="*/ 67749 h 2557868"/>
              <a:gd name="connsiteX481" fmla="*/ 992913 w 3093908"/>
              <a:gd name="connsiteY481" fmla="*/ 67749 h 2557868"/>
              <a:gd name="connsiteX482" fmla="*/ 999696 w 3093908"/>
              <a:gd name="connsiteY482" fmla="*/ 40650 h 2557868"/>
              <a:gd name="connsiteX483" fmla="*/ 1014957 w 3093908"/>
              <a:gd name="connsiteY483" fmla="*/ 42343 h 2557868"/>
              <a:gd name="connsiteX484" fmla="*/ 1026827 w 3093908"/>
              <a:gd name="connsiteY484" fmla="*/ 44037 h 2557868"/>
              <a:gd name="connsiteX485" fmla="*/ 1037002 w 3093908"/>
              <a:gd name="connsiteY485" fmla="*/ 45731 h 2557868"/>
              <a:gd name="connsiteX486" fmla="*/ 1050568 w 3093908"/>
              <a:gd name="connsiteY486" fmla="*/ 50812 h 2557868"/>
              <a:gd name="connsiteX487" fmla="*/ 1052263 w 3093908"/>
              <a:gd name="connsiteY487" fmla="*/ 42343 h 2557868"/>
              <a:gd name="connsiteX488" fmla="*/ 1055655 w 3093908"/>
              <a:gd name="connsiteY488" fmla="*/ 35568 h 2557868"/>
              <a:gd name="connsiteX489" fmla="*/ 1057351 w 3093908"/>
              <a:gd name="connsiteY489" fmla="*/ 30487 h 2557868"/>
              <a:gd name="connsiteX490" fmla="*/ 1060742 w 3093908"/>
              <a:gd name="connsiteY490" fmla="*/ 28793 h 2557868"/>
              <a:gd name="connsiteX491" fmla="*/ 1065829 w 3093908"/>
              <a:gd name="connsiteY491" fmla="*/ 27100 h 2557868"/>
              <a:gd name="connsiteX492" fmla="*/ 1072612 w 3093908"/>
              <a:gd name="connsiteY492" fmla="*/ 25406 h 2557868"/>
              <a:gd name="connsiteX493" fmla="*/ 1082786 w 3093908"/>
              <a:gd name="connsiteY493" fmla="*/ 22018 h 2557868"/>
              <a:gd name="connsiteX494" fmla="*/ 1104831 w 3093908"/>
              <a:gd name="connsiteY494" fmla="*/ 15243 h 2557868"/>
              <a:gd name="connsiteX495" fmla="*/ 1126875 w 3093908"/>
              <a:gd name="connsiteY495" fmla="*/ 8469 h 25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3093908" h="2557868">
                <a:moveTo>
                  <a:pt x="1380104" y="960640"/>
                </a:moveTo>
                <a:lnTo>
                  <a:pt x="1404926" y="974839"/>
                </a:lnTo>
                <a:lnTo>
                  <a:pt x="1419110" y="987262"/>
                </a:lnTo>
                <a:lnTo>
                  <a:pt x="1426202" y="994361"/>
                </a:lnTo>
                <a:lnTo>
                  <a:pt x="1426202" y="997911"/>
                </a:lnTo>
                <a:lnTo>
                  <a:pt x="1419110" y="1026307"/>
                </a:lnTo>
                <a:lnTo>
                  <a:pt x="1417337" y="1045830"/>
                </a:lnTo>
                <a:lnTo>
                  <a:pt x="1413791" y="1058253"/>
                </a:lnTo>
                <a:lnTo>
                  <a:pt x="1413791" y="1065352"/>
                </a:lnTo>
                <a:lnTo>
                  <a:pt x="1413791" y="1067128"/>
                </a:lnTo>
                <a:lnTo>
                  <a:pt x="1420883" y="1090200"/>
                </a:lnTo>
                <a:lnTo>
                  <a:pt x="1427975" y="1120371"/>
                </a:lnTo>
                <a:lnTo>
                  <a:pt x="1442159" y="1143443"/>
                </a:lnTo>
                <a:lnTo>
                  <a:pt x="1452797" y="1161191"/>
                </a:lnTo>
                <a:lnTo>
                  <a:pt x="1461662" y="1175389"/>
                </a:lnTo>
                <a:lnTo>
                  <a:pt x="1466982" y="1177164"/>
                </a:lnTo>
                <a:lnTo>
                  <a:pt x="1491804" y="1205561"/>
                </a:lnTo>
                <a:lnTo>
                  <a:pt x="1507761" y="1223308"/>
                </a:lnTo>
                <a:lnTo>
                  <a:pt x="1518399" y="1237507"/>
                </a:lnTo>
                <a:lnTo>
                  <a:pt x="1520172" y="1241056"/>
                </a:lnTo>
                <a:lnTo>
                  <a:pt x="1543221" y="1290751"/>
                </a:lnTo>
                <a:lnTo>
                  <a:pt x="1566271" y="1342219"/>
                </a:lnTo>
                <a:lnTo>
                  <a:pt x="1589320" y="1395463"/>
                </a:lnTo>
                <a:lnTo>
                  <a:pt x="1608823" y="1448707"/>
                </a:lnTo>
                <a:lnTo>
                  <a:pt x="1628326" y="1501950"/>
                </a:lnTo>
                <a:lnTo>
                  <a:pt x="1646057" y="1551644"/>
                </a:lnTo>
                <a:lnTo>
                  <a:pt x="1662014" y="1597789"/>
                </a:lnTo>
                <a:lnTo>
                  <a:pt x="1676198" y="1638609"/>
                </a:lnTo>
                <a:lnTo>
                  <a:pt x="1685063" y="1674105"/>
                </a:lnTo>
                <a:lnTo>
                  <a:pt x="1693928" y="1698952"/>
                </a:lnTo>
                <a:lnTo>
                  <a:pt x="1699247" y="1714925"/>
                </a:lnTo>
                <a:lnTo>
                  <a:pt x="1701020" y="1722024"/>
                </a:lnTo>
                <a:lnTo>
                  <a:pt x="1715204" y="1762844"/>
                </a:lnTo>
                <a:lnTo>
                  <a:pt x="1725842" y="1814313"/>
                </a:lnTo>
                <a:lnTo>
                  <a:pt x="1740026" y="1871106"/>
                </a:lnTo>
                <a:lnTo>
                  <a:pt x="1752438" y="1933224"/>
                </a:lnTo>
                <a:lnTo>
                  <a:pt x="1763076" y="2000666"/>
                </a:lnTo>
                <a:lnTo>
                  <a:pt x="1775487" y="2066333"/>
                </a:lnTo>
                <a:lnTo>
                  <a:pt x="1784352" y="2135550"/>
                </a:lnTo>
                <a:lnTo>
                  <a:pt x="1793217" y="2199442"/>
                </a:lnTo>
                <a:lnTo>
                  <a:pt x="1802082" y="2265109"/>
                </a:lnTo>
                <a:lnTo>
                  <a:pt x="1810947" y="2321902"/>
                </a:lnTo>
                <a:lnTo>
                  <a:pt x="1816266" y="2371596"/>
                </a:lnTo>
                <a:lnTo>
                  <a:pt x="1822384" y="2409869"/>
                </a:lnTo>
                <a:lnTo>
                  <a:pt x="1568614" y="2444853"/>
                </a:lnTo>
                <a:lnTo>
                  <a:pt x="1560952" y="2376921"/>
                </a:lnTo>
                <a:lnTo>
                  <a:pt x="1550313" y="2218965"/>
                </a:lnTo>
                <a:lnTo>
                  <a:pt x="1544994" y="2146198"/>
                </a:lnTo>
                <a:lnTo>
                  <a:pt x="1537902" y="2078757"/>
                </a:lnTo>
                <a:lnTo>
                  <a:pt x="1534356" y="2018414"/>
                </a:lnTo>
                <a:lnTo>
                  <a:pt x="1527264" y="1963395"/>
                </a:lnTo>
                <a:lnTo>
                  <a:pt x="1521945" y="1919025"/>
                </a:lnTo>
                <a:lnTo>
                  <a:pt x="1518399" y="1885305"/>
                </a:lnTo>
                <a:lnTo>
                  <a:pt x="1514853" y="1864007"/>
                </a:lnTo>
                <a:lnTo>
                  <a:pt x="1514853" y="1855133"/>
                </a:lnTo>
                <a:lnTo>
                  <a:pt x="1507761" y="1817863"/>
                </a:lnTo>
                <a:lnTo>
                  <a:pt x="1500669" y="1778817"/>
                </a:lnTo>
                <a:lnTo>
                  <a:pt x="1491804" y="1739772"/>
                </a:lnTo>
                <a:lnTo>
                  <a:pt x="1482939" y="1706051"/>
                </a:lnTo>
                <a:lnTo>
                  <a:pt x="1474074" y="1674105"/>
                </a:lnTo>
                <a:lnTo>
                  <a:pt x="1466982" y="1651033"/>
                </a:lnTo>
                <a:lnTo>
                  <a:pt x="1461662" y="1635059"/>
                </a:lnTo>
                <a:lnTo>
                  <a:pt x="1461662" y="1627960"/>
                </a:lnTo>
                <a:lnTo>
                  <a:pt x="1410245" y="1471779"/>
                </a:lnTo>
                <a:lnTo>
                  <a:pt x="1360601" y="1331571"/>
                </a:lnTo>
                <a:lnTo>
                  <a:pt x="1349962" y="1297850"/>
                </a:lnTo>
                <a:lnTo>
                  <a:pt x="1342870" y="1260579"/>
                </a:lnTo>
                <a:lnTo>
                  <a:pt x="1341097" y="1223309"/>
                </a:lnTo>
                <a:lnTo>
                  <a:pt x="1339324" y="1189588"/>
                </a:lnTo>
                <a:lnTo>
                  <a:pt x="1341097" y="1157641"/>
                </a:lnTo>
                <a:lnTo>
                  <a:pt x="1342870" y="1131020"/>
                </a:lnTo>
                <a:lnTo>
                  <a:pt x="1342870" y="1115047"/>
                </a:lnTo>
                <a:lnTo>
                  <a:pt x="1344643" y="1107948"/>
                </a:lnTo>
                <a:lnTo>
                  <a:pt x="1325140" y="1090200"/>
                </a:lnTo>
                <a:lnTo>
                  <a:pt x="1303864" y="1072451"/>
                </a:lnTo>
                <a:lnTo>
                  <a:pt x="1286134" y="1052929"/>
                </a:lnTo>
                <a:lnTo>
                  <a:pt x="1271949" y="1040506"/>
                </a:lnTo>
                <a:lnTo>
                  <a:pt x="1261312" y="1029857"/>
                </a:lnTo>
                <a:lnTo>
                  <a:pt x="1257765" y="1026307"/>
                </a:lnTo>
                <a:lnTo>
                  <a:pt x="1273723" y="1003235"/>
                </a:lnTo>
                <a:lnTo>
                  <a:pt x="1287907" y="983712"/>
                </a:lnTo>
                <a:lnTo>
                  <a:pt x="1294999" y="978388"/>
                </a:lnTo>
                <a:lnTo>
                  <a:pt x="1300318" y="973064"/>
                </a:lnTo>
                <a:lnTo>
                  <a:pt x="1328686" y="974838"/>
                </a:lnTo>
                <a:lnTo>
                  <a:pt x="1351735" y="973063"/>
                </a:lnTo>
                <a:lnTo>
                  <a:pt x="1365920" y="971289"/>
                </a:lnTo>
                <a:lnTo>
                  <a:pt x="1374785" y="965965"/>
                </a:lnTo>
                <a:lnTo>
                  <a:pt x="1380104" y="964190"/>
                </a:lnTo>
                <a:close/>
                <a:moveTo>
                  <a:pt x="992526" y="897010"/>
                </a:moveTo>
                <a:cubicBezTo>
                  <a:pt x="995929" y="908936"/>
                  <a:pt x="999023" y="921491"/>
                  <a:pt x="1002426" y="933418"/>
                </a:cubicBezTo>
                <a:cubicBezTo>
                  <a:pt x="1007995" y="944716"/>
                  <a:pt x="1013564" y="956643"/>
                  <a:pt x="1019133" y="967943"/>
                </a:cubicBezTo>
                <a:cubicBezTo>
                  <a:pt x="1026249" y="978614"/>
                  <a:pt x="1033675" y="988657"/>
                  <a:pt x="1040791" y="999329"/>
                </a:cubicBezTo>
                <a:lnTo>
                  <a:pt x="1062139" y="1031343"/>
                </a:lnTo>
                <a:lnTo>
                  <a:pt x="1080393" y="1060846"/>
                </a:lnTo>
                <a:lnTo>
                  <a:pt x="1116901" y="1130523"/>
                </a:lnTo>
                <a:cubicBezTo>
                  <a:pt x="1128039" y="1155632"/>
                  <a:pt x="1138867" y="1181369"/>
                  <a:pt x="1150006" y="1206478"/>
                </a:cubicBezTo>
                <a:cubicBezTo>
                  <a:pt x="1159906" y="1232215"/>
                  <a:pt x="1170116" y="1257324"/>
                  <a:pt x="1180017" y="1283061"/>
                </a:cubicBezTo>
                <a:lnTo>
                  <a:pt x="1218072" y="1407351"/>
                </a:lnTo>
                <a:cubicBezTo>
                  <a:pt x="1229519" y="1450664"/>
                  <a:pt x="1241276" y="1493349"/>
                  <a:pt x="1252723" y="1536662"/>
                </a:cubicBezTo>
                <a:cubicBezTo>
                  <a:pt x="1262005" y="1579347"/>
                  <a:pt x="1271596" y="1622660"/>
                  <a:pt x="1280878" y="1665346"/>
                </a:cubicBezTo>
                <a:cubicBezTo>
                  <a:pt x="1289231" y="1709914"/>
                  <a:pt x="1297585" y="1753855"/>
                  <a:pt x="1305939" y="1798424"/>
                </a:cubicBezTo>
                <a:cubicBezTo>
                  <a:pt x="1315220" y="1844247"/>
                  <a:pt x="1324811" y="1890071"/>
                  <a:pt x="1334093" y="1935896"/>
                </a:cubicBezTo>
                <a:cubicBezTo>
                  <a:pt x="1343994" y="1982347"/>
                  <a:pt x="1353894" y="2028171"/>
                  <a:pt x="1363795" y="2074623"/>
                </a:cubicBezTo>
                <a:cubicBezTo>
                  <a:pt x="1370292" y="2102243"/>
                  <a:pt x="1377099" y="2129863"/>
                  <a:pt x="1383596" y="2157482"/>
                </a:cubicBezTo>
                <a:cubicBezTo>
                  <a:pt x="1390402" y="2185730"/>
                  <a:pt x="1396900" y="2213978"/>
                  <a:pt x="1403706" y="2242225"/>
                </a:cubicBezTo>
                <a:cubicBezTo>
                  <a:pt x="1408656" y="2271101"/>
                  <a:pt x="1413607" y="2299348"/>
                  <a:pt x="1418557" y="2328224"/>
                </a:cubicBezTo>
                <a:cubicBezTo>
                  <a:pt x="1422888" y="2357727"/>
                  <a:pt x="1427529" y="2386602"/>
                  <a:pt x="1431861" y="2416106"/>
                </a:cubicBezTo>
                <a:lnTo>
                  <a:pt x="1436794" y="2463025"/>
                </a:lnTo>
                <a:lnTo>
                  <a:pt x="748798" y="2557868"/>
                </a:lnTo>
                <a:lnTo>
                  <a:pt x="745632" y="2527213"/>
                </a:lnTo>
                <a:cubicBezTo>
                  <a:pt x="746869" y="2505243"/>
                  <a:pt x="747798" y="2482645"/>
                  <a:pt x="749035" y="2460674"/>
                </a:cubicBezTo>
                <a:cubicBezTo>
                  <a:pt x="750273" y="2436193"/>
                  <a:pt x="751201" y="2412339"/>
                  <a:pt x="752438" y="2387858"/>
                </a:cubicBezTo>
                <a:cubicBezTo>
                  <a:pt x="753985" y="2362749"/>
                  <a:pt x="755842" y="2338268"/>
                  <a:pt x="757389" y="2313159"/>
                </a:cubicBezTo>
                <a:cubicBezTo>
                  <a:pt x="758008" y="2287422"/>
                  <a:pt x="758317" y="2261057"/>
                  <a:pt x="758936" y="2235321"/>
                </a:cubicBezTo>
                <a:cubicBezTo>
                  <a:pt x="758317" y="2210839"/>
                  <a:pt x="758007" y="2186985"/>
                  <a:pt x="757389" y="2162505"/>
                </a:cubicBezTo>
                <a:lnTo>
                  <a:pt x="749035" y="2096593"/>
                </a:lnTo>
                <a:cubicBezTo>
                  <a:pt x="742847" y="2030682"/>
                  <a:pt x="736969" y="1965399"/>
                  <a:pt x="730781" y="1899487"/>
                </a:cubicBezTo>
                <a:cubicBezTo>
                  <a:pt x="729543" y="1910159"/>
                  <a:pt x="728615" y="1920202"/>
                  <a:pt x="727378" y="1930873"/>
                </a:cubicBezTo>
                <a:lnTo>
                  <a:pt x="715930" y="1954099"/>
                </a:lnTo>
                <a:cubicBezTo>
                  <a:pt x="712527" y="1960376"/>
                  <a:pt x="709433" y="1967282"/>
                  <a:pt x="706030" y="1973559"/>
                </a:cubicBezTo>
                <a:lnTo>
                  <a:pt x="697676" y="1990507"/>
                </a:lnTo>
                <a:cubicBezTo>
                  <a:pt x="696129" y="1996785"/>
                  <a:pt x="694273" y="2002434"/>
                  <a:pt x="692726" y="2008711"/>
                </a:cubicBezTo>
                <a:cubicBezTo>
                  <a:pt x="692417" y="2014361"/>
                  <a:pt x="692107" y="2019383"/>
                  <a:pt x="691798" y="2025032"/>
                </a:cubicBezTo>
                <a:lnTo>
                  <a:pt x="685920" y="2036959"/>
                </a:lnTo>
                <a:cubicBezTo>
                  <a:pt x="682516" y="2043864"/>
                  <a:pt x="679422" y="2051397"/>
                  <a:pt x="676019" y="2058302"/>
                </a:cubicBezTo>
                <a:lnTo>
                  <a:pt x="664571" y="2083411"/>
                </a:lnTo>
                <a:cubicBezTo>
                  <a:pt x="662406" y="2092827"/>
                  <a:pt x="659931" y="2101615"/>
                  <a:pt x="657765" y="2111031"/>
                </a:cubicBezTo>
                <a:lnTo>
                  <a:pt x="651268" y="2141161"/>
                </a:lnTo>
                <a:cubicBezTo>
                  <a:pt x="650030" y="2148694"/>
                  <a:pt x="649102" y="2156855"/>
                  <a:pt x="647864" y="2164388"/>
                </a:cubicBezTo>
                <a:cubicBezTo>
                  <a:pt x="647246" y="2170665"/>
                  <a:pt x="646936" y="2176314"/>
                  <a:pt x="646317" y="2182592"/>
                </a:cubicBezTo>
                <a:cubicBezTo>
                  <a:pt x="645080" y="2184475"/>
                  <a:pt x="644151" y="2186985"/>
                  <a:pt x="642914" y="2188869"/>
                </a:cubicBezTo>
                <a:lnTo>
                  <a:pt x="609809" y="2220883"/>
                </a:lnTo>
                <a:lnTo>
                  <a:pt x="578251" y="2247247"/>
                </a:lnTo>
                <a:lnTo>
                  <a:pt x="548550" y="2271729"/>
                </a:lnTo>
                <a:cubicBezTo>
                  <a:pt x="538649" y="2279261"/>
                  <a:pt x="528440" y="2286166"/>
                  <a:pt x="518539" y="2293699"/>
                </a:cubicBezTo>
                <a:lnTo>
                  <a:pt x="482340" y="2313158"/>
                </a:lnTo>
                <a:lnTo>
                  <a:pt x="437479" y="2330107"/>
                </a:lnTo>
                <a:lnTo>
                  <a:pt x="400971" y="2336384"/>
                </a:lnTo>
                <a:lnTo>
                  <a:pt x="369413" y="2331362"/>
                </a:lnTo>
                <a:lnTo>
                  <a:pt x="338164" y="2321947"/>
                </a:lnTo>
                <a:lnTo>
                  <a:pt x="311557" y="2301859"/>
                </a:lnTo>
                <a:cubicBezTo>
                  <a:pt x="302584" y="2294954"/>
                  <a:pt x="293921" y="2287422"/>
                  <a:pt x="284949" y="2280517"/>
                </a:cubicBezTo>
                <a:cubicBezTo>
                  <a:pt x="277214" y="2272356"/>
                  <a:pt x="269479" y="2263568"/>
                  <a:pt x="261745" y="2255408"/>
                </a:cubicBezTo>
                <a:lnTo>
                  <a:pt x="240397" y="2227160"/>
                </a:lnTo>
                <a:cubicBezTo>
                  <a:pt x="234209" y="2218372"/>
                  <a:pt x="228330" y="2209584"/>
                  <a:pt x="222143" y="2200796"/>
                </a:cubicBezTo>
                <a:cubicBezTo>
                  <a:pt x="216574" y="2193263"/>
                  <a:pt x="211005" y="2185103"/>
                  <a:pt x="205435" y="2177570"/>
                </a:cubicBezTo>
                <a:cubicBezTo>
                  <a:pt x="201104" y="2170665"/>
                  <a:pt x="196463" y="2164387"/>
                  <a:pt x="192132" y="2157482"/>
                </a:cubicBezTo>
                <a:cubicBezTo>
                  <a:pt x="188419" y="2153716"/>
                  <a:pt x="184397" y="2149950"/>
                  <a:pt x="180684" y="2146183"/>
                </a:cubicBezTo>
                <a:cubicBezTo>
                  <a:pt x="169546" y="2133001"/>
                  <a:pt x="158717" y="2119191"/>
                  <a:pt x="147579" y="2106009"/>
                </a:cubicBezTo>
                <a:lnTo>
                  <a:pt x="119425" y="2060185"/>
                </a:lnTo>
                <a:lnTo>
                  <a:pt x="96220" y="2003690"/>
                </a:lnTo>
                <a:cubicBezTo>
                  <a:pt x="90652" y="1983602"/>
                  <a:pt x="85082" y="1964143"/>
                  <a:pt x="79513" y="1944056"/>
                </a:cubicBezTo>
                <a:cubicBezTo>
                  <a:pt x="75182" y="1922085"/>
                  <a:pt x="70541" y="1899487"/>
                  <a:pt x="66210" y="1877517"/>
                </a:cubicBezTo>
                <a:cubicBezTo>
                  <a:pt x="64663" y="1854291"/>
                  <a:pt x="62806" y="1831065"/>
                  <a:pt x="61259" y="1807839"/>
                </a:cubicBezTo>
                <a:lnTo>
                  <a:pt x="61259" y="1740045"/>
                </a:lnTo>
                <a:lnTo>
                  <a:pt x="69613" y="1672250"/>
                </a:lnTo>
                <a:cubicBezTo>
                  <a:pt x="71160" y="1661579"/>
                  <a:pt x="73016" y="1651536"/>
                  <a:pt x="74563" y="1640864"/>
                </a:cubicBezTo>
                <a:cubicBezTo>
                  <a:pt x="73944" y="1630821"/>
                  <a:pt x="73635" y="1620777"/>
                  <a:pt x="73016" y="1610733"/>
                </a:cubicBezTo>
                <a:lnTo>
                  <a:pt x="73016" y="1581230"/>
                </a:lnTo>
                <a:lnTo>
                  <a:pt x="73016" y="1552983"/>
                </a:lnTo>
                <a:cubicBezTo>
                  <a:pt x="73944" y="1545450"/>
                  <a:pt x="75182" y="1537289"/>
                  <a:pt x="76110" y="1529757"/>
                </a:cubicBezTo>
                <a:cubicBezTo>
                  <a:pt x="70541" y="1512808"/>
                  <a:pt x="65282" y="1495232"/>
                  <a:pt x="59713" y="1478283"/>
                </a:cubicBezTo>
                <a:cubicBezTo>
                  <a:pt x="53215" y="1459452"/>
                  <a:pt x="46409" y="1440620"/>
                  <a:pt x="39911" y="1421788"/>
                </a:cubicBezTo>
                <a:cubicBezTo>
                  <a:pt x="34342" y="1402329"/>
                  <a:pt x="28773" y="1383497"/>
                  <a:pt x="23204" y="1364038"/>
                </a:cubicBezTo>
                <a:lnTo>
                  <a:pt x="8354" y="1307542"/>
                </a:lnTo>
                <a:cubicBezTo>
                  <a:pt x="5569" y="1288710"/>
                  <a:pt x="2785" y="1270506"/>
                  <a:pt x="0" y="1251675"/>
                </a:cubicBezTo>
                <a:lnTo>
                  <a:pt x="33105" y="1218405"/>
                </a:lnTo>
                <a:lnTo>
                  <a:pt x="79513" y="1192040"/>
                </a:lnTo>
                <a:lnTo>
                  <a:pt x="127469" y="1170070"/>
                </a:lnTo>
                <a:lnTo>
                  <a:pt x="184088" y="1155632"/>
                </a:lnTo>
                <a:lnTo>
                  <a:pt x="240397" y="1148727"/>
                </a:lnTo>
                <a:cubicBezTo>
                  <a:pt x="245347" y="1151866"/>
                  <a:pt x="250297" y="1155633"/>
                  <a:pt x="255247" y="1158771"/>
                </a:cubicBezTo>
                <a:cubicBezTo>
                  <a:pt x="260816" y="1160654"/>
                  <a:pt x="266076" y="1163165"/>
                  <a:pt x="271645" y="1165048"/>
                </a:cubicBezTo>
                <a:cubicBezTo>
                  <a:pt x="277833" y="1166932"/>
                  <a:pt x="283711" y="1168187"/>
                  <a:pt x="289899" y="1170070"/>
                </a:cubicBezTo>
                <a:cubicBezTo>
                  <a:pt x="295468" y="1172581"/>
                  <a:pt x="301037" y="1175720"/>
                  <a:pt x="306606" y="1178231"/>
                </a:cubicBezTo>
                <a:cubicBezTo>
                  <a:pt x="311557" y="1182625"/>
                  <a:pt x="316507" y="1187646"/>
                  <a:pt x="321457" y="1192040"/>
                </a:cubicBezTo>
                <a:lnTo>
                  <a:pt x="338164" y="1216522"/>
                </a:lnTo>
                <a:cubicBezTo>
                  <a:pt x="341877" y="1225938"/>
                  <a:pt x="345899" y="1235354"/>
                  <a:pt x="349612" y="1244770"/>
                </a:cubicBezTo>
                <a:lnTo>
                  <a:pt x="336308" y="1266112"/>
                </a:lnTo>
                <a:cubicBezTo>
                  <a:pt x="334761" y="1273645"/>
                  <a:pt x="332905" y="1280550"/>
                  <a:pt x="331358" y="1288083"/>
                </a:cubicBezTo>
                <a:cubicBezTo>
                  <a:pt x="332905" y="1294988"/>
                  <a:pt x="334761" y="1302520"/>
                  <a:pt x="336308" y="1309425"/>
                </a:cubicBezTo>
                <a:cubicBezTo>
                  <a:pt x="337855" y="1316330"/>
                  <a:pt x="339711" y="1323863"/>
                  <a:pt x="341258" y="1330768"/>
                </a:cubicBezTo>
                <a:cubicBezTo>
                  <a:pt x="342496" y="1338301"/>
                  <a:pt x="343424" y="1346461"/>
                  <a:pt x="344661" y="1353994"/>
                </a:cubicBezTo>
                <a:cubicBezTo>
                  <a:pt x="344043" y="1361526"/>
                  <a:pt x="343733" y="1369687"/>
                  <a:pt x="343114" y="1377220"/>
                </a:cubicBezTo>
                <a:cubicBezTo>
                  <a:pt x="339092" y="1386008"/>
                  <a:pt x="335380" y="1394796"/>
                  <a:pt x="331358" y="1403584"/>
                </a:cubicBezTo>
                <a:lnTo>
                  <a:pt x="278452" y="1425555"/>
                </a:lnTo>
                <a:lnTo>
                  <a:pt x="278452" y="1448781"/>
                </a:lnTo>
                <a:cubicBezTo>
                  <a:pt x="279071" y="1456313"/>
                  <a:pt x="279380" y="1464473"/>
                  <a:pt x="279999" y="1472006"/>
                </a:cubicBezTo>
                <a:cubicBezTo>
                  <a:pt x="281236" y="1480794"/>
                  <a:pt x="282164" y="1489582"/>
                  <a:pt x="283402" y="1498371"/>
                </a:cubicBezTo>
                <a:lnTo>
                  <a:pt x="283402" y="1522852"/>
                </a:lnTo>
                <a:cubicBezTo>
                  <a:pt x="282164" y="1531013"/>
                  <a:pt x="281236" y="1539801"/>
                  <a:pt x="279999" y="1547961"/>
                </a:cubicBezTo>
                <a:cubicBezTo>
                  <a:pt x="278452" y="1554866"/>
                  <a:pt x="276595" y="1561143"/>
                  <a:pt x="275048" y="1568048"/>
                </a:cubicBezTo>
                <a:cubicBezTo>
                  <a:pt x="270717" y="1573698"/>
                  <a:pt x="266076" y="1578720"/>
                  <a:pt x="261745" y="1584369"/>
                </a:cubicBezTo>
                <a:lnTo>
                  <a:pt x="275048" y="1609478"/>
                </a:lnTo>
                <a:cubicBezTo>
                  <a:pt x="279999" y="1617011"/>
                  <a:pt x="284949" y="1625171"/>
                  <a:pt x="289899" y="1632704"/>
                </a:cubicBezTo>
                <a:cubicBezTo>
                  <a:pt x="295468" y="1639609"/>
                  <a:pt x="301037" y="1647142"/>
                  <a:pt x="306606" y="1654047"/>
                </a:cubicBezTo>
                <a:lnTo>
                  <a:pt x="323004" y="1669112"/>
                </a:lnTo>
                <a:cubicBezTo>
                  <a:pt x="327954" y="1670995"/>
                  <a:pt x="333214" y="1673506"/>
                  <a:pt x="338164" y="1675389"/>
                </a:cubicBezTo>
                <a:cubicBezTo>
                  <a:pt x="341877" y="1669740"/>
                  <a:pt x="345899" y="1664718"/>
                  <a:pt x="349612" y="1659068"/>
                </a:cubicBezTo>
                <a:lnTo>
                  <a:pt x="357965" y="1630821"/>
                </a:lnTo>
                <a:cubicBezTo>
                  <a:pt x="361678" y="1619522"/>
                  <a:pt x="365700" y="1607595"/>
                  <a:pt x="369413" y="1596296"/>
                </a:cubicBezTo>
                <a:cubicBezTo>
                  <a:pt x="372816" y="1583113"/>
                  <a:pt x="376219" y="1569304"/>
                  <a:pt x="379622" y="1556122"/>
                </a:cubicBezTo>
                <a:cubicBezTo>
                  <a:pt x="381788" y="1541684"/>
                  <a:pt x="383954" y="1527874"/>
                  <a:pt x="386120" y="1513436"/>
                </a:cubicBezTo>
                <a:lnTo>
                  <a:pt x="394473" y="1472006"/>
                </a:lnTo>
                <a:cubicBezTo>
                  <a:pt x="396020" y="1459452"/>
                  <a:pt x="397877" y="1446270"/>
                  <a:pt x="399423" y="1433715"/>
                </a:cubicBezTo>
                <a:cubicBezTo>
                  <a:pt x="400042" y="1423671"/>
                  <a:pt x="400352" y="1413628"/>
                  <a:pt x="400970" y="1403584"/>
                </a:cubicBezTo>
                <a:cubicBezTo>
                  <a:pt x="400352" y="1396679"/>
                  <a:pt x="400042" y="1389146"/>
                  <a:pt x="399424" y="1382241"/>
                </a:cubicBezTo>
                <a:lnTo>
                  <a:pt x="407777" y="1380358"/>
                </a:lnTo>
                <a:cubicBezTo>
                  <a:pt x="408705" y="1379103"/>
                  <a:pt x="409943" y="1378475"/>
                  <a:pt x="410871" y="1377220"/>
                </a:cubicBezTo>
                <a:cubicBezTo>
                  <a:pt x="412418" y="1375964"/>
                  <a:pt x="414274" y="1375336"/>
                  <a:pt x="415821" y="1374081"/>
                </a:cubicBezTo>
                <a:cubicBezTo>
                  <a:pt x="416440" y="1372825"/>
                  <a:pt x="417059" y="1372198"/>
                  <a:pt x="417678" y="1370942"/>
                </a:cubicBezTo>
                <a:cubicBezTo>
                  <a:pt x="418606" y="1369687"/>
                  <a:pt x="419843" y="1368431"/>
                  <a:pt x="420771" y="1367176"/>
                </a:cubicBezTo>
                <a:cubicBezTo>
                  <a:pt x="421390" y="1365293"/>
                  <a:pt x="422009" y="1364038"/>
                  <a:pt x="422628" y="1362154"/>
                </a:cubicBezTo>
                <a:cubicBezTo>
                  <a:pt x="423866" y="1359643"/>
                  <a:pt x="424794" y="1356505"/>
                  <a:pt x="426031" y="1353994"/>
                </a:cubicBezTo>
                <a:cubicBezTo>
                  <a:pt x="424793" y="1347089"/>
                  <a:pt x="423865" y="1339556"/>
                  <a:pt x="422628" y="1332651"/>
                </a:cubicBezTo>
                <a:cubicBezTo>
                  <a:pt x="423865" y="1322607"/>
                  <a:pt x="424794" y="1312564"/>
                  <a:pt x="426031" y="1302520"/>
                </a:cubicBezTo>
                <a:cubicBezTo>
                  <a:pt x="428197" y="1291849"/>
                  <a:pt x="430363" y="1281805"/>
                  <a:pt x="432528" y="1271134"/>
                </a:cubicBezTo>
                <a:cubicBezTo>
                  <a:pt x="435932" y="1260462"/>
                  <a:pt x="439026" y="1250419"/>
                  <a:pt x="442429" y="1239748"/>
                </a:cubicBezTo>
                <a:cubicBezTo>
                  <a:pt x="445832" y="1231587"/>
                  <a:pt x="448926" y="1223427"/>
                  <a:pt x="452329" y="1215266"/>
                </a:cubicBezTo>
                <a:cubicBezTo>
                  <a:pt x="456661" y="1208361"/>
                  <a:pt x="461302" y="1202084"/>
                  <a:pt x="465633" y="1195179"/>
                </a:cubicBezTo>
                <a:lnTo>
                  <a:pt x="487290" y="1178231"/>
                </a:lnTo>
                <a:lnTo>
                  <a:pt x="515445" y="1166932"/>
                </a:lnTo>
                <a:cubicBezTo>
                  <a:pt x="525346" y="1165048"/>
                  <a:pt x="535246" y="1163793"/>
                  <a:pt x="545147" y="1161910"/>
                </a:cubicBezTo>
                <a:lnTo>
                  <a:pt x="576704" y="1155632"/>
                </a:lnTo>
                <a:lnTo>
                  <a:pt x="609809" y="1148727"/>
                </a:lnTo>
                <a:lnTo>
                  <a:pt x="639511" y="1135545"/>
                </a:lnTo>
                <a:lnTo>
                  <a:pt x="701080" y="1105414"/>
                </a:lnTo>
                <a:lnTo>
                  <a:pt x="767289" y="1072773"/>
                </a:lnTo>
                <a:lnTo>
                  <a:pt x="835355" y="1039503"/>
                </a:lnTo>
                <a:lnTo>
                  <a:pt x="894758" y="1004351"/>
                </a:lnTo>
                <a:cubicBezTo>
                  <a:pt x="891046" y="1001212"/>
                  <a:pt x="887023" y="998073"/>
                  <a:pt x="883311" y="994935"/>
                </a:cubicBezTo>
                <a:cubicBezTo>
                  <a:pt x="891664" y="991796"/>
                  <a:pt x="899708" y="988030"/>
                  <a:pt x="908062" y="984891"/>
                </a:cubicBezTo>
                <a:lnTo>
                  <a:pt x="926316" y="969826"/>
                </a:lnTo>
                <a:lnTo>
                  <a:pt x="944570" y="951622"/>
                </a:lnTo>
                <a:cubicBezTo>
                  <a:pt x="949520" y="944717"/>
                  <a:pt x="954471" y="938439"/>
                  <a:pt x="959421" y="931534"/>
                </a:cubicBezTo>
                <a:cubicBezTo>
                  <a:pt x="964990" y="925257"/>
                  <a:pt x="970559" y="918352"/>
                  <a:pt x="976128" y="912075"/>
                </a:cubicBezTo>
                <a:close/>
                <a:moveTo>
                  <a:pt x="2691081" y="204628"/>
                </a:moveTo>
                <a:lnTo>
                  <a:pt x="2716142" y="202745"/>
                </a:lnTo>
                <a:lnTo>
                  <a:pt x="2745843" y="202745"/>
                </a:lnTo>
                <a:lnTo>
                  <a:pt x="2782351" y="204628"/>
                </a:lnTo>
                <a:lnTo>
                  <a:pt x="2818860" y="209650"/>
                </a:lnTo>
                <a:lnTo>
                  <a:pt x="2858462" y="217810"/>
                </a:lnTo>
                <a:lnTo>
                  <a:pt x="2891876" y="225971"/>
                </a:lnTo>
                <a:lnTo>
                  <a:pt x="2923124" y="239153"/>
                </a:lnTo>
                <a:lnTo>
                  <a:pt x="2943235" y="252336"/>
                </a:lnTo>
                <a:lnTo>
                  <a:pt x="2956229" y="269284"/>
                </a:lnTo>
                <a:cubicBezTo>
                  <a:pt x="2958085" y="272423"/>
                  <a:pt x="2959633" y="275561"/>
                  <a:pt x="2961489" y="278700"/>
                </a:cubicBezTo>
                <a:cubicBezTo>
                  <a:pt x="2962108" y="286232"/>
                  <a:pt x="2962417" y="293138"/>
                  <a:pt x="2963036" y="300670"/>
                </a:cubicBezTo>
                <a:cubicBezTo>
                  <a:pt x="2964583" y="310086"/>
                  <a:pt x="2966439" y="319502"/>
                  <a:pt x="2967986" y="328918"/>
                </a:cubicBezTo>
                <a:cubicBezTo>
                  <a:pt x="2969224" y="338961"/>
                  <a:pt x="2970152" y="348377"/>
                  <a:pt x="2971389" y="358421"/>
                </a:cubicBezTo>
                <a:cubicBezTo>
                  <a:pt x="2972936" y="370348"/>
                  <a:pt x="2974792" y="381647"/>
                  <a:pt x="2976340" y="393573"/>
                </a:cubicBezTo>
                <a:cubicBezTo>
                  <a:pt x="2976958" y="403617"/>
                  <a:pt x="2977268" y="413033"/>
                  <a:pt x="2977886" y="423077"/>
                </a:cubicBezTo>
                <a:cubicBezTo>
                  <a:pt x="2979124" y="432493"/>
                  <a:pt x="2980052" y="441909"/>
                  <a:pt x="2981290" y="451324"/>
                </a:cubicBezTo>
                <a:lnTo>
                  <a:pt x="2981290" y="471412"/>
                </a:lnTo>
                <a:cubicBezTo>
                  <a:pt x="2977268" y="486477"/>
                  <a:pt x="2973555" y="500915"/>
                  <a:pt x="2969533" y="515980"/>
                </a:cubicBezTo>
                <a:cubicBezTo>
                  <a:pt x="2971080" y="522885"/>
                  <a:pt x="2972936" y="530418"/>
                  <a:pt x="2974483" y="537323"/>
                </a:cubicBezTo>
                <a:cubicBezTo>
                  <a:pt x="2976649" y="547366"/>
                  <a:pt x="2979124" y="557410"/>
                  <a:pt x="2981290" y="567453"/>
                </a:cubicBezTo>
                <a:cubicBezTo>
                  <a:pt x="2984074" y="577497"/>
                  <a:pt x="2986859" y="586913"/>
                  <a:pt x="2989643" y="596956"/>
                </a:cubicBezTo>
                <a:lnTo>
                  <a:pt x="2996140" y="623321"/>
                </a:lnTo>
                <a:cubicBezTo>
                  <a:pt x="2997378" y="633365"/>
                  <a:pt x="2998306" y="643409"/>
                  <a:pt x="2999544" y="653452"/>
                </a:cubicBezTo>
                <a:lnTo>
                  <a:pt x="2999544" y="684838"/>
                </a:lnTo>
                <a:lnTo>
                  <a:pt x="2997687" y="714969"/>
                </a:lnTo>
                <a:cubicBezTo>
                  <a:pt x="2997069" y="724385"/>
                  <a:pt x="2996759" y="733173"/>
                  <a:pt x="2996140" y="742589"/>
                </a:cubicBezTo>
                <a:lnTo>
                  <a:pt x="2996141" y="769581"/>
                </a:lnTo>
                <a:cubicBezTo>
                  <a:pt x="2997688" y="775858"/>
                  <a:pt x="2999544" y="781508"/>
                  <a:pt x="3001091" y="787785"/>
                </a:cubicBezTo>
                <a:cubicBezTo>
                  <a:pt x="3005113" y="792807"/>
                  <a:pt x="3008826" y="797201"/>
                  <a:pt x="3012848" y="802223"/>
                </a:cubicBezTo>
                <a:lnTo>
                  <a:pt x="3027698" y="817288"/>
                </a:lnTo>
                <a:lnTo>
                  <a:pt x="3044096" y="830470"/>
                </a:lnTo>
                <a:cubicBezTo>
                  <a:pt x="3049046" y="834237"/>
                  <a:pt x="3054306" y="838631"/>
                  <a:pt x="3059256" y="842397"/>
                </a:cubicBezTo>
                <a:lnTo>
                  <a:pt x="3074107" y="853697"/>
                </a:lnTo>
                <a:cubicBezTo>
                  <a:pt x="3078438" y="859974"/>
                  <a:pt x="3083079" y="865623"/>
                  <a:pt x="3087411" y="871900"/>
                </a:cubicBezTo>
                <a:cubicBezTo>
                  <a:pt x="3089576" y="880061"/>
                  <a:pt x="3091742" y="888849"/>
                  <a:pt x="3093908" y="897009"/>
                </a:cubicBezTo>
                <a:lnTo>
                  <a:pt x="3062350" y="954760"/>
                </a:lnTo>
                <a:cubicBezTo>
                  <a:pt x="3053996" y="976103"/>
                  <a:pt x="3045952" y="998073"/>
                  <a:pt x="3037599" y="1019416"/>
                </a:cubicBezTo>
                <a:cubicBezTo>
                  <a:pt x="3031102" y="1041386"/>
                  <a:pt x="3024295" y="1063985"/>
                  <a:pt x="3017798" y="1085955"/>
                </a:cubicBezTo>
                <a:cubicBezTo>
                  <a:pt x="3010991" y="1109181"/>
                  <a:pt x="3004494" y="1132407"/>
                  <a:pt x="2997687" y="1155632"/>
                </a:cubicBezTo>
                <a:lnTo>
                  <a:pt x="2976340" y="1223427"/>
                </a:lnTo>
                <a:lnTo>
                  <a:pt x="2953135" y="1289338"/>
                </a:lnTo>
                <a:cubicBezTo>
                  <a:pt x="2949113" y="1301265"/>
                  <a:pt x="2945401" y="1312564"/>
                  <a:pt x="2941378" y="1324491"/>
                </a:cubicBezTo>
                <a:cubicBezTo>
                  <a:pt x="2937975" y="1337045"/>
                  <a:pt x="2934881" y="1349600"/>
                  <a:pt x="2931478" y="1362154"/>
                </a:cubicBezTo>
                <a:cubicBezTo>
                  <a:pt x="2929312" y="1374709"/>
                  <a:pt x="2927146" y="1387891"/>
                  <a:pt x="2924981" y="1400446"/>
                </a:cubicBezTo>
                <a:cubicBezTo>
                  <a:pt x="2920958" y="1414255"/>
                  <a:pt x="2917245" y="1428065"/>
                  <a:pt x="2913224" y="1441875"/>
                </a:cubicBezTo>
                <a:cubicBezTo>
                  <a:pt x="2909511" y="1454430"/>
                  <a:pt x="2905489" y="1467612"/>
                  <a:pt x="2901776" y="1480167"/>
                </a:cubicBezTo>
                <a:lnTo>
                  <a:pt x="2881666" y="1513436"/>
                </a:lnTo>
                <a:cubicBezTo>
                  <a:pt x="2873931" y="1520341"/>
                  <a:pt x="2866196" y="1527874"/>
                  <a:pt x="2858461" y="1534779"/>
                </a:cubicBezTo>
                <a:lnTo>
                  <a:pt x="2828760" y="1549844"/>
                </a:lnTo>
                <a:cubicBezTo>
                  <a:pt x="2817622" y="1552983"/>
                  <a:pt x="2806793" y="1556749"/>
                  <a:pt x="2795655" y="1559888"/>
                </a:cubicBezTo>
                <a:lnTo>
                  <a:pt x="2759147" y="1568048"/>
                </a:lnTo>
                <a:lnTo>
                  <a:pt x="2721092" y="1574325"/>
                </a:lnTo>
                <a:lnTo>
                  <a:pt x="2684584" y="1584369"/>
                </a:lnTo>
                <a:lnTo>
                  <a:pt x="2619921" y="1596296"/>
                </a:lnTo>
                <a:lnTo>
                  <a:pt x="2546905" y="1609478"/>
                </a:lnTo>
                <a:lnTo>
                  <a:pt x="2467392" y="1615756"/>
                </a:lnTo>
                <a:lnTo>
                  <a:pt x="2382928" y="1622660"/>
                </a:lnTo>
                <a:lnTo>
                  <a:pt x="2298464" y="1623916"/>
                </a:lnTo>
                <a:lnTo>
                  <a:pt x="2210597" y="1625799"/>
                </a:lnTo>
                <a:lnTo>
                  <a:pt x="2122730" y="1625799"/>
                </a:lnTo>
                <a:cubicBezTo>
                  <a:pt x="2123349" y="1664090"/>
                  <a:pt x="2123968" y="1701754"/>
                  <a:pt x="2124586" y="1740045"/>
                </a:cubicBezTo>
                <a:cubicBezTo>
                  <a:pt x="2127371" y="1779592"/>
                  <a:pt x="2129846" y="1818511"/>
                  <a:pt x="2132631" y="1858058"/>
                </a:cubicBezTo>
                <a:cubicBezTo>
                  <a:pt x="2136962" y="1896349"/>
                  <a:pt x="2141603" y="1935268"/>
                  <a:pt x="2145935" y="1973559"/>
                </a:cubicBezTo>
                <a:cubicBezTo>
                  <a:pt x="2151503" y="2009967"/>
                  <a:pt x="2157073" y="2047003"/>
                  <a:pt x="2162642" y="2083411"/>
                </a:cubicBezTo>
                <a:cubicBezTo>
                  <a:pt x="2169758" y="2117308"/>
                  <a:pt x="2176874" y="2151833"/>
                  <a:pt x="2183990" y="2185730"/>
                </a:cubicBezTo>
                <a:cubicBezTo>
                  <a:pt x="2191106" y="2215861"/>
                  <a:pt x="2198531" y="2246619"/>
                  <a:pt x="2205647" y="2276750"/>
                </a:cubicBezTo>
                <a:cubicBezTo>
                  <a:pt x="2210597" y="2301860"/>
                  <a:pt x="2215547" y="2326341"/>
                  <a:pt x="2220498" y="2351450"/>
                </a:cubicBezTo>
                <a:lnTo>
                  <a:pt x="2221212" y="2354889"/>
                </a:lnTo>
                <a:lnTo>
                  <a:pt x="2010605" y="2383922"/>
                </a:lnTo>
                <a:lnTo>
                  <a:pt x="2010112" y="2381580"/>
                </a:lnTo>
                <a:cubicBezTo>
                  <a:pt x="2003924" y="2362121"/>
                  <a:pt x="1998046" y="2342661"/>
                  <a:pt x="1991858" y="2323202"/>
                </a:cubicBezTo>
                <a:cubicBezTo>
                  <a:pt x="1983504" y="2304370"/>
                  <a:pt x="1975460" y="2285539"/>
                  <a:pt x="1967107" y="2266707"/>
                </a:cubicBezTo>
                <a:lnTo>
                  <a:pt x="1942046" y="2213978"/>
                </a:lnTo>
                <a:cubicBezTo>
                  <a:pt x="1933383" y="2196402"/>
                  <a:pt x="1924411" y="2178825"/>
                  <a:pt x="1915748" y="2161249"/>
                </a:cubicBezTo>
                <a:cubicBezTo>
                  <a:pt x="1908632" y="2144928"/>
                  <a:pt x="1901207" y="2129235"/>
                  <a:pt x="1894091" y="2112914"/>
                </a:cubicBezTo>
                <a:lnTo>
                  <a:pt x="1827881" y="1950333"/>
                </a:lnTo>
                <a:lnTo>
                  <a:pt x="1766622" y="1791519"/>
                </a:lnTo>
                <a:lnTo>
                  <a:pt x="1708456" y="1625799"/>
                </a:lnTo>
                <a:lnTo>
                  <a:pt x="1609142" y="1273017"/>
                </a:lnTo>
                <a:lnTo>
                  <a:pt x="1579131" y="1208361"/>
                </a:lnTo>
                <a:lnTo>
                  <a:pt x="1544479" y="1141823"/>
                </a:lnTo>
                <a:lnTo>
                  <a:pt x="1509518" y="1077794"/>
                </a:lnTo>
                <a:lnTo>
                  <a:pt x="1478269" y="1017533"/>
                </a:lnTo>
                <a:cubicBezTo>
                  <a:pt x="1469297" y="986146"/>
                  <a:pt x="1460634" y="954760"/>
                  <a:pt x="1451662" y="923374"/>
                </a:cubicBezTo>
                <a:lnTo>
                  <a:pt x="1468369" y="912075"/>
                </a:lnTo>
                <a:cubicBezTo>
                  <a:pt x="1472081" y="917097"/>
                  <a:pt x="1476104" y="921491"/>
                  <a:pt x="1479816" y="926513"/>
                </a:cubicBezTo>
                <a:lnTo>
                  <a:pt x="1499617" y="939695"/>
                </a:lnTo>
                <a:cubicBezTo>
                  <a:pt x="1505186" y="943461"/>
                  <a:pt x="1510755" y="947855"/>
                  <a:pt x="1516324" y="951622"/>
                </a:cubicBezTo>
                <a:cubicBezTo>
                  <a:pt x="1522512" y="954760"/>
                  <a:pt x="1528390" y="958527"/>
                  <a:pt x="1534578" y="961665"/>
                </a:cubicBezTo>
                <a:cubicBezTo>
                  <a:pt x="1532413" y="967315"/>
                  <a:pt x="1529938" y="972337"/>
                  <a:pt x="1527772" y="977986"/>
                </a:cubicBezTo>
                <a:lnTo>
                  <a:pt x="1577584" y="1011256"/>
                </a:lnTo>
                <a:lnTo>
                  <a:pt x="1610689" y="1011256"/>
                </a:lnTo>
                <a:lnTo>
                  <a:pt x="1653694" y="1009372"/>
                </a:lnTo>
                <a:lnTo>
                  <a:pt x="1703506" y="1006234"/>
                </a:lnTo>
                <a:lnTo>
                  <a:pt x="1754865" y="1006234"/>
                </a:lnTo>
                <a:lnTo>
                  <a:pt x="1806224" y="1006234"/>
                </a:lnTo>
                <a:lnTo>
                  <a:pt x="1854488" y="1006234"/>
                </a:lnTo>
                <a:lnTo>
                  <a:pt x="1897494" y="1011256"/>
                </a:lnTo>
                <a:lnTo>
                  <a:pt x="1930599" y="1014394"/>
                </a:lnTo>
                <a:cubicBezTo>
                  <a:pt x="1938333" y="1016905"/>
                  <a:pt x="1946068" y="1018788"/>
                  <a:pt x="1953803" y="1021299"/>
                </a:cubicBezTo>
                <a:lnTo>
                  <a:pt x="1978554" y="1036365"/>
                </a:lnTo>
                <a:cubicBezTo>
                  <a:pt x="1983505" y="1042642"/>
                  <a:pt x="1988454" y="1048291"/>
                  <a:pt x="1993405" y="1054569"/>
                </a:cubicBezTo>
                <a:cubicBezTo>
                  <a:pt x="1996189" y="1059590"/>
                  <a:pt x="1998974" y="1063985"/>
                  <a:pt x="2001758" y="1069007"/>
                </a:cubicBezTo>
                <a:cubicBezTo>
                  <a:pt x="2003924" y="1075284"/>
                  <a:pt x="2006399" y="1080933"/>
                  <a:pt x="2008565" y="1087211"/>
                </a:cubicBezTo>
                <a:lnTo>
                  <a:pt x="2016609" y="1107298"/>
                </a:lnTo>
                <a:lnTo>
                  <a:pt x="2029913" y="1130523"/>
                </a:lnTo>
                <a:cubicBezTo>
                  <a:pt x="2033316" y="1133662"/>
                  <a:pt x="2036410" y="1137428"/>
                  <a:pt x="2039814" y="1140567"/>
                </a:cubicBezTo>
                <a:cubicBezTo>
                  <a:pt x="2044145" y="1141822"/>
                  <a:pt x="2048786" y="1142450"/>
                  <a:pt x="2053117" y="1143706"/>
                </a:cubicBezTo>
                <a:lnTo>
                  <a:pt x="2068277" y="1145589"/>
                </a:lnTo>
                <a:cubicBezTo>
                  <a:pt x="2073847" y="1146844"/>
                  <a:pt x="2079106" y="1147472"/>
                  <a:pt x="2084675" y="1148728"/>
                </a:cubicBezTo>
                <a:cubicBezTo>
                  <a:pt x="2090244" y="1149983"/>
                  <a:pt x="2095813" y="1150611"/>
                  <a:pt x="2101382" y="1151866"/>
                </a:cubicBezTo>
                <a:lnTo>
                  <a:pt x="2117780" y="1185136"/>
                </a:lnTo>
                <a:cubicBezTo>
                  <a:pt x="2121183" y="1186391"/>
                  <a:pt x="2124277" y="1187019"/>
                  <a:pt x="2127681" y="1188274"/>
                </a:cubicBezTo>
                <a:lnTo>
                  <a:pt x="2149338" y="1188274"/>
                </a:lnTo>
                <a:lnTo>
                  <a:pt x="2177492" y="1192040"/>
                </a:lnTo>
                <a:lnTo>
                  <a:pt x="2207194" y="1192041"/>
                </a:lnTo>
                <a:cubicBezTo>
                  <a:pt x="2216476" y="1192668"/>
                  <a:pt x="2226067" y="1192668"/>
                  <a:pt x="2235349" y="1193296"/>
                </a:cubicBezTo>
                <a:lnTo>
                  <a:pt x="2258553" y="1195179"/>
                </a:lnTo>
                <a:cubicBezTo>
                  <a:pt x="2268144" y="1197690"/>
                  <a:pt x="2277426" y="1200829"/>
                  <a:pt x="2287017" y="1203340"/>
                </a:cubicBezTo>
                <a:lnTo>
                  <a:pt x="2321669" y="1213383"/>
                </a:lnTo>
                <a:lnTo>
                  <a:pt x="2356320" y="1221544"/>
                </a:lnTo>
                <a:lnTo>
                  <a:pt x="2389735" y="1229704"/>
                </a:lnTo>
                <a:cubicBezTo>
                  <a:pt x="2399016" y="1231587"/>
                  <a:pt x="2408608" y="1232843"/>
                  <a:pt x="2417889" y="1234726"/>
                </a:cubicBezTo>
                <a:lnTo>
                  <a:pt x="2450994" y="1236609"/>
                </a:lnTo>
                <a:lnTo>
                  <a:pt x="2487502" y="1236609"/>
                </a:lnTo>
                <a:lnTo>
                  <a:pt x="2525557" y="1234726"/>
                </a:lnTo>
                <a:lnTo>
                  <a:pt x="2560209" y="1234726"/>
                </a:lnTo>
                <a:lnTo>
                  <a:pt x="2591767" y="1239748"/>
                </a:lnTo>
                <a:cubicBezTo>
                  <a:pt x="2594551" y="1233470"/>
                  <a:pt x="2597336" y="1227821"/>
                  <a:pt x="2600120" y="1221543"/>
                </a:cubicBezTo>
                <a:cubicBezTo>
                  <a:pt x="2604452" y="1217150"/>
                  <a:pt x="2609093" y="1212755"/>
                  <a:pt x="2613424" y="1208362"/>
                </a:cubicBezTo>
                <a:cubicBezTo>
                  <a:pt x="2617755" y="1203340"/>
                  <a:pt x="2622397" y="1198318"/>
                  <a:pt x="2626728" y="1193296"/>
                </a:cubicBezTo>
                <a:cubicBezTo>
                  <a:pt x="2629512" y="1188902"/>
                  <a:pt x="2631988" y="1184508"/>
                  <a:pt x="2634772" y="1180114"/>
                </a:cubicBezTo>
                <a:cubicBezTo>
                  <a:pt x="2637556" y="1173837"/>
                  <a:pt x="2640341" y="1168187"/>
                  <a:pt x="2643125" y="1161910"/>
                </a:cubicBezTo>
                <a:cubicBezTo>
                  <a:pt x="2643744" y="1155633"/>
                  <a:pt x="2644054" y="1149983"/>
                  <a:pt x="2644672" y="1143706"/>
                </a:cubicBezTo>
                <a:cubicBezTo>
                  <a:pt x="2644054" y="1139312"/>
                  <a:pt x="2643744" y="1134917"/>
                  <a:pt x="2643126" y="1130523"/>
                </a:cubicBezTo>
                <a:lnTo>
                  <a:pt x="2643126" y="1115458"/>
                </a:lnTo>
                <a:cubicBezTo>
                  <a:pt x="2643744" y="1109181"/>
                  <a:pt x="2644054" y="1103531"/>
                  <a:pt x="2644673" y="1097254"/>
                </a:cubicBezTo>
                <a:cubicBezTo>
                  <a:pt x="2646838" y="1088466"/>
                  <a:pt x="2649313" y="1079678"/>
                  <a:pt x="2651479" y="1070889"/>
                </a:cubicBezTo>
                <a:cubicBezTo>
                  <a:pt x="2657667" y="1057707"/>
                  <a:pt x="2663546" y="1044525"/>
                  <a:pt x="2669734" y="1031343"/>
                </a:cubicBezTo>
                <a:cubicBezTo>
                  <a:pt x="2676849" y="1018161"/>
                  <a:pt x="2683965" y="1004351"/>
                  <a:pt x="2691081" y="991168"/>
                </a:cubicBezTo>
                <a:cubicBezTo>
                  <a:pt x="2696031" y="977986"/>
                  <a:pt x="2701291" y="964804"/>
                  <a:pt x="2706241" y="951621"/>
                </a:cubicBezTo>
                <a:lnTo>
                  <a:pt x="2712738" y="923374"/>
                </a:lnTo>
                <a:cubicBezTo>
                  <a:pt x="2714904" y="912075"/>
                  <a:pt x="2717380" y="900148"/>
                  <a:pt x="2719545" y="888849"/>
                </a:cubicBezTo>
                <a:cubicBezTo>
                  <a:pt x="2720473" y="876923"/>
                  <a:pt x="2721711" y="865623"/>
                  <a:pt x="2722639" y="853697"/>
                </a:cubicBezTo>
                <a:cubicBezTo>
                  <a:pt x="2724805" y="842398"/>
                  <a:pt x="2727280" y="831726"/>
                  <a:pt x="2729446" y="820427"/>
                </a:cubicBezTo>
                <a:cubicBezTo>
                  <a:pt x="2731611" y="810384"/>
                  <a:pt x="2733777" y="800968"/>
                  <a:pt x="2735943" y="790924"/>
                </a:cubicBezTo>
                <a:cubicBezTo>
                  <a:pt x="2738727" y="782764"/>
                  <a:pt x="2741512" y="773975"/>
                  <a:pt x="2744297" y="765815"/>
                </a:cubicBezTo>
                <a:cubicBezTo>
                  <a:pt x="2748628" y="759537"/>
                  <a:pt x="2753269" y="753888"/>
                  <a:pt x="2757600" y="747611"/>
                </a:cubicBezTo>
                <a:cubicBezTo>
                  <a:pt x="2762550" y="741334"/>
                  <a:pt x="2767501" y="734428"/>
                  <a:pt x="2772451" y="728152"/>
                </a:cubicBezTo>
                <a:lnTo>
                  <a:pt x="2782351" y="706181"/>
                </a:lnTo>
                <a:lnTo>
                  <a:pt x="2788849" y="677933"/>
                </a:lnTo>
                <a:lnTo>
                  <a:pt x="2788849" y="656591"/>
                </a:lnTo>
                <a:lnTo>
                  <a:pt x="2788849" y="638387"/>
                </a:lnTo>
                <a:cubicBezTo>
                  <a:pt x="2788230" y="631482"/>
                  <a:pt x="2787921" y="625204"/>
                  <a:pt x="2787302" y="618299"/>
                </a:cubicBezTo>
                <a:cubicBezTo>
                  <a:pt x="2786683" y="612022"/>
                  <a:pt x="2786374" y="605117"/>
                  <a:pt x="2785754" y="598840"/>
                </a:cubicBezTo>
                <a:cubicBezTo>
                  <a:pt x="2786683" y="591307"/>
                  <a:pt x="2787921" y="583147"/>
                  <a:pt x="2788849" y="575614"/>
                </a:cubicBezTo>
                <a:lnTo>
                  <a:pt x="2749247" y="540461"/>
                </a:lnTo>
                <a:lnTo>
                  <a:pt x="2709335" y="502798"/>
                </a:lnTo>
                <a:lnTo>
                  <a:pt x="2676230" y="461368"/>
                </a:lnTo>
                <a:cubicBezTo>
                  <a:pt x="2666949" y="445675"/>
                  <a:pt x="2657358" y="430609"/>
                  <a:pt x="2648076" y="414916"/>
                </a:cubicBezTo>
                <a:cubicBezTo>
                  <a:pt x="2640341" y="397340"/>
                  <a:pt x="2632606" y="379136"/>
                  <a:pt x="2624872" y="361559"/>
                </a:cubicBezTo>
                <a:cubicBezTo>
                  <a:pt x="2616209" y="332684"/>
                  <a:pt x="2607236" y="304437"/>
                  <a:pt x="2598573" y="275561"/>
                </a:cubicBezTo>
                <a:lnTo>
                  <a:pt x="2619921" y="260496"/>
                </a:lnTo>
                <a:cubicBezTo>
                  <a:pt x="2628275" y="258613"/>
                  <a:pt x="2636319" y="256102"/>
                  <a:pt x="2644673" y="254219"/>
                </a:cubicBezTo>
                <a:lnTo>
                  <a:pt x="2673137" y="241036"/>
                </a:lnTo>
                <a:close/>
                <a:moveTo>
                  <a:pt x="1148920" y="0"/>
                </a:moveTo>
                <a:lnTo>
                  <a:pt x="1238794" y="28794"/>
                </a:lnTo>
                <a:lnTo>
                  <a:pt x="1257447" y="42343"/>
                </a:lnTo>
                <a:lnTo>
                  <a:pt x="1267621" y="62668"/>
                </a:lnTo>
                <a:lnTo>
                  <a:pt x="1276100" y="81299"/>
                </a:lnTo>
                <a:lnTo>
                  <a:pt x="1286274" y="103318"/>
                </a:lnTo>
                <a:lnTo>
                  <a:pt x="1294753" y="123643"/>
                </a:lnTo>
                <a:lnTo>
                  <a:pt x="1350712" y="155824"/>
                </a:lnTo>
                <a:lnTo>
                  <a:pt x="1371061" y="176149"/>
                </a:lnTo>
                <a:lnTo>
                  <a:pt x="1393105" y="204942"/>
                </a:lnTo>
                <a:lnTo>
                  <a:pt x="1413454" y="237123"/>
                </a:lnTo>
                <a:lnTo>
                  <a:pt x="1428715" y="270998"/>
                </a:lnTo>
                <a:lnTo>
                  <a:pt x="1442281" y="296404"/>
                </a:lnTo>
                <a:lnTo>
                  <a:pt x="1442281" y="379397"/>
                </a:lnTo>
                <a:lnTo>
                  <a:pt x="1447368" y="406497"/>
                </a:lnTo>
                <a:lnTo>
                  <a:pt x="1457543" y="425129"/>
                </a:lnTo>
                <a:lnTo>
                  <a:pt x="1466021" y="443760"/>
                </a:lnTo>
                <a:lnTo>
                  <a:pt x="1472804" y="460697"/>
                </a:lnTo>
                <a:lnTo>
                  <a:pt x="1479587" y="475941"/>
                </a:lnTo>
                <a:lnTo>
                  <a:pt x="1482979" y="494572"/>
                </a:lnTo>
                <a:lnTo>
                  <a:pt x="1482979" y="516590"/>
                </a:lnTo>
                <a:lnTo>
                  <a:pt x="1481283" y="543690"/>
                </a:lnTo>
                <a:lnTo>
                  <a:pt x="1474500" y="580952"/>
                </a:lnTo>
                <a:lnTo>
                  <a:pt x="1467717" y="618215"/>
                </a:lnTo>
                <a:lnTo>
                  <a:pt x="1467717" y="652089"/>
                </a:lnTo>
                <a:lnTo>
                  <a:pt x="1467717" y="677495"/>
                </a:lnTo>
                <a:lnTo>
                  <a:pt x="1469413" y="699514"/>
                </a:lnTo>
                <a:lnTo>
                  <a:pt x="1469413" y="721533"/>
                </a:lnTo>
                <a:lnTo>
                  <a:pt x="1466021" y="740164"/>
                </a:lnTo>
                <a:lnTo>
                  <a:pt x="1457543" y="758795"/>
                </a:lnTo>
                <a:lnTo>
                  <a:pt x="1437194" y="779120"/>
                </a:lnTo>
                <a:lnTo>
                  <a:pt x="1406671" y="802832"/>
                </a:lnTo>
                <a:lnTo>
                  <a:pt x="1406671" y="860419"/>
                </a:lnTo>
                <a:lnTo>
                  <a:pt x="1420237" y="863807"/>
                </a:lnTo>
                <a:lnTo>
                  <a:pt x="1423628" y="870582"/>
                </a:lnTo>
                <a:lnTo>
                  <a:pt x="1423628" y="882438"/>
                </a:lnTo>
                <a:lnTo>
                  <a:pt x="1423628" y="897682"/>
                </a:lnTo>
                <a:lnTo>
                  <a:pt x="1410062" y="912925"/>
                </a:lnTo>
                <a:lnTo>
                  <a:pt x="1401584" y="926475"/>
                </a:lnTo>
                <a:lnTo>
                  <a:pt x="1388018" y="938332"/>
                </a:lnTo>
                <a:lnTo>
                  <a:pt x="1372756" y="948494"/>
                </a:lnTo>
                <a:lnTo>
                  <a:pt x="1345625" y="934944"/>
                </a:lnTo>
                <a:lnTo>
                  <a:pt x="1308319" y="923088"/>
                </a:lnTo>
                <a:lnTo>
                  <a:pt x="1264230" y="912925"/>
                </a:lnTo>
                <a:lnTo>
                  <a:pt x="1216749" y="901069"/>
                </a:lnTo>
                <a:lnTo>
                  <a:pt x="1169269" y="890907"/>
                </a:lnTo>
                <a:lnTo>
                  <a:pt x="1123484" y="879050"/>
                </a:lnTo>
                <a:lnTo>
                  <a:pt x="1079395" y="867194"/>
                </a:lnTo>
                <a:lnTo>
                  <a:pt x="1043785" y="851951"/>
                </a:lnTo>
                <a:lnTo>
                  <a:pt x="1014957" y="836707"/>
                </a:lnTo>
                <a:lnTo>
                  <a:pt x="999696" y="814688"/>
                </a:lnTo>
                <a:lnTo>
                  <a:pt x="996304" y="802832"/>
                </a:lnTo>
                <a:lnTo>
                  <a:pt x="996304" y="787588"/>
                </a:lnTo>
                <a:lnTo>
                  <a:pt x="996304" y="774039"/>
                </a:lnTo>
                <a:lnTo>
                  <a:pt x="992913" y="763876"/>
                </a:lnTo>
                <a:lnTo>
                  <a:pt x="970868" y="730002"/>
                </a:lnTo>
                <a:lnTo>
                  <a:pt x="938650" y="696127"/>
                </a:lnTo>
                <a:lnTo>
                  <a:pt x="903039" y="660558"/>
                </a:lnTo>
                <a:lnTo>
                  <a:pt x="865733" y="628377"/>
                </a:lnTo>
                <a:lnTo>
                  <a:pt x="836906" y="596196"/>
                </a:lnTo>
                <a:lnTo>
                  <a:pt x="813166" y="562321"/>
                </a:lnTo>
                <a:lnTo>
                  <a:pt x="796208" y="519978"/>
                </a:lnTo>
                <a:lnTo>
                  <a:pt x="782642" y="472553"/>
                </a:lnTo>
                <a:lnTo>
                  <a:pt x="775860" y="420047"/>
                </a:lnTo>
                <a:lnTo>
                  <a:pt x="775860" y="365847"/>
                </a:lnTo>
                <a:lnTo>
                  <a:pt x="782642" y="316729"/>
                </a:lnTo>
                <a:lnTo>
                  <a:pt x="794513" y="267611"/>
                </a:lnTo>
                <a:lnTo>
                  <a:pt x="809774" y="228655"/>
                </a:lnTo>
                <a:lnTo>
                  <a:pt x="831819" y="196474"/>
                </a:lnTo>
                <a:lnTo>
                  <a:pt x="819949" y="177843"/>
                </a:lnTo>
                <a:lnTo>
                  <a:pt x="826731" y="177842"/>
                </a:lnTo>
                <a:lnTo>
                  <a:pt x="841993" y="171067"/>
                </a:lnTo>
                <a:lnTo>
                  <a:pt x="852167" y="157517"/>
                </a:lnTo>
                <a:lnTo>
                  <a:pt x="862342" y="142274"/>
                </a:lnTo>
                <a:lnTo>
                  <a:pt x="870821" y="130418"/>
                </a:lnTo>
                <a:lnTo>
                  <a:pt x="880995" y="118562"/>
                </a:lnTo>
                <a:lnTo>
                  <a:pt x="916605" y="99931"/>
                </a:lnTo>
                <a:lnTo>
                  <a:pt x="952215" y="86381"/>
                </a:lnTo>
                <a:lnTo>
                  <a:pt x="989521" y="67749"/>
                </a:lnTo>
                <a:lnTo>
                  <a:pt x="992913" y="67749"/>
                </a:lnTo>
                <a:lnTo>
                  <a:pt x="999696" y="40650"/>
                </a:lnTo>
                <a:lnTo>
                  <a:pt x="1014957" y="42343"/>
                </a:lnTo>
                <a:lnTo>
                  <a:pt x="1026827" y="44037"/>
                </a:lnTo>
                <a:lnTo>
                  <a:pt x="1037002" y="45731"/>
                </a:lnTo>
                <a:lnTo>
                  <a:pt x="1050568" y="50812"/>
                </a:lnTo>
                <a:lnTo>
                  <a:pt x="1052263" y="42343"/>
                </a:lnTo>
                <a:lnTo>
                  <a:pt x="1055655" y="35568"/>
                </a:lnTo>
                <a:lnTo>
                  <a:pt x="1057351" y="30487"/>
                </a:lnTo>
                <a:lnTo>
                  <a:pt x="1060742" y="28793"/>
                </a:lnTo>
                <a:lnTo>
                  <a:pt x="1065829" y="27100"/>
                </a:lnTo>
                <a:lnTo>
                  <a:pt x="1072612" y="25406"/>
                </a:lnTo>
                <a:lnTo>
                  <a:pt x="1082786" y="22018"/>
                </a:lnTo>
                <a:lnTo>
                  <a:pt x="1104831" y="15243"/>
                </a:lnTo>
                <a:lnTo>
                  <a:pt x="1126875" y="8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CE9290-E951-455F-A547-DF1C6E5828F3}"/>
              </a:ext>
            </a:extLst>
          </p:cNvPr>
          <p:cNvSpPr txBox="1"/>
          <p:nvPr/>
        </p:nvSpPr>
        <p:spPr>
          <a:xfrm>
            <a:off x="4666119" y="1565945"/>
            <a:ext cx="1807630" cy="444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0</a:t>
            </a:r>
            <a:b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b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b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b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b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b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b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b="1" i="0" dirty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i="0">
                <a:solidFill>
                  <a:srgbClr val="0E171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endParaRPr lang="en-US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B06272-C425-43A6-BB8D-03FA48B41AB7}"/>
              </a:ext>
            </a:extLst>
          </p:cNvPr>
          <p:cNvSpPr txBox="1"/>
          <p:nvPr/>
        </p:nvSpPr>
        <p:spPr>
          <a:xfrm>
            <a:off x="1813250" y="2517210"/>
            <a:ext cx="310999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ĐẦU VÀO</a:t>
            </a:r>
            <a:endParaRPr lang="ko-KR" altLang="en-US" sz="2400" b="1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FDE3B-3CBE-4B5A-8960-37D72A7777E6}"/>
              </a:ext>
            </a:extLst>
          </p:cNvPr>
          <p:cNvCxnSpPr>
            <a:cxnSpLocks/>
          </p:cNvCxnSpPr>
          <p:nvPr/>
        </p:nvCxnSpPr>
        <p:spPr>
          <a:xfrm>
            <a:off x="5910470" y="1946115"/>
            <a:ext cx="1412182" cy="7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901B72-E68E-422D-9CCB-EA67D1BBBDEF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6110008" y="2514023"/>
            <a:ext cx="1368553" cy="6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E8EC25-6091-414D-9CD1-DB18BA6E102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6165546" y="3351457"/>
            <a:ext cx="1216879" cy="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F5618D-326D-4AFB-8BF9-BDC335CB5DDA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6165546" y="3351457"/>
            <a:ext cx="1216879" cy="58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68A4B4-2A7B-4CA6-96D8-1C802BE94C6F}"/>
              </a:ext>
            </a:extLst>
          </p:cNvPr>
          <p:cNvCxnSpPr/>
          <p:nvPr/>
        </p:nvCxnSpPr>
        <p:spPr>
          <a:xfrm>
            <a:off x="7195991" y="3366135"/>
            <a:ext cx="13192" cy="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FFFF6-607F-46AD-AFEE-2BE84DE4ADDE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6172326" y="3351457"/>
            <a:ext cx="1210099" cy="129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4ECA27-E5BB-414F-9789-D0649D206213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6144429" y="3583549"/>
            <a:ext cx="1334132" cy="15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9237FB-0FD6-41AA-998F-B31EED64C508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6169829" y="3583549"/>
            <a:ext cx="1308732" cy="21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A54322-E9C9-4637-ACD6-86C8CC59A8B0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6202127" y="2963988"/>
            <a:ext cx="1276434" cy="15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720D4-CD85-451A-88FB-14550C54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21" y="1186214"/>
            <a:ext cx="7540357" cy="53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KẾT QUẢ CHƯƠNG TRÌNH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070B2-7023-4EAE-9806-88A9ADEB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65" y="947743"/>
            <a:ext cx="7882670" cy="55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3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174435" y="941505"/>
            <a:ext cx="7845420" cy="2616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 </a:t>
            </a:r>
            <a:endParaRPr lang="en-US" altLang="ko-KR" sz="40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1800"/>
              </a:spcBef>
            </a:pPr>
            <a:r>
              <a:rPr lang="en-US" altLang="ko-KR"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</a:t>
            </a:r>
            <a:r>
              <a:rPr lang="en-US" altLang="ko-KR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 </a:t>
            </a:r>
            <a:r>
              <a:rPr lang="en-US" altLang="ko-KR"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endParaRPr lang="en-US" altLang="ko-KR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1800"/>
              </a:spcBef>
            </a:pPr>
            <a:r>
              <a:rPr lang="en-US" altLang="ko-KR"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PHÁT TRIỂN</a:t>
            </a:r>
            <a:endParaRPr lang="ko-KR" altLang="en-US" sz="40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2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515B8FC6-3B48-4948-9074-6C9782644DBC}"/>
              </a:ext>
            </a:extLst>
          </p:cNvPr>
          <p:cNvSpPr/>
          <p:nvPr/>
        </p:nvSpPr>
        <p:spPr>
          <a:xfrm rot="18900000" flipH="1">
            <a:off x="5487526" y="3645315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12D1D9-C4D3-416C-A4BF-1E0434D66EF8}"/>
              </a:ext>
            </a:extLst>
          </p:cNvPr>
          <p:cNvSpPr/>
          <p:nvPr/>
        </p:nvSpPr>
        <p:spPr>
          <a:xfrm rot="2700000">
            <a:off x="6659597" y="3613199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92AE1968-91D8-44B5-AE4B-F0D772C0C7E7}"/>
              </a:ext>
            </a:extLst>
          </p:cNvPr>
          <p:cNvSpPr/>
          <p:nvPr/>
        </p:nvSpPr>
        <p:spPr>
          <a:xfrm rot="21600000" flipH="1">
            <a:off x="6042114" y="3347370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2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E73D515A-2E6A-483D-B592-5F7219F866D5}"/>
              </a:ext>
            </a:extLst>
          </p:cNvPr>
          <p:cNvSpPr/>
          <p:nvPr/>
        </p:nvSpPr>
        <p:spPr>
          <a:xfrm rot="16200000" flipH="1">
            <a:off x="5320765" y="4239479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2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467E8DD9-E4A9-4F21-85ED-793E269E5623}"/>
              </a:ext>
            </a:extLst>
          </p:cNvPr>
          <p:cNvSpPr/>
          <p:nvPr/>
        </p:nvSpPr>
        <p:spPr>
          <a:xfrm rot="16200000" flipH="1">
            <a:off x="6892864" y="4242202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2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BA741-25A6-406B-9509-41F851CC9984}"/>
              </a:ext>
            </a:extLst>
          </p:cNvPr>
          <p:cNvSpPr/>
          <p:nvPr/>
        </p:nvSpPr>
        <p:spPr>
          <a:xfrm>
            <a:off x="3957861" y="423029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19F4F0-2606-439F-AD7B-B2ABC10C8D7C}"/>
              </a:ext>
            </a:extLst>
          </p:cNvPr>
          <p:cNvSpPr/>
          <p:nvPr/>
        </p:nvSpPr>
        <p:spPr>
          <a:xfrm>
            <a:off x="4454615" y="304725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1353AF-17AB-4D1D-AE75-D392253C05AB}"/>
              </a:ext>
            </a:extLst>
          </p:cNvPr>
          <p:cNvSpPr/>
          <p:nvPr/>
        </p:nvSpPr>
        <p:spPr>
          <a:xfrm>
            <a:off x="5627120" y="2441515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0E7360-EB3D-42DE-865F-F9040670848F}"/>
              </a:ext>
            </a:extLst>
          </p:cNvPr>
          <p:cNvSpPr/>
          <p:nvPr/>
        </p:nvSpPr>
        <p:spPr>
          <a:xfrm>
            <a:off x="6830879" y="304725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514B46-F31A-4FB4-9141-289E4BA6C91E}"/>
              </a:ext>
            </a:extLst>
          </p:cNvPr>
          <p:cNvSpPr/>
          <p:nvPr/>
        </p:nvSpPr>
        <p:spPr>
          <a:xfrm>
            <a:off x="7372323" y="423029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4669B-F640-4013-B893-64742132FDA2}"/>
              </a:ext>
            </a:extLst>
          </p:cNvPr>
          <p:cNvSpPr txBox="1"/>
          <p:nvPr/>
        </p:nvSpPr>
        <p:spPr>
          <a:xfrm>
            <a:off x="4434111" y="1778504"/>
            <a:ext cx="34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 Ưu Hóa Thuật Toán</a:t>
            </a:r>
            <a:r>
              <a:rPr lang="vi-VN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vi-VN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ko-KR" altLang="en-US" sz="12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8F39E-4F7C-4F0E-8018-135EAD16F0E2}"/>
              </a:ext>
            </a:extLst>
          </p:cNvPr>
          <p:cNvSpPr txBox="1"/>
          <p:nvPr/>
        </p:nvSpPr>
        <p:spPr>
          <a:xfrm>
            <a:off x="7926111" y="4988388"/>
            <a:ext cx="4409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(Multithreading)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ko-KR" altLang="en-US" sz="12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A7DC2-672B-47EB-BB20-4771B6155563}"/>
              </a:ext>
            </a:extLst>
          </p:cNvPr>
          <p:cNvSpPr txBox="1"/>
          <p:nvPr/>
        </p:nvSpPr>
        <p:spPr>
          <a:xfrm>
            <a:off x="749263" y="2909266"/>
            <a:ext cx="3792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ko-KR" altLang="en-US" sz="12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3B0637-C297-40E8-8BB1-11C07672B2F2}"/>
              </a:ext>
            </a:extLst>
          </p:cNvPr>
          <p:cNvSpPr txBox="1"/>
          <p:nvPr/>
        </p:nvSpPr>
        <p:spPr>
          <a:xfrm>
            <a:off x="7745279" y="2875002"/>
            <a:ext cx="3922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Rộng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ko-KR" altLang="en-US" sz="12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rapezoid 10">
            <a:extLst>
              <a:ext uri="{FF2B5EF4-FFF2-40B4-BE49-F238E27FC236}">
                <a16:creationId xmlns:a16="http://schemas.microsoft.com/office/drawing/2014/main" id="{2C22FF9D-B654-4C5E-A68D-E8DFE26530C6}"/>
              </a:ext>
            </a:extLst>
          </p:cNvPr>
          <p:cNvSpPr/>
          <p:nvPr/>
        </p:nvSpPr>
        <p:spPr>
          <a:xfrm>
            <a:off x="7055516" y="3272159"/>
            <a:ext cx="465133" cy="46458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D557F6-61AF-4340-9947-204E18DDF0F4}"/>
              </a:ext>
            </a:extLst>
          </p:cNvPr>
          <p:cNvGrpSpPr/>
          <p:nvPr/>
        </p:nvGrpSpPr>
        <p:grpSpPr>
          <a:xfrm>
            <a:off x="5537792" y="4093086"/>
            <a:ext cx="1093501" cy="1741554"/>
            <a:chOff x="6867874" y="3721883"/>
            <a:chExt cx="1093501" cy="1741553"/>
          </a:xfrm>
        </p:grpSpPr>
        <p:sp>
          <p:nvSpPr>
            <p:cNvPr id="30" name="Oval 7">
              <a:extLst>
                <a:ext uri="{FF2B5EF4-FFF2-40B4-BE49-F238E27FC236}">
                  <a16:creationId xmlns:a16="http://schemas.microsoft.com/office/drawing/2014/main" id="{7A351287-4ED8-45E3-BB55-A5127CC3BC5C}"/>
                </a:ext>
              </a:extLst>
            </p:cNvPr>
            <p:cNvSpPr/>
            <p:nvPr/>
          </p:nvSpPr>
          <p:spPr>
            <a:xfrm>
              <a:off x="6867874" y="3721883"/>
              <a:ext cx="1093501" cy="1741553"/>
            </a:xfrm>
            <a:custGeom>
              <a:avLst/>
              <a:gdLst/>
              <a:ahLst/>
              <a:cxnLst/>
              <a:rect l="l" t="t" r="r" b="b"/>
              <a:pathLst>
                <a:path w="1093501" h="1741553">
                  <a:moveTo>
                    <a:pt x="422037" y="0"/>
                  </a:moveTo>
                  <a:lnTo>
                    <a:pt x="422037" y="630979"/>
                  </a:lnTo>
                  <a:cubicBezTo>
                    <a:pt x="422037" y="680563"/>
                    <a:pt x="455258" y="722388"/>
                    <a:pt x="500795" y="734926"/>
                  </a:cubicBezTo>
                  <a:lnTo>
                    <a:pt x="500795" y="955639"/>
                  </a:lnTo>
                  <a:cubicBezTo>
                    <a:pt x="500795" y="982077"/>
                    <a:pt x="522227" y="1003509"/>
                    <a:pt x="548664" y="1003509"/>
                  </a:cubicBezTo>
                  <a:cubicBezTo>
                    <a:pt x="575102" y="1003509"/>
                    <a:pt x="596533" y="982077"/>
                    <a:pt x="596533" y="955639"/>
                  </a:cubicBezTo>
                  <a:lnTo>
                    <a:pt x="596533" y="735077"/>
                  </a:lnTo>
                  <a:cubicBezTo>
                    <a:pt x="642317" y="722690"/>
                    <a:pt x="675778" y="680742"/>
                    <a:pt x="675778" y="630979"/>
                  </a:cubicBezTo>
                  <a:lnTo>
                    <a:pt x="675778" y="658"/>
                  </a:lnTo>
                  <a:cubicBezTo>
                    <a:pt x="911634" y="31647"/>
                    <a:pt x="1093500" y="233580"/>
                    <a:pt x="1093500" y="477990"/>
                  </a:cubicBezTo>
                  <a:lnTo>
                    <a:pt x="1093500" y="780133"/>
                  </a:lnTo>
                  <a:lnTo>
                    <a:pt x="1093501" y="780133"/>
                  </a:lnTo>
                  <a:lnTo>
                    <a:pt x="1093501" y="1260843"/>
                  </a:lnTo>
                  <a:cubicBezTo>
                    <a:pt x="1093501" y="1526332"/>
                    <a:pt x="878279" y="1741553"/>
                    <a:pt x="612791" y="1741553"/>
                  </a:cubicBezTo>
                  <a:lnTo>
                    <a:pt x="480710" y="1741553"/>
                  </a:lnTo>
                  <a:cubicBezTo>
                    <a:pt x="215222" y="1741553"/>
                    <a:pt x="1" y="1526332"/>
                    <a:pt x="1" y="1260843"/>
                  </a:cubicBezTo>
                  <a:lnTo>
                    <a:pt x="1" y="787709"/>
                  </a:lnTo>
                  <a:lnTo>
                    <a:pt x="0" y="787709"/>
                  </a:lnTo>
                  <a:lnTo>
                    <a:pt x="0" y="477990"/>
                  </a:lnTo>
                  <a:cubicBezTo>
                    <a:pt x="0" y="232085"/>
                    <a:pt x="184097" y="29180"/>
                    <a:pt x="422037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b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Rounded Rectangle 108">
              <a:extLst>
                <a:ext uri="{FF2B5EF4-FFF2-40B4-BE49-F238E27FC236}">
                  <a16:creationId xmlns:a16="http://schemas.microsoft.com/office/drawing/2014/main" id="{94FA350F-F5D7-4D60-A490-4A8B68FE338F}"/>
                </a:ext>
              </a:extLst>
            </p:cNvPr>
            <p:cNvSpPr/>
            <p:nvPr/>
          </p:nvSpPr>
          <p:spPr>
            <a:xfrm>
              <a:off x="7309131" y="3809649"/>
              <a:ext cx="210986" cy="457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b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D2FB96AD-1BCC-45F2-920E-ED2405C1407D}"/>
              </a:ext>
            </a:extLst>
          </p:cNvPr>
          <p:cNvSpPr/>
          <p:nvPr/>
        </p:nvSpPr>
        <p:spPr>
          <a:xfrm>
            <a:off x="5329341" y="4479874"/>
            <a:ext cx="1701248" cy="2306607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6650"/>
              <a:gd name="connsiteY0" fmla="*/ 957545 h 2310347"/>
              <a:gd name="connsiteX1" fmla="*/ 140932 w 1426650"/>
              <a:gd name="connsiteY1" fmla="*/ 1353319 h 2310347"/>
              <a:gd name="connsiteX2" fmla="*/ 309182 w 1426650"/>
              <a:gd name="connsiteY2" fmla="*/ 1711764 h 2310347"/>
              <a:gd name="connsiteX3" fmla="*/ 548773 w 1426650"/>
              <a:gd name="connsiteY3" fmla="*/ 1936338 h 2310347"/>
              <a:gd name="connsiteX4" fmla="*/ 582370 w 1426650"/>
              <a:gd name="connsiteY4" fmla="*/ 2297232 h 2310347"/>
              <a:gd name="connsiteX5" fmla="*/ 1253027 w 1426650"/>
              <a:gd name="connsiteY5" fmla="*/ 2310347 h 2310347"/>
              <a:gd name="connsiteX6" fmla="*/ 1262460 w 1426650"/>
              <a:gd name="connsiteY6" fmla="*/ 1987074 h 2310347"/>
              <a:gd name="connsiteX7" fmla="*/ 1421092 w 1426650"/>
              <a:gd name="connsiteY7" fmla="*/ 1126548 h 2310347"/>
              <a:gd name="connsiteX8" fmla="*/ 1393246 w 1426650"/>
              <a:gd name="connsiteY8" fmla="*/ 734522 h 2310347"/>
              <a:gd name="connsiteX9" fmla="*/ 1186368 w 1426650"/>
              <a:gd name="connsiteY9" fmla="*/ 644961 h 2310347"/>
              <a:gd name="connsiteX10" fmla="*/ 1168953 w 1426650"/>
              <a:gd name="connsiteY10" fmla="*/ 968062 h 2310347"/>
              <a:gd name="connsiteX11" fmla="*/ 1156855 w 1426650"/>
              <a:gd name="connsiteY11" fmla="*/ 657333 h 2310347"/>
              <a:gd name="connsiteX12" fmla="*/ 927050 w 1426650"/>
              <a:gd name="connsiteY12" fmla="*/ 614956 h 2310347"/>
              <a:gd name="connsiteX13" fmla="*/ 957315 w 1426650"/>
              <a:gd name="connsiteY13" fmla="*/ 944170 h 2310347"/>
              <a:gd name="connsiteX14" fmla="*/ 711016 w 1426650"/>
              <a:gd name="connsiteY14" fmla="*/ 569620 h 2310347"/>
              <a:gd name="connsiteX15" fmla="*/ 729319 w 1426650"/>
              <a:gd name="connsiteY15" fmla="*/ 957827 h 2310347"/>
              <a:gd name="connsiteX16" fmla="*/ 543268 w 1426650"/>
              <a:gd name="connsiteY16" fmla="*/ 8 h 2310347"/>
              <a:gd name="connsiteX17" fmla="*/ 473286 w 1426650"/>
              <a:gd name="connsiteY17" fmla="*/ 1312127 h 2310347"/>
              <a:gd name="connsiteX18" fmla="*/ 338442 w 1426650"/>
              <a:gd name="connsiteY18" fmla="*/ 1258222 h 2310347"/>
              <a:gd name="connsiteX19" fmla="*/ 719 w 1426650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711016 w 1422362"/>
              <a:gd name="connsiteY14" fmla="*/ 569620 h 2310347"/>
              <a:gd name="connsiteX15" fmla="*/ 729319 w 1422362"/>
              <a:gd name="connsiteY15" fmla="*/ 957827 h 2310347"/>
              <a:gd name="connsiteX16" fmla="*/ 543268 w 1422362"/>
              <a:gd name="connsiteY16" fmla="*/ 8 h 2310347"/>
              <a:gd name="connsiteX17" fmla="*/ 473286 w 1422362"/>
              <a:gd name="connsiteY17" fmla="*/ 1312127 h 2310347"/>
              <a:gd name="connsiteX18" fmla="*/ 338442 w 1422362"/>
              <a:gd name="connsiteY18" fmla="*/ 1258222 h 2310347"/>
              <a:gd name="connsiteX19" fmla="*/ 719 w 1422362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5260 h 2378062"/>
              <a:gd name="connsiteX1" fmla="*/ 140932 w 1422362"/>
              <a:gd name="connsiteY1" fmla="*/ 1421034 h 2378062"/>
              <a:gd name="connsiteX2" fmla="*/ 309182 w 1422362"/>
              <a:gd name="connsiteY2" fmla="*/ 1779479 h 2378062"/>
              <a:gd name="connsiteX3" fmla="*/ 548773 w 1422362"/>
              <a:gd name="connsiteY3" fmla="*/ 2004053 h 2378062"/>
              <a:gd name="connsiteX4" fmla="*/ 582370 w 1422362"/>
              <a:gd name="connsiteY4" fmla="*/ 2364947 h 2378062"/>
              <a:gd name="connsiteX5" fmla="*/ 1253027 w 1422362"/>
              <a:gd name="connsiteY5" fmla="*/ 2378062 h 2378062"/>
              <a:gd name="connsiteX6" fmla="*/ 1262460 w 1422362"/>
              <a:gd name="connsiteY6" fmla="*/ 2054789 h 2378062"/>
              <a:gd name="connsiteX7" fmla="*/ 1421092 w 1422362"/>
              <a:gd name="connsiteY7" fmla="*/ 1194263 h 2378062"/>
              <a:gd name="connsiteX8" fmla="*/ 1369124 w 1422362"/>
              <a:gd name="connsiteY8" fmla="*/ 768467 h 2378062"/>
              <a:gd name="connsiteX9" fmla="*/ 1176719 w 1422362"/>
              <a:gd name="connsiteY9" fmla="*/ 736798 h 2378062"/>
              <a:gd name="connsiteX10" fmla="*/ 1168953 w 1422362"/>
              <a:gd name="connsiteY10" fmla="*/ 1035777 h 2378062"/>
              <a:gd name="connsiteX11" fmla="*/ 1156855 w 1422362"/>
              <a:gd name="connsiteY11" fmla="*/ 725048 h 2378062"/>
              <a:gd name="connsiteX12" fmla="*/ 927050 w 1422362"/>
              <a:gd name="connsiteY12" fmla="*/ 682671 h 2378062"/>
              <a:gd name="connsiteX13" fmla="*/ 957315 w 1422362"/>
              <a:gd name="connsiteY13" fmla="*/ 1011885 h 2378062"/>
              <a:gd name="connsiteX14" fmla="*/ 905990 w 1422362"/>
              <a:gd name="connsiteY14" fmla="*/ 681629 h 2378062"/>
              <a:gd name="connsiteX15" fmla="*/ 711016 w 1422362"/>
              <a:gd name="connsiteY15" fmla="*/ 637335 h 2378062"/>
              <a:gd name="connsiteX16" fmla="*/ 729319 w 1422362"/>
              <a:gd name="connsiteY16" fmla="*/ 1025542 h 2378062"/>
              <a:gd name="connsiteX17" fmla="*/ 543268 w 1422362"/>
              <a:gd name="connsiteY17" fmla="*/ 67723 h 2378062"/>
              <a:gd name="connsiteX18" fmla="*/ 471802 w 1422362"/>
              <a:gd name="connsiteY18" fmla="*/ 213672 h 2378062"/>
              <a:gd name="connsiteX19" fmla="*/ 473286 w 1422362"/>
              <a:gd name="connsiteY19" fmla="*/ 1379842 h 2378062"/>
              <a:gd name="connsiteX20" fmla="*/ 338442 w 1422362"/>
              <a:gd name="connsiteY20" fmla="*/ 1325937 h 2378062"/>
              <a:gd name="connsiteX21" fmla="*/ 719 w 1422362"/>
              <a:gd name="connsiteY21" fmla="*/ 1025260 h 2378062"/>
              <a:gd name="connsiteX0" fmla="*/ 719 w 1422362"/>
              <a:gd name="connsiteY0" fmla="*/ 1011512 h 2364314"/>
              <a:gd name="connsiteX1" fmla="*/ 140932 w 1422362"/>
              <a:gd name="connsiteY1" fmla="*/ 1407286 h 2364314"/>
              <a:gd name="connsiteX2" fmla="*/ 309182 w 1422362"/>
              <a:gd name="connsiteY2" fmla="*/ 1765731 h 2364314"/>
              <a:gd name="connsiteX3" fmla="*/ 548773 w 1422362"/>
              <a:gd name="connsiteY3" fmla="*/ 1990305 h 2364314"/>
              <a:gd name="connsiteX4" fmla="*/ 582370 w 1422362"/>
              <a:gd name="connsiteY4" fmla="*/ 2351199 h 2364314"/>
              <a:gd name="connsiteX5" fmla="*/ 1253027 w 1422362"/>
              <a:gd name="connsiteY5" fmla="*/ 2364314 h 2364314"/>
              <a:gd name="connsiteX6" fmla="*/ 1262460 w 1422362"/>
              <a:gd name="connsiteY6" fmla="*/ 2041041 h 2364314"/>
              <a:gd name="connsiteX7" fmla="*/ 1421092 w 1422362"/>
              <a:gd name="connsiteY7" fmla="*/ 1180515 h 2364314"/>
              <a:gd name="connsiteX8" fmla="*/ 1369124 w 1422362"/>
              <a:gd name="connsiteY8" fmla="*/ 754719 h 2364314"/>
              <a:gd name="connsiteX9" fmla="*/ 1176719 w 1422362"/>
              <a:gd name="connsiteY9" fmla="*/ 723050 h 2364314"/>
              <a:gd name="connsiteX10" fmla="*/ 1168953 w 1422362"/>
              <a:gd name="connsiteY10" fmla="*/ 1022029 h 2364314"/>
              <a:gd name="connsiteX11" fmla="*/ 1156855 w 1422362"/>
              <a:gd name="connsiteY11" fmla="*/ 711300 h 2364314"/>
              <a:gd name="connsiteX12" fmla="*/ 927050 w 1422362"/>
              <a:gd name="connsiteY12" fmla="*/ 668923 h 2364314"/>
              <a:gd name="connsiteX13" fmla="*/ 957315 w 1422362"/>
              <a:gd name="connsiteY13" fmla="*/ 998137 h 2364314"/>
              <a:gd name="connsiteX14" fmla="*/ 905990 w 1422362"/>
              <a:gd name="connsiteY14" fmla="*/ 667881 h 2364314"/>
              <a:gd name="connsiteX15" fmla="*/ 711016 w 1422362"/>
              <a:gd name="connsiteY15" fmla="*/ 623587 h 2364314"/>
              <a:gd name="connsiteX16" fmla="*/ 729319 w 1422362"/>
              <a:gd name="connsiteY16" fmla="*/ 1011794 h 2364314"/>
              <a:gd name="connsiteX17" fmla="*/ 630106 w 1422362"/>
              <a:gd name="connsiteY17" fmla="*/ 73272 h 2364314"/>
              <a:gd name="connsiteX18" fmla="*/ 471802 w 1422362"/>
              <a:gd name="connsiteY18" fmla="*/ 199924 h 2364314"/>
              <a:gd name="connsiteX19" fmla="*/ 473286 w 1422362"/>
              <a:gd name="connsiteY19" fmla="*/ 1366094 h 2364314"/>
              <a:gd name="connsiteX20" fmla="*/ 338442 w 1422362"/>
              <a:gd name="connsiteY20" fmla="*/ 1312189 h 2364314"/>
              <a:gd name="connsiteX21" fmla="*/ 719 w 1422362"/>
              <a:gd name="connsiteY21" fmla="*/ 1011512 h 2364314"/>
              <a:gd name="connsiteX0" fmla="*/ 719 w 1422362"/>
              <a:gd name="connsiteY0" fmla="*/ 938672 h 2291474"/>
              <a:gd name="connsiteX1" fmla="*/ 140932 w 1422362"/>
              <a:gd name="connsiteY1" fmla="*/ 1334446 h 2291474"/>
              <a:gd name="connsiteX2" fmla="*/ 309182 w 1422362"/>
              <a:gd name="connsiteY2" fmla="*/ 1692891 h 2291474"/>
              <a:gd name="connsiteX3" fmla="*/ 548773 w 1422362"/>
              <a:gd name="connsiteY3" fmla="*/ 1917465 h 2291474"/>
              <a:gd name="connsiteX4" fmla="*/ 582370 w 1422362"/>
              <a:gd name="connsiteY4" fmla="*/ 2278359 h 2291474"/>
              <a:gd name="connsiteX5" fmla="*/ 1253027 w 1422362"/>
              <a:gd name="connsiteY5" fmla="*/ 2291474 h 2291474"/>
              <a:gd name="connsiteX6" fmla="*/ 1262460 w 1422362"/>
              <a:gd name="connsiteY6" fmla="*/ 1968201 h 2291474"/>
              <a:gd name="connsiteX7" fmla="*/ 1421092 w 1422362"/>
              <a:gd name="connsiteY7" fmla="*/ 1107675 h 2291474"/>
              <a:gd name="connsiteX8" fmla="*/ 1369124 w 1422362"/>
              <a:gd name="connsiteY8" fmla="*/ 681879 h 2291474"/>
              <a:gd name="connsiteX9" fmla="*/ 1176719 w 1422362"/>
              <a:gd name="connsiteY9" fmla="*/ 650210 h 2291474"/>
              <a:gd name="connsiteX10" fmla="*/ 1168953 w 1422362"/>
              <a:gd name="connsiteY10" fmla="*/ 949189 h 2291474"/>
              <a:gd name="connsiteX11" fmla="*/ 1156855 w 1422362"/>
              <a:gd name="connsiteY11" fmla="*/ 638460 h 2291474"/>
              <a:gd name="connsiteX12" fmla="*/ 927050 w 1422362"/>
              <a:gd name="connsiteY12" fmla="*/ 596083 h 2291474"/>
              <a:gd name="connsiteX13" fmla="*/ 957315 w 1422362"/>
              <a:gd name="connsiteY13" fmla="*/ 925297 h 2291474"/>
              <a:gd name="connsiteX14" fmla="*/ 905990 w 1422362"/>
              <a:gd name="connsiteY14" fmla="*/ 595041 h 2291474"/>
              <a:gd name="connsiteX15" fmla="*/ 711016 w 1422362"/>
              <a:gd name="connsiteY15" fmla="*/ 550747 h 2291474"/>
              <a:gd name="connsiteX16" fmla="*/ 729319 w 1422362"/>
              <a:gd name="connsiteY16" fmla="*/ 938954 h 2291474"/>
              <a:gd name="connsiteX17" fmla="*/ 673525 w 1422362"/>
              <a:gd name="connsiteY17" fmla="*/ 130688 h 2291474"/>
              <a:gd name="connsiteX18" fmla="*/ 471802 w 1422362"/>
              <a:gd name="connsiteY18" fmla="*/ 127084 h 2291474"/>
              <a:gd name="connsiteX19" fmla="*/ 473286 w 1422362"/>
              <a:gd name="connsiteY19" fmla="*/ 1293254 h 2291474"/>
              <a:gd name="connsiteX20" fmla="*/ 338442 w 1422362"/>
              <a:gd name="connsiteY20" fmla="*/ 1239349 h 2291474"/>
              <a:gd name="connsiteX21" fmla="*/ 719 w 1422362"/>
              <a:gd name="connsiteY21" fmla="*/ 938672 h 2291474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14198 h 2267000"/>
              <a:gd name="connsiteX1" fmla="*/ 140932 w 1422362"/>
              <a:gd name="connsiteY1" fmla="*/ 1309972 h 2267000"/>
              <a:gd name="connsiteX2" fmla="*/ 309182 w 1422362"/>
              <a:gd name="connsiteY2" fmla="*/ 1668417 h 2267000"/>
              <a:gd name="connsiteX3" fmla="*/ 548773 w 1422362"/>
              <a:gd name="connsiteY3" fmla="*/ 1892991 h 2267000"/>
              <a:gd name="connsiteX4" fmla="*/ 582370 w 1422362"/>
              <a:gd name="connsiteY4" fmla="*/ 2253885 h 2267000"/>
              <a:gd name="connsiteX5" fmla="*/ 1253027 w 1422362"/>
              <a:gd name="connsiteY5" fmla="*/ 2267000 h 2267000"/>
              <a:gd name="connsiteX6" fmla="*/ 1262460 w 1422362"/>
              <a:gd name="connsiteY6" fmla="*/ 1943727 h 2267000"/>
              <a:gd name="connsiteX7" fmla="*/ 1421092 w 1422362"/>
              <a:gd name="connsiteY7" fmla="*/ 1083201 h 2267000"/>
              <a:gd name="connsiteX8" fmla="*/ 1369124 w 1422362"/>
              <a:gd name="connsiteY8" fmla="*/ 657405 h 2267000"/>
              <a:gd name="connsiteX9" fmla="*/ 1176719 w 1422362"/>
              <a:gd name="connsiteY9" fmla="*/ 625736 h 2267000"/>
              <a:gd name="connsiteX10" fmla="*/ 1168953 w 1422362"/>
              <a:gd name="connsiteY10" fmla="*/ 924715 h 2267000"/>
              <a:gd name="connsiteX11" fmla="*/ 1156855 w 1422362"/>
              <a:gd name="connsiteY11" fmla="*/ 613986 h 2267000"/>
              <a:gd name="connsiteX12" fmla="*/ 927050 w 1422362"/>
              <a:gd name="connsiteY12" fmla="*/ 571609 h 2267000"/>
              <a:gd name="connsiteX13" fmla="*/ 957315 w 1422362"/>
              <a:gd name="connsiteY13" fmla="*/ 900823 h 2267000"/>
              <a:gd name="connsiteX14" fmla="*/ 905990 w 1422362"/>
              <a:gd name="connsiteY14" fmla="*/ 570567 h 2267000"/>
              <a:gd name="connsiteX15" fmla="*/ 711016 w 1422362"/>
              <a:gd name="connsiteY15" fmla="*/ 526273 h 2267000"/>
              <a:gd name="connsiteX16" fmla="*/ 714846 w 1422362"/>
              <a:gd name="connsiteY16" fmla="*/ 914480 h 2267000"/>
              <a:gd name="connsiteX17" fmla="*/ 673525 w 1422362"/>
              <a:gd name="connsiteY17" fmla="*/ 106214 h 2267000"/>
              <a:gd name="connsiteX18" fmla="*/ 486275 w 1422362"/>
              <a:gd name="connsiteY18" fmla="*/ 174974 h 2267000"/>
              <a:gd name="connsiteX19" fmla="*/ 473286 w 1422362"/>
              <a:gd name="connsiteY19" fmla="*/ 1268780 h 2267000"/>
              <a:gd name="connsiteX20" fmla="*/ 338442 w 1422362"/>
              <a:gd name="connsiteY20" fmla="*/ 1214875 h 2267000"/>
              <a:gd name="connsiteX21" fmla="*/ 719 w 1422362"/>
              <a:gd name="connsiteY21" fmla="*/ 914198 h 2267000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904644 h 2257446"/>
              <a:gd name="connsiteX1" fmla="*/ 140932 w 1422362"/>
              <a:gd name="connsiteY1" fmla="*/ 1300418 h 2257446"/>
              <a:gd name="connsiteX2" fmla="*/ 309182 w 1422362"/>
              <a:gd name="connsiteY2" fmla="*/ 1658863 h 2257446"/>
              <a:gd name="connsiteX3" fmla="*/ 548773 w 1422362"/>
              <a:gd name="connsiteY3" fmla="*/ 1883437 h 2257446"/>
              <a:gd name="connsiteX4" fmla="*/ 582370 w 1422362"/>
              <a:gd name="connsiteY4" fmla="*/ 2244331 h 2257446"/>
              <a:gd name="connsiteX5" fmla="*/ 1253027 w 1422362"/>
              <a:gd name="connsiteY5" fmla="*/ 2257446 h 2257446"/>
              <a:gd name="connsiteX6" fmla="*/ 1262460 w 1422362"/>
              <a:gd name="connsiteY6" fmla="*/ 1934173 h 2257446"/>
              <a:gd name="connsiteX7" fmla="*/ 1421092 w 1422362"/>
              <a:gd name="connsiteY7" fmla="*/ 1073647 h 2257446"/>
              <a:gd name="connsiteX8" fmla="*/ 1369124 w 1422362"/>
              <a:gd name="connsiteY8" fmla="*/ 647851 h 2257446"/>
              <a:gd name="connsiteX9" fmla="*/ 1176719 w 1422362"/>
              <a:gd name="connsiteY9" fmla="*/ 616182 h 2257446"/>
              <a:gd name="connsiteX10" fmla="*/ 1168953 w 1422362"/>
              <a:gd name="connsiteY10" fmla="*/ 915161 h 2257446"/>
              <a:gd name="connsiteX11" fmla="*/ 1156855 w 1422362"/>
              <a:gd name="connsiteY11" fmla="*/ 604432 h 2257446"/>
              <a:gd name="connsiteX12" fmla="*/ 927050 w 1422362"/>
              <a:gd name="connsiteY12" fmla="*/ 562055 h 2257446"/>
              <a:gd name="connsiteX13" fmla="*/ 957315 w 1422362"/>
              <a:gd name="connsiteY13" fmla="*/ 891269 h 2257446"/>
              <a:gd name="connsiteX14" fmla="*/ 905990 w 1422362"/>
              <a:gd name="connsiteY14" fmla="*/ 561013 h 2257446"/>
              <a:gd name="connsiteX15" fmla="*/ 711016 w 1422362"/>
              <a:gd name="connsiteY15" fmla="*/ 516719 h 2257446"/>
              <a:gd name="connsiteX16" fmla="*/ 714846 w 1422362"/>
              <a:gd name="connsiteY16" fmla="*/ 904926 h 2257446"/>
              <a:gd name="connsiteX17" fmla="*/ 683174 w 1422362"/>
              <a:gd name="connsiteY17" fmla="*/ 125606 h 2257446"/>
              <a:gd name="connsiteX18" fmla="*/ 486275 w 1422362"/>
              <a:gd name="connsiteY18" fmla="*/ 165420 h 2257446"/>
              <a:gd name="connsiteX19" fmla="*/ 473286 w 1422362"/>
              <a:gd name="connsiteY19" fmla="*/ 1259226 h 2257446"/>
              <a:gd name="connsiteX20" fmla="*/ 338442 w 1422362"/>
              <a:gd name="connsiteY20" fmla="*/ 1205321 h 2257446"/>
              <a:gd name="connsiteX21" fmla="*/ 719 w 1422362"/>
              <a:gd name="connsiteY21" fmla="*/ 904644 h 2257446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73286 w 1422362"/>
              <a:gd name="connsiteY19" fmla="*/ 1255537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0 w 1494007"/>
              <a:gd name="connsiteY0" fmla="*/ 886482 h 2253757"/>
              <a:gd name="connsiteX1" fmla="*/ 212577 w 1494007"/>
              <a:gd name="connsiteY1" fmla="*/ 1296729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115210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147622"/>
              <a:gd name="connsiteX1" fmla="*/ 202929 w 1494007"/>
              <a:gd name="connsiteY1" fmla="*/ 1320850 h 2147622"/>
              <a:gd name="connsiteX2" fmla="*/ 438719 w 1494007"/>
              <a:gd name="connsiteY2" fmla="*/ 1655174 h 2147622"/>
              <a:gd name="connsiteX3" fmla="*/ 620418 w 1494007"/>
              <a:gd name="connsiteY3" fmla="*/ 1879748 h 2147622"/>
              <a:gd name="connsiteX4" fmla="*/ 654015 w 1494007"/>
              <a:gd name="connsiteY4" fmla="*/ 2115210 h 2147622"/>
              <a:gd name="connsiteX5" fmla="*/ 1339145 w 1494007"/>
              <a:gd name="connsiteY5" fmla="*/ 2147622 h 2147622"/>
              <a:gd name="connsiteX6" fmla="*/ 1334105 w 1494007"/>
              <a:gd name="connsiteY6" fmla="*/ 1930484 h 2147622"/>
              <a:gd name="connsiteX7" fmla="*/ 1492737 w 1494007"/>
              <a:gd name="connsiteY7" fmla="*/ 1069958 h 2147622"/>
              <a:gd name="connsiteX8" fmla="*/ 1440769 w 1494007"/>
              <a:gd name="connsiteY8" fmla="*/ 644162 h 2147622"/>
              <a:gd name="connsiteX9" fmla="*/ 1248364 w 1494007"/>
              <a:gd name="connsiteY9" fmla="*/ 612493 h 2147622"/>
              <a:gd name="connsiteX10" fmla="*/ 1240598 w 1494007"/>
              <a:gd name="connsiteY10" fmla="*/ 911472 h 2147622"/>
              <a:gd name="connsiteX11" fmla="*/ 1228500 w 1494007"/>
              <a:gd name="connsiteY11" fmla="*/ 600743 h 2147622"/>
              <a:gd name="connsiteX12" fmla="*/ 998695 w 1494007"/>
              <a:gd name="connsiteY12" fmla="*/ 558366 h 2147622"/>
              <a:gd name="connsiteX13" fmla="*/ 1028960 w 1494007"/>
              <a:gd name="connsiteY13" fmla="*/ 887580 h 2147622"/>
              <a:gd name="connsiteX14" fmla="*/ 977635 w 1494007"/>
              <a:gd name="connsiteY14" fmla="*/ 557324 h 2147622"/>
              <a:gd name="connsiteX15" fmla="*/ 782661 w 1494007"/>
              <a:gd name="connsiteY15" fmla="*/ 513030 h 2147622"/>
              <a:gd name="connsiteX16" fmla="*/ 786491 w 1494007"/>
              <a:gd name="connsiteY16" fmla="*/ 901237 h 2147622"/>
              <a:gd name="connsiteX17" fmla="*/ 754819 w 1494007"/>
              <a:gd name="connsiteY17" fmla="*/ 121917 h 2147622"/>
              <a:gd name="connsiteX18" fmla="*/ 557920 w 1494007"/>
              <a:gd name="connsiteY18" fmla="*/ 161731 h 2147622"/>
              <a:gd name="connsiteX19" fmla="*/ 535282 w 1494007"/>
              <a:gd name="connsiteY19" fmla="*/ 1183173 h 2147622"/>
              <a:gd name="connsiteX20" fmla="*/ 376317 w 1494007"/>
              <a:gd name="connsiteY20" fmla="*/ 1148565 h 2147622"/>
              <a:gd name="connsiteX21" fmla="*/ 0 w 1494007"/>
              <a:gd name="connsiteY21" fmla="*/ 886482 h 2147622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33149"/>
              <a:gd name="connsiteX1" fmla="*/ 227051 w 1518129"/>
              <a:gd name="connsiteY1" fmla="*/ 1320850 h 2133149"/>
              <a:gd name="connsiteX2" fmla="*/ 462841 w 1518129"/>
              <a:gd name="connsiteY2" fmla="*/ 1655174 h 2133149"/>
              <a:gd name="connsiteX3" fmla="*/ 644540 w 1518129"/>
              <a:gd name="connsiteY3" fmla="*/ 1879748 h 2133149"/>
              <a:gd name="connsiteX4" fmla="*/ 678137 w 1518129"/>
              <a:gd name="connsiteY4" fmla="*/ 2115210 h 2133149"/>
              <a:gd name="connsiteX5" fmla="*/ 1348794 w 1518129"/>
              <a:gd name="connsiteY5" fmla="*/ 2133149 h 2133149"/>
              <a:gd name="connsiteX6" fmla="*/ 1358227 w 1518129"/>
              <a:gd name="connsiteY6" fmla="*/ 1930484 h 2133149"/>
              <a:gd name="connsiteX7" fmla="*/ 1516859 w 1518129"/>
              <a:gd name="connsiteY7" fmla="*/ 1069958 h 2133149"/>
              <a:gd name="connsiteX8" fmla="*/ 1464891 w 1518129"/>
              <a:gd name="connsiteY8" fmla="*/ 644162 h 2133149"/>
              <a:gd name="connsiteX9" fmla="*/ 1272486 w 1518129"/>
              <a:gd name="connsiteY9" fmla="*/ 612493 h 2133149"/>
              <a:gd name="connsiteX10" fmla="*/ 1264720 w 1518129"/>
              <a:gd name="connsiteY10" fmla="*/ 911472 h 2133149"/>
              <a:gd name="connsiteX11" fmla="*/ 1252622 w 1518129"/>
              <a:gd name="connsiteY11" fmla="*/ 600743 h 2133149"/>
              <a:gd name="connsiteX12" fmla="*/ 1022817 w 1518129"/>
              <a:gd name="connsiteY12" fmla="*/ 558366 h 2133149"/>
              <a:gd name="connsiteX13" fmla="*/ 1053082 w 1518129"/>
              <a:gd name="connsiteY13" fmla="*/ 887580 h 2133149"/>
              <a:gd name="connsiteX14" fmla="*/ 1001757 w 1518129"/>
              <a:gd name="connsiteY14" fmla="*/ 557324 h 2133149"/>
              <a:gd name="connsiteX15" fmla="*/ 806783 w 1518129"/>
              <a:gd name="connsiteY15" fmla="*/ 513030 h 2133149"/>
              <a:gd name="connsiteX16" fmla="*/ 810613 w 1518129"/>
              <a:gd name="connsiteY16" fmla="*/ 901237 h 2133149"/>
              <a:gd name="connsiteX17" fmla="*/ 778941 w 1518129"/>
              <a:gd name="connsiteY17" fmla="*/ 121917 h 2133149"/>
              <a:gd name="connsiteX18" fmla="*/ 582042 w 1518129"/>
              <a:gd name="connsiteY18" fmla="*/ 161731 h 2133149"/>
              <a:gd name="connsiteX19" fmla="*/ 554580 w 1518129"/>
              <a:gd name="connsiteY19" fmla="*/ 1197645 h 2133149"/>
              <a:gd name="connsiteX20" fmla="*/ 419736 w 1518129"/>
              <a:gd name="connsiteY20" fmla="*/ 1153389 h 2133149"/>
              <a:gd name="connsiteX21" fmla="*/ 0 w 1518129"/>
              <a:gd name="connsiteY21" fmla="*/ 891306 h 2133149"/>
              <a:gd name="connsiteX0" fmla="*/ 0 w 1518129"/>
              <a:gd name="connsiteY0" fmla="*/ 891306 h 2115210"/>
              <a:gd name="connsiteX1" fmla="*/ 227051 w 1518129"/>
              <a:gd name="connsiteY1" fmla="*/ 1320850 h 2115210"/>
              <a:gd name="connsiteX2" fmla="*/ 462841 w 1518129"/>
              <a:gd name="connsiteY2" fmla="*/ 1655174 h 2115210"/>
              <a:gd name="connsiteX3" fmla="*/ 644540 w 1518129"/>
              <a:gd name="connsiteY3" fmla="*/ 1879748 h 2115210"/>
              <a:gd name="connsiteX4" fmla="*/ 678137 w 1518129"/>
              <a:gd name="connsiteY4" fmla="*/ 2115210 h 2115210"/>
              <a:gd name="connsiteX5" fmla="*/ 1339145 w 1518129"/>
              <a:gd name="connsiteY5" fmla="*/ 2113852 h 2115210"/>
              <a:gd name="connsiteX6" fmla="*/ 1358227 w 1518129"/>
              <a:gd name="connsiteY6" fmla="*/ 1930484 h 2115210"/>
              <a:gd name="connsiteX7" fmla="*/ 1516859 w 1518129"/>
              <a:gd name="connsiteY7" fmla="*/ 1069958 h 2115210"/>
              <a:gd name="connsiteX8" fmla="*/ 1464891 w 1518129"/>
              <a:gd name="connsiteY8" fmla="*/ 644162 h 2115210"/>
              <a:gd name="connsiteX9" fmla="*/ 1272486 w 1518129"/>
              <a:gd name="connsiteY9" fmla="*/ 612493 h 2115210"/>
              <a:gd name="connsiteX10" fmla="*/ 1264720 w 1518129"/>
              <a:gd name="connsiteY10" fmla="*/ 911472 h 2115210"/>
              <a:gd name="connsiteX11" fmla="*/ 1252622 w 1518129"/>
              <a:gd name="connsiteY11" fmla="*/ 600743 h 2115210"/>
              <a:gd name="connsiteX12" fmla="*/ 1022817 w 1518129"/>
              <a:gd name="connsiteY12" fmla="*/ 558366 h 2115210"/>
              <a:gd name="connsiteX13" fmla="*/ 1053082 w 1518129"/>
              <a:gd name="connsiteY13" fmla="*/ 887580 h 2115210"/>
              <a:gd name="connsiteX14" fmla="*/ 1001757 w 1518129"/>
              <a:gd name="connsiteY14" fmla="*/ 557324 h 2115210"/>
              <a:gd name="connsiteX15" fmla="*/ 806783 w 1518129"/>
              <a:gd name="connsiteY15" fmla="*/ 513030 h 2115210"/>
              <a:gd name="connsiteX16" fmla="*/ 810613 w 1518129"/>
              <a:gd name="connsiteY16" fmla="*/ 901237 h 2115210"/>
              <a:gd name="connsiteX17" fmla="*/ 778941 w 1518129"/>
              <a:gd name="connsiteY17" fmla="*/ 121917 h 2115210"/>
              <a:gd name="connsiteX18" fmla="*/ 582042 w 1518129"/>
              <a:gd name="connsiteY18" fmla="*/ 161731 h 2115210"/>
              <a:gd name="connsiteX19" fmla="*/ 554580 w 1518129"/>
              <a:gd name="connsiteY19" fmla="*/ 1197645 h 2115210"/>
              <a:gd name="connsiteX20" fmla="*/ 419736 w 1518129"/>
              <a:gd name="connsiteY20" fmla="*/ 1153389 h 2115210"/>
              <a:gd name="connsiteX21" fmla="*/ 0 w 1518129"/>
              <a:gd name="connsiteY21" fmla="*/ 891306 h 2115210"/>
              <a:gd name="connsiteX0" fmla="*/ 0 w 1518129"/>
              <a:gd name="connsiteY0" fmla="*/ 891306 h 2174861"/>
              <a:gd name="connsiteX1" fmla="*/ 227051 w 1518129"/>
              <a:gd name="connsiteY1" fmla="*/ 1320850 h 2174861"/>
              <a:gd name="connsiteX2" fmla="*/ 462841 w 1518129"/>
              <a:gd name="connsiteY2" fmla="*/ 1655174 h 2174861"/>
              <a:gd name="connsiteX3" fmla="*/ 644540 w 1518129"/>
              <a:gd name="connsiteY3" fmla="*/ 1879748 h 2174861"/>
              <a:gd name="connsiteX4" fmla="*/ 678137 w 1518129"/>
              <a:gd name="connsiteY4" fmla="*/ 2115210 h 2174861"/>
              <a:gd name="connsiteX5" fmla="*/ 1339145 w 1518129"/>
              <a:gd name="connsiteY5" fmla="*/ 2174859 h 2174861"/>
              <a:gd name="connsiteX6" fmla="*/ 1358227 w 1518129"/>
              <a:gd name="connsiteY6" fmla="*/ 1930484 h 2174861"/>
              <a:gd name="connsiteX7" fmla="*/ 1516859 w 1518129"/>
              <a:gd name="connsiteY7" fmla="*/ 1069958 h 2174861"/>
              <a:gd name="connsiteX8" fmla="*/ 1464891 w 1518129"/>
              <a:gd name="connsiteY8" fmla="*/ 644162 h 2174861"/>
              <a:gd name="connsiteX9" fmla="*/ 1272486 w 1518129"/>
              <a:gd name="connsiteY9" fmla="*/ 612493 h 2174861"/>
              <a:gd name="connsiteX10" fmla="*/ 1264720 w 1518129"/>
              <a:gd name="connsiteY10" fmla="*/ 911472 h 2174861"/>
              <a:gd name="connsiteX11" fmla="*/ 1252622 w 1518129"/>
              <a:gd name="connsiteY11" fmla="*/ 600743 h 2174861"/>
              <a:gd name="connsiteX12" fmla="*/ 1022817 w 1518129"/>
              <a:gd name="connsiteY12" fmla="*/ 558366 h 2174861"/>
              <a:gd name="connsiteX13" fmla="*/ 1053082 w 1518129"/>
              <a:gd name="connsiteY13" fmla="*/ 887580 h 2174861"/>
              <a:gd name="connsiteX14" fmla="*/ 1001757 w 1518129"/>
              <a:gd name="connsiteY14" fmla="*/ 557324 h 2174861"/>
              <a:gd name="connsiteX15" fmla="*/ 806783 w 1518129"/>
              <a:gd name="connsiteY15" fmla="*/ 513030 h 2174861"/>
              <a:gd name="connsiteX16" fmla="*/ 810613 w 1518129"/>
              <a:gd name="connsiteY16" fmla="*/ 901237 h 2174861"/>
              <a:gd name="connsiteX17" fmla="*/ 778941 w 1518129"/>
              <a:gd name="connsiteY17" fmla="*/ 121917 h 2174861"/>
              <a:gd name="connsiteX18" fmla="*/ 582042 w 1518129"/>
              <a:gd name="connsiteY18" fmla="*/ 161731 h 2174861"/>
              <a:gd name="connsiteX19" fmla="*/ 554580 w 1518129"/>
              <a:gd name="connsiteY19" fmla="*/ 1197645 h 2174861"/>
              <a:gd name="connsiteX20" fmla="*/ 419736 w 1518129"/>
              <a:gd name="connsiteY20" fmla="*/ 1153389 h 2174861"/>
              <a:gd name="connsiteX21" fmla="*/ 0 w 1518129"/>
              <a:gd name="connsiteY21" fmla="*/ 891306 h 2174861"/>
              <a:gd name="connsiteX0" fmla="*/ 0 w 1518129"/>
              <a:gd name="connsiteY0" fmla="*/ 891306 h 2116848"/>
              <a:gd name="connsiteX1" fmla="*/ 227051 w 1518129"/>
              <a:gd name="connsiteY1" fmla="*/ 1320850 h 2116848"/>
              <a:gd name="connsiteX2" fmla="*/ 462841 w 1518129"/>
              <a:gd name="connsiteY2" fmla="*/ 1655174 h 2116848"/>
              <a:gd name="connsiteX3" fmla="*/ 644540 w 1518129"/>
              <a:gd name="connsiteY3" fmla="*/ 1879748 h 2116848"/>
              <a:gd name="connsiteX4" fmla="*/ 678137 w 1518129"/>
              <a:gd name="connsiteY4" fmla="*/ 2115210 h 2116848"/>
              <a:gd name="connsiteX5" fmla="*/ 1358227 w 1518129"/>
              <a:gd name="connsiteY5" fmla="*/ 1930484 h 2116848"/>
              <a:gd name="connsiteX6" fmla="*/ 1516859 w 1518129"/>
              <a:gd name="connsiteY6" fmla="*/ 1069958 h 2116848"/>
              <a:gd name="connsiteX7" fmla="*/ 1464891 w 1518129"/>
              <a:gd name="connsiteY7" fmla="*/ 644162 h 2116848"/>
              <a:gd name="connsiteX8" fmla="*/ 1272486 w 1518129"/>
              <a:gd name="connsiteY8" fmla="*/ 612493 h 2116848"/>
              <a:gd name="connsiteX9" fmla="*/ 1264720 w 1518129"/>
              <a:gd name="connsiteY9" fmla="*/ 911472 h 2116848"/>
              <a:gd name="connsiteX10" fmla="*/ 1252622 w 1518129"/>
              <a:gd name="connsiteY10" fmla="*/ 600743 h 2116848"/>
              <a:gd name="connsiteX11" fmla="*/ 1022817 w 1518129"/>
              <a:gd name="connsiteY11" fmla="*/ 558366 h 2116848"/>
              <a:gd name="connsiteX12" fmla="*/ 1053082 w 1518129"/>
              <a:gd name="connsiteY12" fmla="*/ 887580 h 2116848"/>
              <a:gd name="connsiteX13" fmla="*/ 1001757 w 1518129"/>
              <a:gd name="connsiteY13" fmla="*/ 557324 h 2116848"/>
              <a:gd name="connsiteX14" fmla="*/ 806783 w 1518129"/>
              <a:gd name="connsiteY14" fmla="*/ 513030 h 2116848"/>
              <a:gd name="connsiteX15" fmla="*/ 810613 w 1518129"/>
              <a:gd name="connsiteY15" fmla="*/ 901237 h 2116848"/>
              <a:gd name="connsiteX16" fmla="*/ 778941 w 1518129"/>
              <a:gd name="connsiteY16" fmla="*/ 121917 h 2116848"/>
              <a:gd name="connsiteX17" fmla="*/ 582042 w 1518129"/>
              <a:gd name="connsiteY17" fmla="*/ 161731 h 2116848"/>
              <a:gd name="connsiteX18" fmla="*/ 554580 w 1518129"/>
              <a:gd name="connsiteY18" fmla="*/ 1197645 h 2116848"/>
              <a:gd name="connsiteX19" fmla="*/ 419736 w 1518129"/>
              <a:gd name="connsiteY19" fmla="*/ 1153389 h 2116848"/>
              <a:gd name="connsiteX20" fmla="*/ 0 w 1518129"/>
              <a:gd name="connsiteY20" fmla="*/ 891306 h 2116848"/>
              <a:gd name="connsiteX0" fmla="*/ 0 w 1518129"/>
              <a:gd name="connsiteY0" fmla="*/ 891306 h 1987766"/>
              <a:gd name="connsiteX1" fmla="*/ 227051 w 1518129"/>
              <a:gd name="connsiteY1" fmla="*/ 1320850 h 1987766"/>
              <a:gd name="connsiteX2" fmla="*/ 462841 w 1518129"/>
              <a:gd name="connsiteY2" fmla="*/ 1655174 h 1987766"/>
              <a:gd name="connsiteX3" fmla="*/ 644540 w 1518129"/>
              <a:gd name="connsiteY3" fmla="*/ 1879748 h 1987766"/>
              <a:gd name="connsiteX4" fmla="*/ 1358227 w 1518129"/>
              <a:gd name="connsiteY4" fmla="*/ 1930484 h 1987766"/>
              <a:gd name="connsiteX5" fmla="*/ 1516859 w 1518129"/>
              <a:gd name="connsiteY5" fmla="*/ 1069958 h 1987766"/>
              <a:gd name="connsiteX6" fmla="*/ 1464891 w 1518129"/>
              <a:gd name="connsiteY6" fmla="*/ 644162 h 1987766"/>
              <a:gd name="connsiteX7" fmla="*/ 1272486 w 1518129"/>
              <a:gd name="connsiteY7" fmla="*/ 612493 h 1987766"/>
              <a:gd name="connsiteX8" fmla="*/ 1264720 w 1518129"/>
              <a:gd name="connsiteY8" fmla="*/ 911472 h 1987766"/>
              <a:gd name="connsiteX9" fmla="*/ 1252622 w 1518129"/>
              <a:gd name="connsiteY9" fmla="*/ 600743 h 1987766"/>
              <a:gd name="connsiteX10" fmla="*/ 1022817 w 1518129"/>
              <a:gd name="connsiteY10" fmla="*/ 558366 h 1987766"/>
              <a:gd name="connsiteX11" fmla="*/ 1053082 w 1518129"/>
              <a:gd name="connsiteY11" fmla="*/ 887580 h 1987766"/>
              <a:gd name="connsiteX12" fmla="*/ 1001757 w 1518129"/>
              <a:gd name="connsiteY12" fmla="*/ 557324 h 1987766"/>
              <a:gd name="connsiteX13" fmla="*/ 806783 w 1518129"/>
              <a:gd name="connsiteY13" fmla="*/ 513030 h 1987766"/>
              <a:gd name="connsiteX14" fmla="*/ 810613 w 1518129"/>
              <a:gd name="connsiteY14" fmla="*/ 901237 h 1987766"/>
              <a:gd name="connsiteX15" fmla="*/ 778941 w 1518129"/>
              <a:gd name="connsiteY15" fmla="*/ 121917 h 1987766"/>
              <a:gd name="connsiteX16" fmla="*/ 582042 w 1518129"/>
              <a:gd name="connsiteY16" fmla="*/ 161731 h 1987766"/>
              <a:gd name="connsiteX17" fmla="*/ 554580 w 1518129"/>
              <a:gd name="connsiteY17" fmla="*/ 1197645 h 1987766"/>
              <a:gd name="connsiteX18" fmla="*/ 419736 w 1518129"/>
              <a:gd name="connsiteY18" fmla="*/ 1153389 h 1987766"/>
              <a:gd name="connsiteX19" fmla="*/ 0 w 1518129"/>
              <a:gd name="connsiteY19" fmla="*/ 891306 h 1987766"/>
              <a:gd name="connsiteX0" fmla="*/ 0 w 1518129"/>
              <a:gd name="connsiteY0" fmla="*/ 891306 h 1934599"/>
              <a:gd name="connsiteX1" fmla="*/ 227051 w 1518129"/>
              <a:gd name="connsiteY1" fmla="*/ 1320850 h 1934599"/>
              <a:gd name="connsiteX2" fmla="*/ 462841 w 1518129"/>
              <a:gd name="connsiteY2" fmla="*/ 1655174 h 1934599"/>
              <a:gd name="connsiteX3" fmla="*/ 644540 w 1518129"/>
              <a:gd name="connsiteY3" fmla="*/ 1879748 h 1934599"/>
              <a:gd name="connsiteX4" fmla="*/ 1358227 w 1518129"/>
              <a:gd name="connsiteY4" fmla="*/ 1930484 h 1934599"/>
              <a:gd name="connsiteX5" fmla="*/ 1516859 w 1518129"/>
              <a:gd name="connsiteY5" fmla="*/ 1069958 h 1934599"/>
              <a:gd name="connsiteX6" fmla="*/ 1464891 w 1518129"/>
              <a:gd name="connsiteY6" fmla="*/ 644162 h 1934599"/>
              <a:gd name="connsiteX7" fmla="*/ 1272486 w 1518129"/>
              <a:gd name="connsiteY7" fmla="*/ 612493 h 1934599"/>
              <a:gd name="connsiteX8" fmla="*/ 1264720 w 1518129"/>
              <a:gd name="connsiteY8" fmla="*/ 911472 h 1934599"/>
              <a:gd name="connsiteX9" fmla="*/ 1252622 w 1518129"/>
              <a:gd name="connsiteY9" fmla="*/ 600743 h 1934599"/>
              <a:gd name="connsiteX10" fmla="*/ 1022817 w 1518129"/>
              <a:gd name="connsiteY10" fmla="*/ 558366 h 1934599"/>
              <a:gd name="connsiteX11" fmla="*/ 1053082 w 1518129"/>
              <a:gd name="connsiteY11" fmla="*/ 887580 h 1934599"/>
              <a:gd name="connsiteX12" fmla="*/ 1001757 w 1518129"/>
              <a:gd name="connsiteY12" fmla="*/ 557324 h 1934599"/>
              <a:gd name="connsiteX13" fmla="*/ 806783 w 1518129"/>
              <a:gd name="connsiteY13" fmla="*/ 513030 h 1934599"/>
              <a:gd name="connsiteX14" fmla="*/ 810613 w 1518129"/>
              <a:gd name="connsiteY14" fmla="*/ 901237 h 1934599"/>
              <a:gd name="connsiteX15" fmla="*/ 778941 w 1518129"/>
              <a:gd name="connsiteY15" fmla="*/ 121917 h 1934599"/>
              <a:gd name="connsiteX16" fmla="*/ 582042 w 1518129"/>
              <a:gd name="connsiteY16" fmla="*/ 161731 h 1934599"/>
              <a:gd name="connsiteX17" fmla="*/ 554580 w 1518129"/>
              <a:gd name="connsiteY17" fmla="*/ 1197645 h 1934599"/>
              <a:gd name="connsiteX18" fmla="*/ 419736 w 1518129"/>
              <a:gd name="connsiteY18" fmla="*/ 1153389 h 1934599"/>
              <a:gd name="connsiteX19" fmla="*/ 0 w 1518129"/>
              <a:gd name="connsiteY19" fmla="*/ 891306 h 1934599"/>
              <a:gd name="connsiteX0" fmla="*/ 0 w 1518129"/>
              <a:gd name="connsiteY0" fmla="*/ 891306 h 1914832"/>
              <a:gd name="connsiteX1" fmla="*/ 227051 w 1518129"/>
              <a:gd name="connsiteY1" fmla="*/ 1320850 h 1914832"/>
              <a:gd name="connsiteX2" fmla="*/ 462841 w 1518129"/>
              <a:gd name="connsiteY2" fmla="*/ 1655174 h 1914832"/>
              <a:gd name="connsiteX3" fmla="*/ 644540 w 1518129"/>
              <a:gd name="connsiteY3" fmla="*/ 1879748 h 1914832"/>
              <a:gd name="connsiteX4" fmla="*/ 1366786 w 1518129"/>
              <a:gd name="connsiteY4" fmla="*/ 1904807 h 1914832"/>
              <a:gd name="connsiteX5" fmla="*/ 1516859 w 1518129"/>
              <a:gd name="connsiteY5" fmla="*/ 1069958 h 1914832"/>
              <a:gd name="connsiteX6" fmla="*/ 1464891 w 1518129"/>
              <a:gd name="connsiteY6" fmla="*/ 644162 h 1914832"/>
              <a:gd name="connsiteX7" fmla="*/ 1272486 w 1518129"/>
              <a:gd name="connsiteY7" fmla="*/ 612493 h 1914832"/>
              <a:gd name="connsiteX8" fmla="*/ 1264720 w 1518129"/>
              <a:gd name="connsiteY8" fmla="*/ 911472 h 1914832"/>
              <a:gd name="connsiteX9" fmla="*/ 1252622 w 1518129"/>
              <a:gd name="connsiteY9" fmla="*/ 600743 h 1914832"/>
              <a:gd name="connsiteX10" fmla="*/ 1022817 w 1518129"/>
              <a:gd name="connsiteY10" fmla="*/ 558366 h 1914832"/>
              <a:gd name="connsiteX11" fmla="*/ 1053082 w 1518129"/>
              <a:gd name="connsiteY11" fmla="*/ 887580 h 1914832"/>
              <a:gd name="connsiteX12" fmla="*/ 1001757 w 1518129"/>
              <a:gd name="connsiteY12" fmla="*/ 557324 h 1914832"/>
              <a:gd name="connsiteX13" fmla="*/ 806783 w 1518129"/>
              <a:gd name="connsiteY13" fmla="*/ 513030 h 1914832"/>
              <a:gd name="connsiteX14" fmla="*/ 810613 w 1518129"/>
              <a:gd name="connsiteY14" fmla="*/ 901237 h 1914832"/>
              <a:gd name="connsiteX15" fmla="*/ 778941 w 1518129"/>
              <a:gd name="connsiteY15" fmla="*/ 121917 h 1914832"/>
              <a:gd name="connsiteX16" fmla="*/ 582042 w 1518129"/>
              <a:gd name="connsiteY16" fmla="*/ 161731 h 1914832"/>
              <a:gd name="connsiteX17" fmla="*/ 554580 w 1518129"/>
              <a:gd name="connsiteY17" fmla="*/ 1197645 h 1914832"/>
              <a:gd name="connsiteX18" fmla="*/ 419736 w 1518129"/>
              <a:gd name="connsiteY18" fmla="*/ 1153389 h 1914832"/>
              <a:gd name="connsiteX19" fmla="*/ 0 w 1518129"/>
              <a:gd name="connsiteY19" fmla="*/ 891306 h 1914832"/>
              <a:gd name="connsiteX0" fmla="*/ 0 w 1518129"/>
              <a:gd name="connsiteY0" fmla="*/ 891306 h 1910129"/>
              <a:gd name="connsiteX1" fmla="*/ 227051 w 1518129"/>
              <a:gd name="connsiteY1" fmla="*/ 1320850 h 1910129"/>
              <a:gd name="connsiteX2" fmla="*/ 462841 w 1518129"/>
              <a:gd name="connsiteY2" fmla="*/ 1655174 h 1910129"/>
              <a:gd name="connsiteX3" fmla="*/ 644540 w 1518129"/>
              <a:gd name="connsiteY3" fmla="*/ 1879748 h 1910129"/>
              <a:gd name="connsiteX4" fmla="*/ 1366786 w 1518129"/>
              <a:gd name="connsiteY4" fmla="*/ 1904807 h 1910129"/>
              <a:gd name="connsiteX5" fmla="*/ 1516859 w 1518129"/>
              <a:gd name="connsiteY5" fmla="*/ 1069958 h 1910129"/>
              <a:gd name="connsiteX6" fmla="*/ 1464891 w 1518129"/>
              <a:gd name="connsiteY6" fmla="*/ 644162 h 1910129"/>
              <a:gd name="connsiteX7" fmla="*/ 1272486 w 1518129"/>
              <a:gd name="connsiteY7" fmla="*/ 612493 h 1910129"/>
              <a:gd name="connsiteX8" fmla="*/ 1264720 w 1518129"/>
              <a:gd name="connsiteY8" fmla="*/ 911472 h 1910129"/>
              <a:gd name="connsiteX9" fmla="*/ 1252622 w 1518129"/>
              <a:gd name="connsiteY9" fmla="*/ 600743 h 1910129"/>
              <a:gd name="connsiteX10" fmla="*/ 1022817 w 1518129"/>
              <a:gd name="connsiteY10" fmla="*/ 558366 h 1910129"/>
              <a:gd name="connsiteX11" fmla="*/ 1053082 w 1518129"/>
              <a:gd name="connsiteY11" fmla="*/ 887580 h 1910129"/>
              <a:gd name="connsiteX12" fmla="*/ 1001757 w 1518129"/>
              <a:gd name="connsiteY12" fmla="*/ 557324 h 1910129"/>
              <a:gd name="connsiteX13" fmla="*/ 806783 w 1518129"/>
              <a:gd name="connsiteY13" fmla="*/ 513030 h 1910129"/>
              <a:gd name="connsiteX14" fmla="*/ 810613 w 1518129"/>
              <a:gd name="connsiteY14" fmla="*/ 901237 h 1910129"/>
              <a:gd name="connsiteX15" fmla="*/ 778941 w 1518129"/>
              <a:gd name="connsiteY15" fmla="*/ 121917 h 1910129"/>
              <a:gd name="connsiteX16" fmla="*/ 582042 w 1518129"/>
              <a:gd name="connsiteY16" fmla="*/ 161731 h 1910129"/>
              <a:gd name="connsiteX17" fmla="*/ 554580 w 1518129"/>
              <a:gd name="connsiteY17" fmla="*/ 1197645 h 1910129"/>
              <a:gd name="connsiteX18" fmla="*/ 419736 w 1518129"/>
              <a:gd name="connsiteY18" fmla="*/ 1153389 h 1910129"/>
              <a:gd name="connsiteX19" fmla="*/ 0 w 1518129"/>
              <a:gd name="connsiteY19" fmla="*/ 891306 h 1910129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10576"/>
              <a:gd name="connsiteX1" fmla="*/ 227051 w 1518129"/>
              <a:gd name="connsiteY1" fmla="*/ 1320850 h 1910576"/>
              <a:gd name="connsiteX2" fmla="*/ 462841 w 1518129"/>
              <a:gd name="connsiteY2" fmla="*/ 1655174 h 1910576"/>
              <a:gd name="connsiteX3" fmla="*/ 655952 w 1518129"/>
              <a:gd name="connsiteY3" fmla="*/ 1885455 h 1910576"/>
              <a:gd name="connsiteX4" fmla="*/ 1366786 w 1518129"/>
              <a:gd name="connsiteY4" fmla="*/ 1899100 h 1910576"/>
              <a:gd name="connsiteX5" fmla="*/ 1516859 w 1518129"/>
              <a:gd name="connsiteY5" fmla="*/ 1069958 h 1910576"/>
              <a:gd name="connsiteX6" fmla="*/ 1464891 w 1518129"/>
              <a:gd name="connsiteY6" fmla="*/ 644162 h 1910576"/>
              <a:gd name="connsiteX7" fmla="*/ 1272486 w 1518129"/>
              <a:gd name="connsiteY7" fmla="*/ 612493 h 1910576"/>
              <a:gd name="connsiteX8" fmla="*/ 1264720 w 1518129"/>
              <a:gd name="connsiteY8" fmla="*/ 911472 h 1910576"/>
              <a:gd name="connsiteX9" fmla="*/ 1252622 w 1518129"/>
              <a:gd name="connsiteY9" fmla="*/ 600743 h 1910576"/>
              <a:gd name="connsiteX10" fmla="*/ 1022817 w 1518129"/>
              <a:gd name="connsiteY10" fmla="*/ 558366 h 1910576"/>
              <a:gd name="connsiteX11" fmla="*/ 1053082 w 1518129"/>
              <a:gd name="connsiteY11" fmla="*/ 887580 h 1910576"/>
              <a:gd name="connsiteX12" fmla="*/ 1001757 w 1518129"/>
              <a:gd name="connsiteY12" fmla="*/ 557324 h 1910576"/>
              <a:gd name="connsiteX13" fmla="*/ 806783 w 1518129"/>
              <a:gd name="connsiteY13" fmla="*/ 513030 h 1910576"/>
              <a:gd name="connsiteX14" fmla="*/ 810613 w 1518129"/>
              <a:gd name="connsiteY14" fmla="*/ 901237 h 1910576"/>
              <a:gd name="connsiteX15" fmla="*/ 778941 w 1518129"/>
              <a:gd name="connsiteY15" fmla="*/ 121917 h 1910576"/>
              <a:gd name="connsiteX16" fmla="*/ 582042 w 1518129"/>
              <a:gd name="connsiteY16" fmla="*/ 161731 h 1910576"/>
              <a:gd name="connsiteX17" fmla="*/ 554580 w 1518129"/>
              <a:gd name="connsiteY17" fmla="*/ 1197645 h 1910576"/>
              <a:gd name="connsiteX18" fmla="*/ 419736 w 1518129"/>
              <a:gd name="connsiteY18" fmla="*/ 1153389 h 1910576"/>
              <a:gd name="connsiteX19" fmla="*/ 0 w 1518129"/>
              <a:gd name="connsiteY19" fmla="*/ 891306 h 1910576"/>
              <a:gd name="connsiteX0" fmla="*/ 0 w 1518129"/>
              <a:gd name="connsiteY0" fmla="*/ 891306 h 1918220"/>
              <a:gd name="connsiteX1" fmla="*/ 227051 w 1518129"/>
              <a:gd name="connsiteY1" fmla="*/ 1320850 h 1918220"/>
              <a:gd name="connsiteX2" fmla="*/ 462841 w 1518129"/>
              <a:gd name="connsiteY2" fmla="*/ 1655174 h 1918220"/>
              <a:gd name="connsiteX3" fmla="*/ 670217 w 1518129"/>
              <a:gd name="connsiteY3" fmla="*/ 1896868 h 1918220"/>
              <a:gd name="connsiteX4" fmla="*/ 1366786 w 1518129"/>
              <a:gd name="connsiteY4" fmla="*/ 1899100 h 1918220"/>
              <a:gd name="connsiteX5" fmla="*/ 1516859 w 1518129"/>
              <a:gd name="connsiteY5" fmla="*/ 1069958 h 1918220"/>
              <a:gd name="connsiteX6" fmla="*/ 1464891 w 1518129"/>
              <a:gd name="connsiteY6" fmla="*/ 644162 h 1918220"/>
              <a:gd name="connsiteX7" fmla="*/ 1272486 w 1518129"/>
              <a:gd name="connsiteY7" fmla="*/ 612493 h 1918220"/>
              <a:gd name="connsiteX8" fmla="*/ 1264720 w 1518129"/>
              <a:gd name="connsiteY8" fmla="*/ 911472 h 1918220"/>
              <a:gd name="connsiteX9" fmla="*/ 1252622 w 1518129"/>
              <a:gd name="connsiteY9" fmla="*/ 600743 h 1918220"/>
              <a:gd name="connsiteX10" fmla="*/ 1022817 w 1518129"/>
              <a:gd name="connsiteY10" fmla="*/ 558366 h 1918220"/>
              <a:gd name="connsiteX11" fmla="*/ 1053082 w 1518129"/>
              <a:gd name="connsiteY11" fmla="*/ 887580 h 1918220"/>
              <a:gd name="connsiteX12" fmla="*/ 1001757 w 1518129"/>
              <a:gd name="connsiteY12" fmla="*/ 557324 h 1918220"/>
              <a:gd name="connsiteX13" fmla="*/ 806783 w 1518129"/>
              <a:gd name="connsiteY13" fmla="*/ 513030 h 1918220"/>
              <a:gd name="connsiteX14" fmla="*/ 810613 w 1518129"/>
              <a:gd name="connsiteY14" fmla="*/ 901237 h 1918220"/>
              <a:gd name="connsiteX15" fmla="*/ 778941 w 1518129"/>
              <a:gd name="connsiteY15" fmla="*/ 121917 h 1918220"/>
              <a:gd name="connsiteX16" fmla="*/ 582042 w 1518129"/>
              <a:gd name="connsiteY16" fmla="*/ 161731 h 1918220"/>
              <a:gd name="connsiteX17" fmla="*/ 554580 w 1518129"/>
              <a:gd name="connsiteY17" fmla="*/ 1197645 h 1918220"/>
              <a:gd name="connsiteX18" fmla="*/ 419736 w 1518129"/>
              <a:gd name="connsiteY18" fmla="*/ 1153389 h 1918220"/>
              <a:gd name="connsiteX19" fmla="*/ 0 w 1518129"/>
              <a:gd name="connsiteY19" fmla="*/ 891306 h 1918220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0789"/>
              <a:gd name="connsiteX1" fmla="*/ 227051 w 1518129"/>
              <a:gd name="connsiteY1" fmla="*/ 1320850 h 1900789"/>
              <a:gd name="connsiteX2" fmla="*/ 462841 w 1518129"/>
              <a:gd name="connsiteY2" fmla="*/ 1655174 h 1900789"/>
              <a:gd name="connsiteX3" fmla="*/ 670217 w 1518129"/>
              <a:gd name="connsiteY3" fmla="*/ 1896868 h 1900789"/>
              <a:gd name="connsiteX4" fmla="*/ 1366786 w 1518129"/>
              <a:gd name="connsiteY4" fmla="*/ 1899100 h 1900789"/>
              <a:gd name="connsiteX5" fmla="*/ 1516859 w 1518129"/>
              <a:gd name="connsiteY5" fmla="*/ 1069958 h 1900789"/>
              <a:gd name="connsiteX6" fmla="*/ 1464891 w 1518129"/>
              <a:gd name="connsiteY6" fmla="*/ 644162 h 1900789"/>
              <a:gd name="connsiteX7" fmla="*/ 1272486 w 1518129"/>
              <a:gd name="connsiteY7" fmla="*/ 612493 h 1900789"/>
              <a:gd name="connsiteX8" fmla="*/ 1264720 w 1518129"/>
              <a:gd name="connsiteY8" fmla="*/ 911472 h 1900789"/>
              <a:gd name="connsiteX9" fmla="*/ 1252622 w 1518129"/>
              <a:gd name="connsiteY9" fmla="*/ 600743 h 1900789"/>
              <a:gd name="connsiteX10" fmla="*/ 1022817 w 1518129"/>
              <a:gd name="connsiteY10" fmla="*/ 558366 h 1900789"/>
              <a:gd name="connsiteX11" fmla="*/ 1053082 w 1518129"/>
              <a:gd name="connsiteY11" fmla="*/ 887580 h 1900789"/>
              <a:gd name="connsiteX12" fmla="*/ 1001757 w 1518129"/>
              <a:gd name="connsiteY12" fmla="*/ 557324 h 1900789"/>
              <a:gd name="connsiteX13" fmla="*/ 806783 w 1518129"/>
              <a:gd name="connsiteY13" fmla="*/ 513030 h 1900789"/>
              <a:gd name="connsiteX14" fmla="*/ 810613 w 1518129"/>
              <a:gd name="connsiteY14" fmla="*/ 901237 h 1900789"/>
              <a:gd name="connsiteX15" fmla="*/ 778941 w 1518129"/>
              <a:gd name="connsiteY15" fmla="*/ 121917 h 1900789"/>
              <a:gd name="connsiteX16" fmla="*/ 582042 w 1518129"/>
              <a:gd name="connsiteY16" fmla="*/ 161731 h 1900789"/>
              <a:gd name="connsiteX17" fmla="*/ 554580 w 1518129"/>
              <a:gd name="connsiteY17" fmla="*/ 1197645 h 1900789"/>
              <a:gd name="connsiteX18" fmla="*/ 419736 w 1518129"/>
              <a:gd name="connsiteY18" fmla="*/ 1153389 h 1900789"/>
              <a:gd name="connsiteX19" fmla="*/ 0 w 1518129"/>
              <a:gd name="connsiteY19" fmla="*/ 891306 h 1900789"/>
              <a:gd name="connsiteX0" fmla="*/ 0 w 1518129"/>
              <a:gd name="connsiteY0" fmla="*/ 891306 h 1899182"/>
              <a:gd name="connsiteX1" fmla="*/ 227051 w 1518129"/>
              <a:gd name="connsiteY1" fmla="*/ 1320850 h 1899182"/>
              <a:gd name="connsiteX2" fmla="*/ 462841 w 1518129"/>
              <a:gd name="connsiteY2" fmla="*/ 1655174 h 1899182"/>
              <a:gd name="connsiteX3" fmla="*/ 670217 w 1518129"/>
              <a:gd name="connsiteY3" fmla="*/ 1896868 h 1899182"/>
              <a:gd name="connsiteX4" fmla="*/ 1366786 w 1518129"/>
              <a:gd name="connsiteY4" fmla="*/ 1899100 h 1899182"/>
              <a:gd name="connsiteX5" fmla="*/ 1516859 w 1518129"/>
              <a:gd name="connsiteY5" fmla="*/ 1069958 h 1899182"/>
              <a:gd name="connsiteX6" fmla="*/ 1464891 w 1518129"/>
              <a:gd name="connsiteY6" fmla="*/ 644162 h 1899182"/>
              <a:gd name="connsiteX7" fmla="*/ 1272486 w 1518129"/>
              <a:gd name="connsiteY7" fmla="*/ 612493 h 1899182"/>
              <a:gd name="connsiteX8" fmla="*/ 1264720 w 1518129"/>
              <a:gd name="connsiteY8" fmla="*/ 911472 h 1899182"/>
              <a:gd name="connsiteX9" fmla="*/ 1252622 w 1518129"/>
              <a:gd name="connsiteY9" fmla="*/ 600743 h 1899182"/>
              <a:gd name="connsiteX10" fmla="*/ 1022817 w 1518129"/>
              <a:gd name="connsiteY10" fmla="*/ 558366 h 1899182"/>
              <a:gd name="connsiteX11" fmla="*/ 1053082 w 1518129"/>
              <a:gd name="connsiteY11" fmla="*/ 887580 h 1899182"/>
              <a:gd name="connsiteX12" fmla="*/ 1001757 w 1518129"/>
              <a:gd name="connsiteY12" fmla="*/ 557324 h 1899182"/>
              <a:gd name="connsiteX13" fmla="*/ 806783 w 1518129"/>
              <a:gd name="connsiteY13" fmla="*/ 513030 h 1899182"/>
              <a:gd name="connsiteX14" fmla="*/ 810613 w 1518129"/>
              <a:gd name="connsiteY14" fmla="*/ 901237 h 1899182"/>
              <a:gd name="connsiteX15" fmla="*/ 778941 w 1518129"/>
              <a:gd name="connsiteY15" fmla="*/ 121917 h 1899182"/>
              <a:gd name="connsiteX16" fmla="*/ 582042 w 1518129"/>
              <a:gd name="connsiteY16" fmla="*/ 161731 h 1899182"/>
              <a:gd name="connsiteX17" fmla="*/ 554580 w 1518129"/>
              <a:gd name="connsiteY17" fmla="*/ 1197645 h 1899182"/>
              <a:gd name="connsiteX18" fmla="*/ 419736 w 1518129"/>
              <a:gd name="connsiteY18" fmla="*/ 1153389 h 1899182"/>
              <a:gd name="connsiteX19" fmla="*/ 0 w 1518129"/>
              <a:gd name="connsiteY19" fmla="*/ 891306 h 1899182"/>
              <a:gd name="connsiteX0" fmla="*/ 0 w 1518129"/>
              <a:gd name="connsiteY0" fmla="*/ 891306 h 1898397"/>
              <a:gd name="connsiteX1" fmla="*/ 227051 w 1518129"/>
              <a:gd name="connsiteY1" fmla="*/ 1320850 h 1898397"/>
              <a:gd name="connsiteX2" fmla="*/ 462841 w 1518129"/>
              <a:gd name="connsiteY2" fmla="*/ 1655174 h 1898397"/>
              <a:gd name="connsiteX3" fmla="*/ 670217 w 1518129"/>
              <a:gd name="connsiteY3" fmla="*/ 1896868 h 1898397"/>
              <a:gd name="connsiteX4" fmla="*/ 1366786 w 1518129"/>
              <a:gd name="connsiteY4" fmla="*/ 1893394 h 1898397"/>
              <a:gd name="connsiteX5" fmla="*/ 1516859 w 1518129"/>
              <a:gd name="connsiteY5" fmla="*/ 1069958 h 1898397"/>
              <a:gd name="connsiteX6" fmla="*/ 1464891 w 1518129"/>
              <a:gd name="connsiteY6" fmla="*/ 644162 h 1898397"/>
              <a:gd name="connsiteX7" fmla="*/ 1272486 w 1518129"/>
              <a:gd name="connsiteY7" fmla="*/ 612493 h 1898397"/>
              <a:gd name="connsiteX8" fmla="*/ 1264720 w 1518129"/>
              <a:gd name="connsiteY8" fmla="*/ 911472 h 1898397"/>
              <a:gd name="connsiteX9" fmla="*/ 1252622 w 1518129"/>
              <a:gd name="connsiteY9" fmla="*/ 600743 h 1898397"/>
              <a:gd name="connsiteX10" fmla="*/ 1022817 w 1518129"/>
              <a:gd name="connsiteY10" fmla="*/ 558366 h 1898397"/>
              <a:gd name="connsiteX11" fmla="*/ 1053082 w 1518129"/>
              <a:gd name="connsiteY11" fmla="*/ 887580 h 1898397"/>
              <a:gd name="connsiteX12" fmla="*/ 1001757 w 1518129"/>
              <a:gd name="connsiteY12" fmla="*/ 557324 h 1898397"/>
              <a:gd name="connsiteX13" fmla="*/ 806783 w 1518129"/>
              <a:gd name="connsiteY13" fmla="*/ 513030 h 1898397"/>
              <a:gd name="connsiteX14" fmla="*/ 810613 w 1518129"/>
              <a:gd name="connsiteY14" fmla="*/ 901237 h 1898397"/>
              <a:gd name="connsiteX15" fmla="*/ 778941 w 1518129"/>
              <a:gd name="connsiteY15" fmla="*/ 121917 h 1898397"/>
              <a:gd name="connsiteX16" fmla="*/ 582042 w 1518129"/>
              <a:gd name="connsiteY16" fmla="*/ 161731 h 1898397"/>
              <a:gd name="connsiteX17" fmla="*/ 554580 w 1518129"/>
              <a:gd name="connsiteY17" fmla="*/ 1197645 h 1898397"/>
              <a:gd name="connsiteX18" fmla="*/ 419736 w 1518129"/>
              <a:gd name="connsiteY18" fmla="*/ 1153389 h 1898397"/>
              <a:gd name="connsiteX19" fmla="*/ 0 w 1518129"/>
              <a:gd name="connsiteY19" fmla="*/ 891306 h 1898397"/>
              <a:gd name="connsiteX0" fmla="*/ 0 w 1518129"/>
              <a:gd name="connsiteY0" fmla="*/ 891306 h 2061944"/>
              <a:gd name="connsiteX1" fmla="*/ 227051 w 1518129"/>
              <a:gd name="connsiteY1" fmla="*/ 1320850 h 2061944"/>
              <a:gd name="connsiteX2" fmla="*/ 462841 w 1518129"/>
              <a:gd name="connsiteY2" fmla="*/ 1655174 h 2061944"/>
              <a:gd name="connsiteX3" fmla="*/ 704940 w 1518129"/>
              <a:gd name="connsiteY3" fmla="*/ 2061799 h 2061944"/>
              <a:gd name="connsiteX4" fmla="*/ 1366786 w 1518129"/>
              <a:gd name="connsiteY4" fmla="*/ 1893394 h 2061944"/>
              <a:gd name="connsiteX5" fmla="*/ 1516859 w 1518129"/>
              <a:gd name="connsiteY5" fmla="*/ 1069958 h 2061944"/>
              <a:gd name="connsiteX6" fmla="*/ 1464891 w 1518129"/>
              <a:gd name="connsiteY6" fmla="*/ 644162 h 2061944"/>
              <a:gd name="connsiteX7" fmla="*/ 1272486 w 1518129"/>
              <a:gd name="connsiteY7" fmla="*/ 612493 h 2061944"/>
              <a:gd name="connsiteX8" fmla="*/ 1264720 w 1518129"/>
              <a:gd name="connsiteY8" fmla="*/ 911472 h 2061944"/>
              <a:gd name="connsiteX9" fmla="*/ 1252622 w 1518129"/>
              <a:gd name="connsiteY9" fmla="*/ 600743 h 2061944"/>
              <a:gd name="connsiteX10" fmla="*/ 1022817 w 1518129"/>
              <a:gd name="connsiteY10" fmla="*/ 558366 h 2061944"/>
              <a:gd name="connsiteX11" fmla="*/ 1053082 w 1518129"/>
              <a:gd name="connsiteY11" fmla="*/ 887580 h 2061944"/>
              <a:gd name="connsiteX12" fmla="*/ 1001757 w 1518129"/>
              <a:gd name="connsiteY12" fmla="*/ 557324 h 2061944"/>
              <a:gd name="connsiteX13" fmla="*/ 806783 w 1518129"/>
              <a:gd name="connsiteY13" fmla="*/ 513030 h 2061944"/>
              <a:gd name="connsiteX14" fmla="*/ 810613 w 1518129"/>
              <a:gd name="connsiteY14" fmla="*/ 901237 h 2061944"/>
              <a:gd name="connsiteX15" fmla="*/ 778941 w 1518129"/>
              <a:gd name="connsiteY15" fmla="*/ 121917 h 2061944"/>
              <a:gd name="connsiteX16" fmla="*/ 582042 w 1518129"/>
              <a:gd name="connsiteY16" fmla="*/ 161731 h 2061944"/>
              <a:gd name="connsiteX17" fmla="*/ 554580 w 1518129"/>
              <a:gd name="connsiteY17" fmla="*/ 1197645 h 2061944"/>
              <a:gd name="connsiteX18" fmla="*/ 419736 w 1518129"/>
              <a:gd name="connsiteY18" fmla="*/ 1153389 h 2061944"/>
              <a:gd name="connsiteX19" fmla="*/ 0 w 1518129"/>
              <a:gd name="connsiteY19" fmla="*/ 891306 h 2061944"/>
              <a:gd name="connsiteX0" fmla="*/ 0 w 1518129"/>
              <a:gd name="connsiteY0" fmla="*/ 891306 h 2063328"/>
              <a:gd name="connsiteX1" fmla="*/ 227051 w 1518129"/>
              <a:gd name="connsiteY1" fmla="*/ 1320850 h 2063328"/>
              <a:gd name="connsiteX2" fmla="*/ 462841 w 1518129"/>
              <a:gd name="connsiteY2" fmla="*/ 1655174 h 2063328"/>
              <a:gd name="connsiteX3" fmla="*/ 704940 w 1518129"/>
              <a:gd name="connsiteY3" fmla="*/ 2061799 h 2063328"/>
              <a:gd name="connsiteX4" fmla="*/ 1358105 w 1518129"/>
              <a:gd name="connsiteY4" fmla="*/ 2058325 h 2063328"/>
              <a:gd name="connsiteX5" fmla="*/ 1516859 w 1518129"/>
              <a:gd name="connsiteY5" fmla="*/ 1069958 h 2063328"/>
              <a:gd name="connsiteX6" fmla="*/ 1464891 w 1518129"/>
              <a:gd name="connsiteY6" fmla="*/ 644162 h 2063328"/>
              <a:gd name="connsiteX7" fmla="*/ 1272486 w 1518129"/>
              <a:gd name="connsiteY7" fmla="*/ 612493 h 2063328"/>
              <a:gd name="connsiteX8" fmla="*/ 1264720 w 1518129"/>
              <a:gd name="connsiteY8" fmla="*/ 911472 h 2063328"/>
              <a:gd name="connsiteX9" fmla="*/ 1252622 w 1518129"/>
              <a:gd name="connsiteY9" fmla="*/ 600743 h 2063328"/>
              <a:gd name="connsiteX10" fmla="*/ 1022817 w 1518129"/>
              <a:gd name="connsiteY10" fmla="*/ 558366 h 2063328"/>
              <a:gd name="connsiteX11" fmla="*/ 1053082 w 1518129"/>
              <a:gd name="connsiteY11" fmla="*/ 887580 h 2063328"/>
              <a:gd name="connsiteX12" fmla="*/ 1001757 w 1518129"/>
              <a:gd name="connsiteY12" fmla="*/ 557324 h 2063328"/>
              <a:gd name="connsiteX13" fmla="*/ 806783 w 1518129"/>
              <a:gd name="connsiteY13" fmla="*/ 513030 h 2063328"/>
              <a:gd name="connsiteX14" fmla="*/ 810613 w 1518129"/>
              <a:gd name="connsiteY14" fmla="*/ 901237 h 2063328"/>
              <a:gd name="connsiteX15" fmla="*/ 778941 w 1518129"/>
              <a:gd name="connsiteY15" fmla="*/ 121917 h 2063328"/>
              <a:gd name="connsiteX16" fmla="*/ 582042 w 1518129"/>
              <a:gd name="connsiteY16" fmla="*/ 161731 h 2063328"/>
              <a:gd name="connsiteX17" fmla="*/ 554580 w 1518129"/>
              <a:gd name="connsiteY17" fmla="*/ 1197645 h 2063328"/>
              <a:gd name="connsiteX18" fmla="*/ 419736 w 1518129"/>
              <a:gd name="connsiteY18" fmla="*/ 1153389 h 2063328"/>
              <a:gd name="connsiteX19" fmla="*/ 0 w 1518129"/>
              <a:gd name="connsiteY19" fmla="*/ 891306 h 2063328"/>
              <a:gd name="connsiteX0" fmla="*/ 0 w 1518129"/>
              <a:gd name="connsiteY0" fmla="*/ 891306 h 2063328"/>
              <a:gd name="connsiteX1" fmla="*/ 227051 w 1518129"/>
              <a:gd name="connsiteY1" fmla="*/ 1320850 h 2063328"/>
              <a:gd name="connsiteX2" fmla="*/ 462841 w 1518129"/>
              <a:gd name="connsiteY2" fmla="*/ 1655174 h 2063328"/>
              <a:gd name="connsiteX3" fmla="*/ 704940 w 1518129"/>
              <a:gd name="connsiteY3" fmla="*/ 2061799 h 2063328"/>
              <a:gd name="connsiteX4" fmla="*/ 1358105 w 1518129"/>
              <a:gd name="connsiteY4" fmla="*/ 2058325 h 2063328"/>
              <a:gd name="connsiteX5" fmla="*/ 1516859 w 1518129"/>
              <a:gd name="connsiteY5" fmla="*/ 1069958 h 2063328"/>
              <a:gd name="connsiteX6" fmla="*/ 1464891 w 1518129"/>
              <a:gd name="connsiteY6" fmla="*/ 644162 h 2063328"/>
              <a:gd name="connsiteX7" fmla="*/ 1272486 w 1518129"/>
              <a:gd name="connsiteY7" fmla="*/ 612493 h 2063328"/>
              <a:gd name="connsiteX8" fmla="*/ 1264720 w 1518129"/>
              <a:gd name="connsiteY8" fmla="*/ 911472 h 2063328"/>
              <a:gd name="connsiteX9" fmla="*/ 1252622 w 1518129"/>
              <a:gd name="connsiteY9" fmla="*/ 600743 h 2063328"/>
              <a:gd name="connsiteX10" fmla="*/ 1022817 w 1518129"/>
              <a:gd name="connsiteY10" fmla="*/ 558366 h 2063328"/>
              <a:gd name="connsiteX11" fmla="*/ 1053082 w 1518129"/>
              <a:gd name="connsiteY11" fmla="*/ 887580 h 2063328"/>
              <a:gd name="connsiteX12" fmla="*/ 1001757 w 1518129"/>
              <a:gd name="connsiteY12" fmla="*/ 557324 h 2063328"/>
              <a:gd name="connsiteX13" fmla="*/ 806783 w 1518129"/>
              <a:gd name="connsiteY13" fmla="*/ 513030 h 2063328"/>
              <a:gd name="connsiteX14" fmla="*/ 810613 w 1518129"/>
              <a:gd name="connsiteY14" fmla="*/ 901237 h 2063328"/>
              <a:gd name="connsiteX15" fmla="*/ 778941 w 1518129"/>
              <a:gd name="connsiteY15" fmla="*/ 121917 h 2063328"/>
              <a:gd name="connsiteX16" fmla="*/ 582042 w 1518129"/>
              <a:gd name="connsiteY16" fmla="*/ 161731 h 2063328"/>
              <a:gd name="connsiteX17" fmla="*/ 554580 w 1518129"/>
              <a:gd name="connsiteY17" fmla="*/ 1197645 h 2063328"/>
              <a:gd name="connsiteX18" fmla="*/ 419736 w 1518129"/>
              <a:gd name="connsiteY18" fmla="*/ 1153389 h 2063328"/>
              <a:gd name="connsiteX19" fmla="*/ 0 w 1518129"/>
              <a:gd name="connsiteY19" fmla="*/ 891306 h 2063328"/>
              <a:gd name="connsiteX0" fmla="*/ 0 w 1518129"/>
              <a:gd name="connsiteY0" fmla="*/ 891306 h 2063328"/>
              <a:gd name="connsiteX1" fmla="*/ 227051 w 1518129"/>
              <a:gd name="connsiteY1" fmla="*/ 1320850 h 2063328"/>
              <a:gd name="connsiteX2" fmla="*/ 462841 w 1518129"/>
              <a:gd name="connsiteY2" fmla="*/ 1655174 h 2063328"/>
              <a:gd name="connsiteX3" fmla="*/ 704940 w 1518129"/>
              <a:gd name="connsiteY3" fmla="*/ 2061799 h 2063328"/>
              <a:gd name="connsiteX4" fmla="*/ 1358105 w 1518129"/>
              <a:gd name="connsiteY4" fmla="*/ 2058325 h 2063328"/>
              <a:gd name="connsiteX5" fmla="*/ 1516859 w 1518129"/>
              <a:gd name="connsiteY5" fmla="*/ 1069958 h 2063328"/>
              <a:gd name="connsiteX6" fmla="*/ 1464891 w 1518129"/>
              <a:gd name="connsiteY6" fmla="*/ 644162 h 2063328"/>
              <a:gd name="connsiteX7" fmla="*/ 1272486 w 1518129"/>
              <a:gd name="connsiteY7" fmla="*/ 612493 h 2063328"/>
              <a:gd name="connsiteX8" fmla="*/ 1264720 w 1518129"/>
              <a:gd name="connsiteY8" fmla="*/ 911472 h 2063328"/>
              <a:gd name="connsiteX9" fmla="*/ 1252622 w 1518129"/>
              <a:gd name="connsiteY9" fmla="*/ 600743 h 2063328"/>
              <a:gd name="connsiteX10" fmla="*/ 1022817 w 1518129"/>
              <a:gd name="connsiteY10" fmla="*/ 558366 h 2063328"/>
              <a:gd name="connsiteX11" fmla="*/ 1053082 w 1518129"/>
              <a:gd name="connsiteY11" fmla="*/ 887580 h 2063328"/>
              <a:gd name="connsiteX12" fmla="*/ 1001757 w 1518129"/>
              <a:gd name="connsiteY12" fmla="*/ 557324 h 2063328"/>
              <a:gd name="connsiteX13" fmla="*/ 806783 w 1518129"/>
              <a:gd name="connsiteY13" fmla="*/ 513030 h 2063328"/>
              <a:gd name="connsiteX14" fmla="*/ 810613 w 1518129"/>
              <a:gd name="connsiteY14" fmla="*/ 901237 h 2063328"/>
              <a:gd name="connsiteX15" fmla="*/ 778941 w 1518129"/>
              <a:gd name="connsiteY15" fmla="*/ 121917 h 2063328"/>
              <a:gd name="connsiteX16" fmla="*/ 582042 w 1518129"/>
              <a:gd name="connsiteY16" fmla="*/ 161731 h 2063328"/>
              <a:gd name="connsiteX17" fmla="*/ 554580 w 1518129"/>
              <a:gd name="connsiteY17" fmla="*/ 1197645 h 2063328"/>
              <a:gd name="connsiteX18" fmla="*/ 419736 w 1518129"/>
              <a:gd name="connsiteY18" fmla="*/ 1153389 h 2063328"/>
              <a:gd name="connsiteX19" fmla="*/ 0 w 1518129"/>
              <a:gd name="connsiteY19" fmla="*/ 891306 h 2063328"/>
              <a:gd name="connsiteX0" fmla="*/ 0 w 1518129"/>
              <a:gd name="connsiteY0" fmla="*/ 891306 h 2063328"/>
              <a:gd name="connsiteX1" fmla="*/ 227051 w 1518129"/>
              <a:gd name="connsiteY1" fmla="*/ 1320850 h 2063328"/>
              <a:gd name="connsiteX2" fmla="*/ 462841 w 1518129"/>
              <a:gd name="connsiteY2" fmla="*/ 1655174 h 2063328"/>
              <a:gd name="connsiteX3" fmla="*/ 704940 w 1518129"/>
              <a:gd name="connsiteY3" fmla="*/ 2061799 h 2063328"/>
              <a:gd name="connsiteX4" fmla="*/ 1358105 w 1518129"/>
              <a:gd name="connsiteY4" fmla="*/ 2058325 h 2063328"/>
              <a:gd name="connsiteX5" fmla="*/ 1516859 w 1518129"/>
              <a:gd name="connsiteY5" fmla="*/ 1069958 h 2063328"/>
              <a:gd name="connsiteX6" fmla="*/ 1464891 w 1518129"/>
              <a:gd name="connsiteY6" fmla="*/ 644162 h 2063328"/>
              <a:gd name="connsiteX7" fmla="*/ 1272486 w 1518129"/>
              <a:gd name="connsiteY7" fmla="*/ 612493 h 2063328"/>
              <a:gd name="connsiteX8" fmla="*/ 1264720 w 1518129"/>
              <a:gd name="connsiteY8" fmla="*/ 911472 h 2063328"/>
              <a:gd name="connsiteX9" fmla="*/ 1252622 w 1518129"/>
              <a:gd name="connsiteY9" fmla="*/ 600743 h 2063328"/>
              <a:gd name="connsiteX10" fmla="*/ 1022817 w 1518129"/>
              <a:gd name="connsiteY10" fmla="*/ 558366 h 2063328"/>
              <a:gd name="connsiteX11" fmla="*/ 1053082 w 1518129"/>
              <a:gd name="connsiteY11" fmla="*/ 887580 h 2063328"/>
              <a:gd name="connsiteX12" fmla="*/ 1001757 w 1518129"/>
              <a:gd name="connsiteY12" fmla="*/ 557324 h 2063328"/>
              <a:gd name="connsiteX13" fmla="*/ 806783 w 1518129"/>
              <a:gd name="connsiteY13" fmla="*/ 513030 h 2063328"/>
              <a:gd name="connsiteX14" fmla="*/ 810613 w 1518129"/>
              <a:gd name="connsiteY14" fmla="*/ 901237 h 2063328"/>
              <a:gd name="connsiteX15" fmla="*/ 778941 w 1518129"/>
              <a:gd name="connsiteY15" fmla="*/ 121917 h 2063328"/>
              <a:gd name="connsiteX16" fmla="*/ 582042 w 1518129"/>
              <a:gd name="connsiteY16" fmla="*/ 161731 h 2063328"/>
              <a:gd name="connsiteX17" fmla="*/ 554580 w 1518129"/>
              <a:gd name="connsiteY17" fmla="*/ 1197645 h 2063328"/>
              <a:gd name="connsiteX18" fmla="*/ 419736 w 1518129"/>
              <a:gd name="connsiteY18" fmla="*/ 1153389 h 2063328"/>
              <a:gd name="connsiteX19" fmla="*/ 0 w 1518129"/>
              <a:gd name="connsiteY19" fmla="*/ 891306 h 2063328"/>
              <a:gd name="connsiteX0" fmla="*/ 0 w 1518129"/>
              <a:gd name="connsiteY0" fmla="*/ 891306 h 2058325"/>
              <a:gd name="connsiteX1" fmla="*/ 227051 w 1518129"/>
              <a:gd name="connsiteY1" fmla="*/ 1320850 h 2058325"/>
              <a:gd name="connsiteX2" fmla="*/ 462841 w 1518129"/>
              <a:gd name="connsiteY2" fmla="*/ 1655174 h 2058325"/>
              <a:gd name="connsiteX3" fmla="*/ 661537 w 1518129"/>
              <a:gd name="connsiteY3" fmla="*/ 2053119 h 2058325"/>
              <a:gd name="connsiteX4" fmla="*/ 1358105 w 1518129"/>
              <a:gd name="connsiteY4" fmla="*/ 2058325 h 2058325"/>
              <a:gd name="connsiteX5" fmla="*/ 1516859 w 1518129"/>
              <a:gd name="connsiteY5" fmla="*/ 1069958 h 2058325"/>
              <a:gd name="connsiteX6" fmla="*/ 1464891 w 1518129"/>
              <a:gd name="connsiteY6" fmla="*/ 644162 h 2058325"/>
              <a:gd name="connsiteX7" fmla="*/ 1272486 w 1518129"/>
              <a:gd name="connsiteY7" fmla="*/ 612493 h 2058325"/>
              <a:gd name="connsiteX8" fmla="*/ 1264720 w 1518129"/>
              <a:gd name="connsiteY8" fmla="*/ 911472 h 2058325"/>
              <a:gd name="connsiteX9" fmla="*/ 1252622 w 1518129"/>
              <a:gd name="connsiteY9" fmla="*/ 600743 h 2058325"/>
              <a:gd name="connsiteX10" fmla="*/ 1022817 w 1518129"/>
              <a:gd name="connsiteY10" fmla="*/ 558366 h 2058325"/>
              <a:gd name="connsiteX11" fmla="*/ 1053082 w 1518129"/>
              <a:gd name="connsiteY11" fmla="*/ 887580 h 2058325"/>
              <a:gd name="connsiteX12" fmla="*/ 1001757 w 1518129"/>
              <a:gd name="connsiteY12" fmla="*/ 557324 h 2058325"/>
              <a:gd name="connsiteX13" fmla="*/ 806783 w 1518129"/>
              <a:gd name="connsiteY13" fmla="*/ 513030 h 2058325"/>
              <a:gd name="connsiteX14" fmla="*/ 810613 w 1518129"/>
              <a:gd name="connsiteY14" fmla="*/ 901237 h 2058325"/>
              <a:gd name="connsiteX15" fmla="*/ 778941 w 1518129"/>
              <a:gd name="connsiteY15" fmla="*/ 121917 h 2058325"/>
              <a:gd name="connsiteX16" fmla="*/ 582042 w 1518129"/>
              <a:gd name="connsiteY16" fmla="*/ 161731 h 2058325"/>
              <a:gd name="connsiteX17" fmla="*/ 554580 w 1518129"/>
              <a:gd name="connsiteY17" fmla="*/ 1197645 h 2058325"/>
              <a:gd name="connsiteX18" fmla="*/ 419736 w 1518129"/>
              <a:gd name="connsiteY18" fmla="*/ 1153389 h 2058325"/>
              <a:gd name="connsiteX19" fmla="*/ 0 w 1518129"/>
              <a:gd name="connsiteY19" fmla="*/ 891306 h 2058325"/>
              <a:gd name="connsiteX0" fmla="*/ 0 w 1518129"/>
              <a:gd name="connsiteY0" fmla="*/ 891306 h 2058325"/>
              <a:gd name="connsiteX1" fmla="*/ 227051 w 1518129"/>
              <a:gd name="connsiteY1" fmla="*/ 1320850 h 2058325"/>
              <a:gd name="connsiteX2" fmla="*/ 462841 w 1518129"/>
              <a:gd name="connsiteY2" fmla="*/ 1707258 h 2058325"/>
              <a:gd name="connsiteX3" fmla="*/ 661537 w 1518129"/>
              <a:gd name="connsiteY3" fmla="*/ 2053119 h 2058325"/>
              <a:gd name="connsiteX4" fmla="*/ 1358105 w 1518129"/>
              <a:gd name="connsiteY4" fmla="*/ 2058325 h 2058325"/>
              <a:gd name="connsiteX5" fmla="*/ 1516859 w 1518129"/>
              <a:gd name="connsiteY5" fmla="*/ 1069958 h 2058325"/>
              <a:gd name="connsiteX6" fmla="*/ 1464891 w 1518129"/>
              <a:gd name="connsiteY6" fmla="*/ 644162 h 2058325"/>
              <a:gd name="connsiteX7" fmla="*/ 1272486 w 1518129"/>
              <a:gd name="connsiteY7" fmla="*/ 612493 h 2058325"/>
              <a:gd name="connsiteX8" fmla="*/ 1264720 w 1518129"/>
              <a:gd name="connsiteY8" fmla="*/ 911472 h 2058325"/>
              <a:gd name="connsiteX9" fmla="*/ 1252622 w 1518129"/>
              <a:gd name="connsiteY9" fmla="*/ 600743 h 2058325"/>
              <a:gd name="connsiteX10" fmla="*/ 1022817 w 1518129"/>
              <a:gd name="connsiteY10" fmla="*/ 558366 h 2058325"/>
              <a:gd name="connsiteX11" fmla="*/ 1053082 w 1518129"/>
              <a:gd name="connsiteY11" fmla="*/ 887580 h 2058325"/>
              <a:gd name="connsiteX12" fmla="*/ 1001757 w 1518129"/>
              <a:gd name="connsiteY12" fmla="*/ 557324 h 2058325"/>
              <a:gd name="connsiteX13" fmla="*/ 806783 w 1518129"/>
              <a:gd name="connsiteY13" fmla="*/ 513030 h 2058325"/>
              <a:gd name="connsiteX14" fmla="*/ 810613 w 1518129"/>
              <a:gd name="connsiteY14" fmla="*/ 901237 h 2058325"/>
              <a:gd name="connsiteX15" fmla="*/ 778941 w 1518129"/>
              <a:gd name="connsiteY15" fmla="*/ 121917 h 2058325"/>
              <a:gd name="connsiteX16" fmla="*/ 582042 w 1518129"/>
              <a:gd name="connsiteY16" fmla="*/ 161731 h 2058325"/>
              <a:gd name="connsiteX17" fmla="*/ 554580 w 1518129"/>
              <a:gd name="connsiteY17" fmla="*/ 1197645 h 2058325"/>
              <a:gd name="connsiteX18" fmla="*/ 419736 w 1518129"/>
              <a:gd name="connsiteY18" fmla="*/ 1153389 h 2058325"/>
              <a:gd name="connsiteX19" fmla="*/ 0 w 1518129"/>
              <a:gd name="connsiteY19" fmla="*/ 891306 h 20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8129" h="2058325">
                <a:moveTo>
                  <a:pt x="0" y="891306"/>
                </a:moveTo>
                <a:cubicBezTo>
                  <a:pt x="124742" y="1042097"/>
                  <a:pt x="180313" y="1188925"/>
                  <a:pt x="227051" y="1320850"/>
                </a:cubicBezTo>
                <a:cubicBezTo>
                  <a:pt x="283134" y="1440332"/>
                  <a:pt x="360533" y="1558830"/>
                  <a:pt x="462841" y="1707258"/>
                </a:cubicBezTo>
                <a:cubicBezTo>
                  <a:pt x="565096" y="1853074"/>
                  <a:pt x="560763" y="1906764"/>
                  <a:pt x="661537" y="2053119"/>
                </a:cubicBezTo>
                <a:cubicBezTo>
                  <a:pt x="864977" y="2059061"/>
                  <a:pt x="1062335" y="2054157"/>
                  <a:pt x="1358105" y="2058325"/>
                </a:cubicBezTo>
                <a:cubicBezTo>
                  <a:pt x="1487137" y="1727973"/>
                  <a:pt x="1516858" y="1179685"/>
                  <a:pt x="1516859" y="1069958"/>
                </a:cubicBezTo>
                <a:cubicBezTo>
                  <a:pt x="1522576" y="857179"/>
                  <a:pt x="1509640" y="720406"/>
                  <a:pt x="1464891" y="644162"/>
                </a:cubicBezTo>
                <a:cubicBezTo>
                  <a:pt x="1396021" y="572742"/>
                  <a:pt x="1370976" y="579197"/>
                  <a:pt x="1272486" y="612493"/>
                </a:cubicBezTo>
                <a:cubicBezTo>
                  <a:pt x="1306205" y="707004"/>
                  <a:pt x="1275123" y="829781"/>
                  <a:pt x="1264720" y="911472"/>
                </a:cubicBezTo>
                <a:cubicBezTo>
                  <a:pt x="1250153" y="907906"/>
                  <a:pt x="1292939" y="659594"/>
                  <a:pt x="1252622" y="600743"/>
                </a:cubicBezTo>
                <a:cubicBezTo>
                  <a:pt x="1202656" y="541892"/>
                  <a:pt x="1107533" y="508148"/>
                  <a:pt x="1022817" y="558366"/>
                </a:cubicBezTo>
                <a:cubicBezTo>
                  <a:pt x="1086811" y="668103"/>
                  <a:pt x="1058849" y="793697"/>
                  <a:pt x="1053082" y="887580"/>
                </a:cubicBezTo>
                <a:cubicBezTo>
                  <a:pt x="1041532" y="883386"/>
                  <a:pt x="1071753" y="653519"/>
                  <a:pt x="1001757" y="557324"/>
                </a:cubicBezTo>
                <a:cubicBezTo>
                  <a:pt x="946234" y="504548"/>
                  <a:pt x="915026" y="504758"/>
                  <a:pt x="806783" y="513030"/>
                </a:cubicBezTo>
                <a:cubicBezTo>
                  <a:pt x="816055" y="653003"/>
                  <a:pt x="822837" y="732256"/>
                  <a:pt x="810613" y="901237"/>
                </a:cubicBezTo>
                <a:cubicBezTo>
                  <a:pt x="782414" y="451352"/>
                  <a:pt x="784675" y="276900"/>
                  <a:pt x="778941" y="121917"/>
                </a:cubicBezTo>
                <a:cubicBezTo>
                  <a:pt x="774616" y="-32693"/>
                  <a:pt x="569584" y="-61779"/>
                  <a:pt x="582042" y="161731"/>
                </a:cubicBezTo>
                <a:cubicBezTo>
                  <a:pt x="570378" y="380417"/>
                  <a:pt x="623442" y="1132875"/>
                  <a:pt x="554580" y="1197645"/>
                </a:cubicBezTo>
                <a:cubicBezTo>
                  <a:pt x="495024" y="1230412"/>
                  <a:pt x="496393" y="1222363"/>
                  <a:pt x="419736" y="1153389"/>
                </a:cubicBezTo>
                <a:cubicBezTo>
                  <a:pt x="331744" y="1046414"/>
                  <a:pt x="197603" y="767201"/>
                  <a:pt x="0" y="891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ounded Rectangle 12">
            <a:extLst>
              <a:ext uri="{FF2B5EF4-FFF2-40B4-BE49-F238E27FC236}">
                <a16:creationId xmlns:a16="http://schemas.microsoft.com/office/drawing/2014/main" id="{CC8E4C2F-A0B0-49CD-B216-B920D1E0C1F6}"/>
              </a:ext>
            </a:extLst>
          </p:cNvPr>
          <p:cNvSpPr>
            <a:spLocks noChangeAspect="1"/>
          </p:cNvSpPr>
          <p:nvPr/>
        </p:nvSpPr>
        <p:spPr>
          <a:xfrm>
            <a:off x="4257525" y="4497046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211EAA99-14F8-4515-8797-6176359AC84A}"/>
              </a:ext>
            </a:extLst>
          </p:cNvPr>
          <p:cNvSpPr>
            <a:spLocks noChangeAspect="1"/>
          </p:cNvSpPr>
          <p:nvPr/>
        </p:nvSpPr>
        <p:spPr>
          <a:xfrm>
            <a:off x="5864571" y="2730724"/>
            <a:ext cx="520370" cy="335989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D0FE886D-BAE4-4E63-AB26-BB8F375A51E0}"/>
              </a:ext>
            </a:extLst>
          </p:cNvPr>
          <p:cNvSpPr>
            <a:spLocks/>
          </p:cNvSpPr>
          <p:nvPr/>
        </p:nvSpPr>
        <p:spPr>
          <a:xfrm>
            <a:off x="4736206" y="3332872"/>
            <a:ext cx="379221" cy="379221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A1B079C5-4D49-46E6-BECC-5078DEF82E25}"/>
              </a:ext>
            </a:extLst>
          </p:cNvPr>
          <p:cNvSpPr>
            <a:spLocks noChangeAspect="1"/>
          </p:cNvSpPr>
          <p:nvPr/>
        </p:nvSpPr>
        <p:spPr>
          <a:xfrm>
            <a:off x="7577213" y="4409106"/>
            <a:ext cx="504622" cy="494190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8C499B87-3F25-47FB-B61F-42E15343DB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4458-9707-4E12-A00F-985CA575D9AB}"/>
              </a:ext>
            </a:extLst>
          </p:cNvPr>
          <p:cNvSpPr txBox="1"/>
          <p:nvPr/>
        </p:nvSpPr>
        <p:spPr>
          <a:xfrm>
            <a:off x="393878" y="4893275"/>
            <a:ext cx="360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Tương Tác Thông Minh (Smart Routing)</a:t>
            </a:r>
            <a:r>
              <a:rPr lang="vi-VN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vi-VN" sz="12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ko-KR" altLang="en-US" sz="12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3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7">
            <a:extLst>
              <a:ext uri="{FF2B5EF4-FFF2-40B4-BE49-F238E27FC236}">
                <a16:creationId xmlns:a16="http://schemas.microsoft.com/office/drawing/2014/main" id="{1ABA7BA5-6CBC-4889-B348-9AD65D51C7AE}"/>
              </a:ext>
            </a:extLst>
          </p:cNvPr>
          <p:cNvSpPr/>
          <p:nvPr/>
        </p:nvSpPr>
        <p:spPr>
          <a:xfrm>
            <a:off x="0" y="3231962"/>
            <a:ext cx="12192000" cy="3006911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BB159-82B8-47DE-A4AD-6E6328AAAB5A}"/>
              </a:ext>
            </a:extLst>
          </p:cNvPr>
          <p:cNvSpPr txBox="1"/>
          <p:nvPr/>
        </p:nvSpPr>
        <p:spPr>
          <a:xfrm>
            <a:off x="1138481" y="3481115"/>
            <a:ext cx="1369823" cy="23083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 cường hiệu suất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vi-VN" sz="2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7141E-BA71-4804-9EF6-4AA87C8F04B5}"/>
              </a:ext>
            </a:extLst>
          </p:cNvPr>
          <p:cNvSpPr txBox="1"/>
          <p:nvPr/>
        </p:nvSpPr>
        <p:spPr>
          <a:xfrm>
            <a:off x="3945193" y="3432970"/>
            <a:ext cx="1369823" cy="26776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 kiệm năng lượng và tài nguy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ên</a:t>
            </a:r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vi-VN" sz="2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D97CE-D660-4518-BA14-CB88459FA202}"/>
              </a:ext>
            </a:extLst>
          </p:cNvPr>
          <p:cNvSpPr txBox="1"/>
          <p:nvPr/>
        </p:nvSpPr>
        <p:spPr>
          <a:xfrm>
            <a:off x="6876986" y="3481115"/>
            <a:ext cx="1369823" cy="26776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trong môi trường thực tế</a:t>
            </a:r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vi-VN" sz="2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6A58D-6890-4DAD-94ED-A8E6F9F9B444}"/>
              </a:ext>
            </a:extLst>
          </p:cNvPr>
          <p:cNvSpPr txBox="1"/>
          <p:nvPr/>
        </p:nvSpPr>
        <p:spPr>
          <a:xfrm>
            <a:off x="9629199" y="3850447"/>
            <a:ext cx="1369823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4CD1B48B-CB4D-40F2-97B6-0CBEFACA585E}"/>
              </a:ext>
            </a:extLst>
          </p:cNvPr>
          <p:cNvSpPr/>
          <p:nvPr/>
        </p:nvSpPr>
        <p:spPr>
          <a:xfrm rot="10800000">
            <a:off x="1385808" y="1981514"/>
            <a:ext cx="864000" cy="864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3" name="타원 41">
            <a:extLst>
              <a:ext uri="{FF2B5EF4-FFF2-40B4-BE49-F238E27FC236}">
                <a16:creationId xmlns:a16="http://schemas.microsoft.com/office/drawing/2014/main" id="{2D7D0B3F-83F6-4A91-A0F7-E6B962BFDE04}"/>
              </a:ext>
            </a:extLst>
          </p:cNvPr>
          <p:cNvSpPr/>
          <p:nvPr/>
        </p:nvSpPr>
        <p:spPr>
          <a:xfrm rot="10800000">
            <a:off x="1301394" y="1897100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30015BA4-8A74-4B81-96C6-629B4810757B}"/>
              </a:ext>
            </a:extLst>
          </p:cNvPr>
          <p:cNvSpPr/>
          <p:nvPr/>
        </p:nvSpPr>
        <p:spPr>
          <a:xfrm rot="10800000">
            <a:off x="4184721" y="1981402"/>
            <a:ext cx="864000" cy="8640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5" name="타원 44">
            <a:extLst>
              <a:ext uri="{FF2B5EF4-FFF2-40B4-BE49-F238E27FC236}">
                <a16:creationId xmlns:a16="http://schemas.microsoft.com/office/drawing/2014/main" id="{EF704DF2-3318-4BA1-AC11-842ED067044C}"/>
              </a:ext>
            </a:extLst>
          </p:cNvPr>
          <p:cNvSpPr/>
          <p:nvPr/>
        </p:nvSpPr>
        <p:spPr>
          <a:xfrm rot="10800000">
            <a:off x="4100307" y="1896988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AAB2AD81-8E53-4333-937F-6F89876CBA96}"/>
              </a:ext>
            </a:extLst>
          </p:cNvPr>
          <p:cNvSpPr/>
          <p:nvPr/>
        </p:nvSpPr>
        <p:spPr>
          <a:xfrm rot="10800000">
            <a:off x="6983634" y="1981290"/>
            <a:ext cx="864000" cy="864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7" name="타원 47">
            <a:extLst>
              <a:ext uri="{FF2B5EF4-FFF2-40B4-BE49-F238E27FC236}">
                <a16:creationId xmlns:a16="http://schemas.microsoft.com/office/drawing/2014/main" id="{96093957-7891-4E8B-9D8F-613C312D4FA1}"/>
              </a:ext>
            </a:extLst>
          </p:cNvPr>
          <p:cNvSpPr/>
          <p:nvPr/>
        </p:nvSpPr>
        <p:spPr>
          <a:xfrm rot="10800000">
            <a:off x="6899220" y="1896876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9E9821C-F27F-4C33-8E59-80156A3D0695}"/>
              </a:ext>
            </a:extLst>
          </p:cNvPr>
          <p:cNvSpPr/>
          <p:nvPr/>
        </p:nvSpPr>
        <p:spPr>
          <a:xfrm rot="10800000">
            <a:off x="9782548" y="1981178"/>
            <a:ext cx="864000" cy="8640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9" name="타원 50">
            <a:extLst>
              <a:ext uri="{FF2B5EF4-FFF2-40B4-BE49-F238E27FC236}">
                <a16:creationId xmlns:a16="http://schemas.microsoft.com/office/drawing/2014/main" id="{20E2B6FD-D547-45FC-B75D-5232DA8635E3}"/>
              </a:ext>
            </a:extLst>
          </p:cNvPr>
          <p:cNvSpPr/>
          <p:nvPr/>
        </p:nvSpPr>
        <p:spPr>
          <a:xfrm rot="10800000">
            <a:off x="9698134" y="1896764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0" name="직선 연결선 55">
            <a:extLst>
              <a:ext uri="{FF2B5EF4-FFF2-40B4-BE49-F238E27FC236}">
                <a16:creationId xmlns:a16="http://schemas.microsoft.com/office/drawing/2014/main" id="{70572460-04BD-46B5-A63E-A98DEA7038C1}"/>
              </a:ext>
            </a:extLst>
          </p:cNvPr>
          <p:cNvCxnSpPr/>
          <p:nvPr/>
        </p:nvCxnSpPr>
        <p:spPr>
          <a:xfrm rot="10800000">
            <a:off x="2820519" y="2442034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56">
            <a:extLst>
              <a:ext uri="{FF2B5EF4-FFF2-40B4-BE49-F238E27FC236}">
                <a16:creationId xmlns:a16="http://schemas.microsoft.com/office/drawing/2014/main" id="{4040ED6D-8FD8-4FAC-8C46-E63AA250150E}"/>
              </a:ext>
            </a:extLst>
          </p:cNvPr>
          <p:cNvCxnSpPr/>
          <p:nvPr/>
        </p:nvCxnSpPr>
        <p:spPr>
          <a:xfrm rot="10800000">
            <a:off x="5619432" y="2426158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57">
            <a:extLst>
              <a:ext uri="{FF2B5EF4-FFF2-40B4-BE49-F238E27FC236}">
                <a16:creationId xmlns:a16="http://schemas.microsoft.com/office/drawing/2014/main" id="{6B51C530-6960-43EA-B556-DDF1B4843102}"/>
              </a:ext>
            </a:extLst>
          </p:cNvPr>
          <p:cNvCxnSpPr/>
          <p:nvPr/>
        </p:nvCxnSpPr>
        <p:spPr>
          <a:xfrm rot="10800000">
            <a:off x="8418345" y="2410282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9AD09992-9065-4565-A675-B93B0C2D5BC8}"/>
              </a:ext>
            </a:extLst>
          </p:cNvPr>
          <p:cNvSpPr/>
          <p:nvPr/>
        </p:nvSpPr>
        <p:spPr>
          <a:xfrm flipH="1">
            <a:off x="4432442" y="22804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ardrop 1">
            <a:extLst>
              <a:ext uri="{FF2B5EF4-FFF2-40B4-BE49-F238E27FC236}">
                <a16:creationId xmlns:a16="http://schemas.microsoft.com/office/drawing/2014/main" id="{CA9AEA51-CF1D-41BE-96AC-6C71F88259CF}"/>
              </a:ext>
            </a:extLst>
          </p:cNvPr>
          <p:cNvSpPr/>
          <p:nvPr/>
        </p:nvSpPr>
        <p:spPr>
          <a:xfrm rot="18805991">
            <a:off x="1626070" y="22396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3790A6F0-5BD5-4B74-B6CC-1A2171A1469C}"/>
              </a:ext>
            </a:extLst>
          </p:cNvPr>
          <p:cNvSpPr/>
          <p:nvPr/>
        </p:nvSpPr>
        <p:spPr>
          <a:xfrm>
            <a:off x="7226536" y="224754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Chord 15">
            <a:extLst>
              <a:ext uri="{FF2B5EF4-FFF2-40B4-BE49-F238E27FC236}">
                <a16:creationId xmlns:a16="http://schemas.microsoft.com/office/drawing/2014/main" id="{737EB63D-8CF0-4E42-8CB9-D2A1FC21C026}"/>
              </a:ext>
            </a:extLst>
          </p:cNvPr>
          <p:cNvSpPr/>
          <p:nvPr/>
        </p:nvSpPr>
        <p:spPr>
          <a:xfrm>
            <a:off x="10114986" y="2209084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8795A92C-097A-4F9D-9E26-3D9A83099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574533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760141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ko-KR" altLang="en-US" sz="5867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0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6634" y="421153"/>
            <a:ext cx="65090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BÁO CÁO</a:t>
            </a:r>
            <a:endParaRPr lang="ko-KR" altLang="en-US" sz="48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551684" y="1593744"/>
            <a:ext cx="5368106" cy="1162695"/>
            <a:chOff x="6027067" y="1574253"/>
            <a:chExt cx="5368106" cy="11626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AA112E-DF29-4623-8E4E-2BB72177099F}"/>
                </a:ext>
              </a:extLst>
            </p:cNvPr>
            <p:cNvGrpSpPr/>
            <p:nvPr/>
          </p:nvGrpSpPr>
          <p:grpSpPr>
            <a:xfrm>
              <a:off x="6751979" y="1666120"/>
              <a:ext cx="4643194" cy="1070828"/>
              <a:chOff x="6751979" y="1666120"/>
              <a:chExt cx="4643194" cy="10708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70450" y="2090617"/>
                <a:ext cx="4624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Giới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thiệu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về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mục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đích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đề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tài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và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chủ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đề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nghiên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cứu</a:t>
                </a:r>
                <a:r>
                  <a:rPr lang="en-US" altLang="ko-KR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Tổng</a:t>
                </a:r>
                <a:r>
                  <a:rPr lang="en-US" altLang="ko-KR" sz="27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quan</a:t>
                </a:r>
                <a:endParaRPr lang="ko-KR" altLang="en-US" sz="2700" b="1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  <a:endParaRPr lang="ko-KR" altLang="en-US" sz="3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09F9CF-0518-402C-81DB-F376539F50C6}"/>
              </a:ext>
            </a:extLst>
          </p:cNvPr>
          <p:cNvGrpSpPr/>
          <p:nvPr/>
        </p:nvGrpSpPr>
        <p:grpSpPr>
          <a:xfrm>
            <a:off x="5551684" y="2752651"/>
            <a:ext cx="5712664" cy="885696"/>
            <a:chOff x="6027067" y="1574253"/>
            <a:chExt cx="5712664" cy="88569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0CD54AE-2640-4348-A38D-28C2D0B3B4CA}"/>
                </a:ext>
              </a:extLst>
            </p:cNvPr>
            <p:cNvGrpSpPr/>
            <p:nvPr/>
          </p:nvGrpSpPr>
          <p:grpSpPr>
            <a:xfrm>
              <a:off x="6751979" y="1666120"/>
              <a:ext cx="4987752" cy="793829"/>
              <a:chOff x="6751979" y="1666120"/>
              <a:chExt cx="4987752" cy="79382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AA2565-697E-4C9C-90DF-DF69BCCBF13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96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Phân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tích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chương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trình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TCP, Server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và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Client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3CD760-54C8-4E9D-9C31-376575824E5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Triển</a:t>
                </a:r>
                <a:r>
                  <a:rPr lang="en-US" altLang="ko-KR" sz="27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khai</a:t>
                </a:r>
                <a:r>
                  <a:rPr lang="en-US" altLang="ko-KR" sz="27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hệ</a:t>
                </a:r>
                <a:r>
                  <a:rPr lang="en-US" altLang="ko-KR" sz="27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thống</a:t>
                </a:r>
                <a:endParaRPr lang="ko-KR" altLang="en-US" sz="2700" b="1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1698D3-E2B5-4796-A504-2CE89BB716E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  <a:endParaRPr lang="ko-KR" altLang="en-US" sz="3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62BF2A-6F03-42A7-8FCD-9B4425EC1D9D}"/>
              </a:ext>
            </a:extLst>
          </p:cNvPr>
          <p:cNvGrpSpPr/>
          <p:nvPr/>
        </p:nvGrpSpPr>
        <p:grpSpPr>
          <a:xfrm>
            <a:off x="5551684" y="3911558"/>
            <a:ext cx="5924698" cy="885696"/>
            <a:chOff x="6027067" y="1574253"/>
            <a:chExt cx="5924698" cy="88569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19069D-B4F2-4D8A-A01F-E42FBE2B6305}"/>
                </a:ext>
              </a:extLst>
            </p:cNvPr>
            <p:cNvGrpSpPr/>
            <p:nvPr/>
          </p:nvGrpSpPr>
          <p:grpSpPr>
            <a:xfrm>
              <a:off x="6751978" y="1666120"/>
              <a:ext cx="5199787" cy="793829"/>
              <a:chOff x="6751978" y="1666120"/>
              <a:chExt cx="5199787" cy="79382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6B730-D2CF-418A-9F4E-80676A8BB117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797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Kết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quả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chương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trình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và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tối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ưu</a:t>
                </a:r>
                <a:endParaRPr lang="en-US" altLang="ko-KR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BB5561-E297-4153-99F6-535280286ABF}"/>
                  </a:ext>
                </a:extLst>
              </p:cNvPr>
              <p:cNvSpPr txBox="1"/>
              <p:nvPr/>
            </p:nvSpPr>
            <p:spPr>
              <a:xfrm>
                <a:off x="6751978" y="1666120"/>
                <a:ext cx="5199787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Kết</a:t>
                </a:r>
                <a:r>
                  <a:rPr lang="en-US" altLang="ko-KR" sz="27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quả</a:t>
                </a:r>
                <a:r>
                  <a:rPr lang="en-US" altLang="ko-KR" sz="27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đạt</a:t>
                </a:r>
                <a:r>
                  <a:rPr lang="en-US" altLang="ko-KR" sz="27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được</a:t>
                </a:r>
                <a:endParaRPr lang="ko-KR" altLang="en-US" sz="2700" b="1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65EED2-59FE-44DF-AE89-F153E1C28F64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  <a:endParaRPr lang="ko-KR" altLang="en-US" sz="3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D3C3CC-F430-471E-9737-1DAE3F16CABB}"/>
              </a:ext>
            </a:extLst>
          </p:cNvPr>
          <p:cNvGrpSpPr/>
          <p:nvPr/>
        </p:nvGrpSpPr>
        <p:grpSpPr>
          <a:xfrm>
            <a:off x="5551684" y="5176481"/>
            <a:ext cx="5924698" cy="1162695"/>
            <a:chOff x="6027067" y="1574253"/>
            <a:chExt cx="5924698" cy="11626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7165A9-482A-4D25-9CD5-91962B941F46}"/>
                </a:ext>
              </a:extLst>
            </p:cNvPr>
            <p:cNvGrpSpPr/>
            <p:nvPr/>
          </p:nvGrpSpPr>
          <p:grpSpPr>
            <a:xfrm>
              <a:off x="6751978" y="1666120"/>
              <a:ext cx="5199787" cy="1070828"/>
              <a:chOff x="6751978" y="1666120"/>
              <a:chExt cx="5199787" cy="107082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FBBC91B-7689-473D-B325-44CD6EE13BE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79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Đánh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giá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kết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quả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chương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trình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và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hướng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tối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ưu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thực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tế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và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mở</a:t>
                </a:r>
                <a:r>
                  <a:rPr lang="en-US" altLang="ko-KR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rộng</a:t>
                </a:r>
                <a:endParaRPr lang="en-US" altLang="ko-KR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1C1CAE-7250-4784-B72B-B3353C69F775}"/>
                  </a:ext>
                </a:extLst>
              </p:cNvPr>
              <p:cNvSpPr txBox="1"/>
              <p:nvPr/>
            </p:nvSpPr>
            <p:spPr>
              <a:xfrm>
                <a:off x="6751978" y="1666120"/>
                <a:ext cx="5199787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Kết</a:t>
                </a:r>
                <a:r>
                  <a:rPr lang="en-US" altLang="ko-KR" sz="27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luận</a:t>
                </a:r>
                <a:r>
                  <a:rPr lang="en-US" altLang="ko-KR" sz="27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&amp; </a:t>
                </a:r>
                <a:r>
                  <a:rPr lang="en-US" altLang="ko-KR" sz="2700" b="1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hướng</a:t>
                </a:r>
                <a:r>
                  <a:rPr lang="en-US" altLang="ko-KR" sz="27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phát</a:t>
                </a:r>
                <a:r>
                  <a:rPr lang="en-US" altLang="ko-KR" sz="27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700" b="1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triển</a:t>
                </a:r>
                <a:endParaRPr lang="ko-KR" altLang="en-US" sz="2700" b="1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C4105B-460F-4673-AD00-489DA284CB4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lang="ko-KR" altLang="en-US" sz="3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DÕI TIẾN ĐỘ DỰ ÁN</a:t>
            </a:r>
          </a:p>
        </p:txBody>
      </p:sp>
      <p:sp>
        <p:nvSpPr>
          <p:cNvPr id="179" name="Rounded Rectangle 1">
            <a:extLst>
              <a:ext uri="{FF2B5EF4-FFF2-40B4-BE49-F238E27FC236}">
                <a16:creationId xmlns:a16="http://schemas.microsoft.com/office/drawing/2014/main" id="{26861DA0-347E-491E-A717-492B4718DC0B}"/>
              </a:ext>
            </a:extLst>
          </p:cNvPr>
          <p:cNvSpPr/>
          <p:nvPr/>
        </p:nvSpPr>
        <p:spPr>
          <a:xfrm>
            <a:off x="949611" y="38311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B9FC5C4-973B-432A-BC28-D57C1982EAA3}"/>
              </a:ext>
            </a:extLst>
          </p:cNvPr>
          <p:cNvSpPr/>
          <p:nvPr/>
        </p:nvSpPr>
        <p:spPr>
          <a:xfrm flipH="1">
            <a:off x="1476455" y="3749296"/>
            <a:ext cx="261716" cy="261716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1" name="Rounded Rectangle 8">
            <a:extLst>
              <a:ext uri="{FF2B5EF4-FFF2-40B4-BE49-F238E27FC236}">
                <a16:creationId xmlns:a16="http://schemas.microsoft.com/office/drawing/2014/main" id="{203E7020-EB72-4D35-A018-1B39E3554A79}"/>
              </a:ext>
            </a:extLst>
          </p:cNvPr>
          <p:cNvSpPr/>
          <p:nvPr/>
        </p:nvSpPr>
        <p:spPr>
          <a:xfrm>
            <a:off x="977243" y="4211051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5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2" name="그룹 6">
            <a:extLst>
              <a:ext uri="{FF2B5EF4-FFF2-40B4-BE49-F238E27FC236}">
                <a16:creationId xmlns:a16="http://schemas.microsoft.com/office/drawing/2014/main" id="{2243F71A-1F7C-4CF8-93F6-FB128B6AE66D}"/>
              </a:ext>
            </a:extLst>
          </p:cNvPr>
          <p:cNvGrpSpPr/>
          <p:nvPr/>
        </p:nvGrpSpPr>
        <p:grpSpPr>
          <a:xfrm>
            <a:off x="977243" y="4635935"/>
            <a:ext cx="1260140" cy="1490638"/>
            <a:chOff x="602568" y="4345057"/>
            <a:chExt cx="1260140" cy="1490638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0B54924-4FE0-49EC-A242-74F9D4F724D6}"/>
                </a:ext>
              </a:extLst>
            </p:cNvPr>
            <p:cNvSpPr txBox="1"/>
            <p:nvPr/>
          </p:nvSpPr>
          <p:spPr>
            <a:xfrm>
              <a:off x="602568" y="4345057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Giai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đoạn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1</a:t>
              </a:r>
              <a:endParaRPr lang="ko-KR" altLang="en-US" sz="12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AB4D319-D7EF-4117-A13E-0A56EFEFA7C4}"/>
                </a:ext>
              </a:extLst>
            </p:cNvPr>
            <p:cNvSpPr txBox="1"/>
            <p:nvPr/>
          </p:nvSpPr>
          <p:spPr>
            <a:xfrm>
              <a:off x="602568" y="4669542"/>
              <a:ext cx="1260140" cy="116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Tìm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hiểu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về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thuật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toán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mô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hình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client server</a:t>
              </a:r>
              <a:endParaRPr lang="ko-KR" altLang="en-US" sz="1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E24C30A-ED94-4AF0-A937-C9CBD5EC75A9}"/>
              </a:ext>
            </a:extLst>
          </p:cNvPr>
          <p:cNvSpPr txBox="1"/>
          <p:nvPr/>
        </p:nvSpPr>
        <p:spPr>
          <a:xfrm>
            <a:off x="912075" y="3239703"/>
            <a:ext cx="140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30/9/2023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D456F3C-8D0D-4099-9DA0-CB834FD8DFCE}"/>
              </a:ext>
            </a:extLst>
          </p:cNvPr>
          <p:cNvSpPr/>
          <p:nvPr/>
        </p:nvSpPr>
        <p:spPr>
          <a:xfrm flipH="1">
            <a:off x="5941515" y="37420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7" name="Rounded Rectangle 8">
            <a:extLst>
              <a:ext uri="{FF2B5EF4-FFF2-40B4-BE49-F238E27FC236}">
                <a16:creationId xmlns:a16="http://schemas.microsoft.com/office/drawing/2014/main" id="{5484C237-B792-4B1D-BCB7-632A6B77319B}"/>
              </a:ext>
            </a:extLst>
          </p:cNvPr>
          <p:cNvSpPr/>
          <p:nvPr/>
        </p:nvSpPr>
        <p:spPr>
          <a:xfrm>
            <a:off x="5442303" y="4211051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8" name="그룹 9">
            <a:extLst>
              <a:ext uri="{FF2B5EF4-FFF2-40B4-BE49-F238E27FC236}">
                <a16:creationId xmlns:a16="http://schemas.microsoft.com/office/drawing/2014/main" id="{A420C6D2-FCFE-425E-9B4F-EC6BACBFF3CE}"/>
              </a:ext>
            </a:extLst>
          </p:cNvPr>
          <p:cNvGrpSpPr/>
          <p:nvPr/>
        </p:nvGrpSpPr>
        <p:grpSpPr>
          <a:xfrm>
            <a:off x="5442303" y="4635935"/>
            <a:ext cx="1260140" cy="1241775"/>
            <a:chOff x="3967628" y="4345057"/>
            <a:chExt cx="1260140" cy="124177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486215C-3AA9-4D29-A08C-A972C9734471}"/>
                </a:ext>
              </a:extLst>
            </p:cNvPr>
            <p:cNvSpPr txBox="1"/>
            <p:nvPr/>
          </p:nvSpPr>
          <p:spPr>
            <a:xfrm>
              <a:off x="3967628" y="4345057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Giai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đoạn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3</a:t>
              </a:r>
              <a:endParaRPr lang="ko-KR" altLang="en-US" sz="12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FB30913-C0F5-4C24-8113-2E0AA4A19ECC}"/>
                </a:ext>
              </a:extLst>
            </p:cNvPr>
            <p:cNvSpPr txBox="1"/>
            <p:nvPr/>
          </p:nvSpPr>
          <p:spPr>
            <a:xfrm>
              <a:off x="3967628" y="4697678"/>
              <a:ext cx="1260140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Triển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khai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mô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hình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client server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java</a:t>
              </a:r>
              <a:endParaRPr lang="ko-KR" altLang="en-US" sz="1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AA0FA020-B604-4335-8D2D-950AFEB23DE9}"/>
              </a:ext>
            </a:extLst>
          </p:cNvPr>
          <p:cNvSpPr txBox="1"/>
          <p:nvPr/>
        </p:nvSpPr>
        <p:spPr>
          <a:xfrm>
            <a:off x="5281698" y="3202149"/>
            <a:ext cx="1581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30/10/2023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8E57561-3AEB-4191-B2CE-37DD3F652F2B}"/>
              </a:ext>
            </a:extLst>
          </p:cNvPr>
          <p:cNvSpPr/>
          <p:nvPr/>
        </p:nvSpPr>
        <p:spPr>
          <a:xfrm flipH="1">
            <a:off x="10406573" y="3747334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Rounded Rectangle 8">
            <a:extLst>
              <a:ext uri="{FF2B5EF4-FFF2-40B4-BE49-F238E27FC236}">
                <a16:creationId xmlns:a16="http://schemas.microsoft.com/office/drawing/2014/main" id="{EB437316-F402-400E-B9C3-DEA1A03AE808}"/>
              </a:ext>
            </a:extLst>
          </p:cNvPr>
          <p:cNvSpPr/>
          <p:nvPr/>
        </p:nvSpPr>
        <p:spPr>
          <a:xfrm>
            <a:off x="9907361" y="4211051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4" name="그룹 26">
            <a:extLst>
              <a:ext uri="{FF2B5EF4-FFF2-40B4-BE49-F238E27FC236}">
                <a16:creationId xmlns:a16="http://schemas.microsoft.com/office/drawing/2014/main" id="{3897B279-0474-45F2-A0BE-F67B762C4687}"/>
              </a:ext>
            </a:extLst>
          </p:cNvPr>
          <p:cNvGrpSpPr/>
          <p:nvPr/>
        </p:nvGrpSpPr>
        <p:grpSpPr>
          <a:xfrm>
            <a:off x="9907361" y="4635935"/>
            <a:ext cx="1260140" cy="1241775"/>
            <a:chOff x="7332687" y="4345057"/>
            <a:chExt cx="1260140" cy="1241775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0C3A672-DEBF-41A7-86C9-D596AF02F8A9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Giai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đoạn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5</a:t>
              </a:r>
              <a:endParaRPr lang="ko-KR" altLang="en-US" sz="12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169DB67-47D1-4D6C-9894-072705FE7275}"/>
                </a:ext>
              </a:extLst>
            </p:cNvPr>
            <p:cNvSpPr txBox="1"/>
            <p:nvPr/>
          </p:nvSpPr>
          <p:spPr>
            <a:xfrm>
              <a:off x="7332687" y="4697678"/>
              <a:ext cx="1260140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Viết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cáo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slide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hoàn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chỉnh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dự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án</a:t>
              </a:r>
              <a:endParaRPr lang="ko-KR" altLang="en-US" sz="1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D3DA9988-F104-452F-9229-5F37C7B991AD}"/>
              </a:ext>
            </a:extLst>
          </p:cNvPr>
          <p:cNvSpPr txBox="1"/>
          <p:nvPr/>
        </p:nvSpPr>
        <p:spPr>
          <a:xfrm>
            <a:off x="9746756" y="3263731"/>
            <a:ext cx="1581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04/11/2024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DE8540B-E2A1-4508-A1E6-5F5EF544977B}"/>
              </a:ext>
            </a:extLst>
          </p:cNvPr>
          <p:cNvSpPr/>
          <p:nvPr/>
        </p:nvSpPr>
        <p:spPr>
          <a:xfrm rot="10800000" flipH="1">
            <a:off x="3708985" y="37431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9" name="Rounded Rectangle 8">
            <a:extLst>
              <a:ext uri="{FF2B5EF4-FFF2-40B4-BE49-F238E27FC236}">
                <a16:creationId xmlns:a16="http://schemas.microsoft.com/office/drawing/2014/main" id="{C7B57B69-F8FE-4A19-A7DE-6F7A380F8454}"/>
              </a:ext>
            </a:extLst>
          </p:cNvPr>
          <p:cNvSpPr/>
          <p:nvPr/>
        </p:nvSpPr>
        <p:spPr>
          <a:xfrm rot="10800000">
            <a:off x="3209773" y="1470861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0" name="그룹 5">
            <a:extLst>
              <a:ext uri="{FF2B5EF4-FFF2-40B4-BE49-F238E27FC236}">
                <a16:creationId xmlns:a16="http://schemas.microsoft.com/office/drawing/2014/main" id="{B5E307B4-3A20-424E-BB1C-D8D793D88C0F}"/>
              </a:ext>
            </a:extLst>
          </p:cNvPr>
          <p:cNvGrpSpPr/>
          <p:nvPr/>
        </p:nvGrpSpPr>
        <p:grpSpPr>
          <a:xfrm>
            <a:off x="3209772" y="1603860"/>
            <a:ext cx="1260141" cy="1475441"/>
            <a:chOff x="2286793" y="1617783"/>
            <a:chExt cx="1260141" cy="1475441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1CE25D3-C294-4334-800E-1AF12B46929F}"/>
                </a:ext>
              </a:extLst>
            </p:cNvPr>
            <p:cNvSpPr txBox="1"/>
            <p:nvPr/>
          </p:nvSpPr>
          <p:spPr>
            <a:xfrm>
              <a:off x="2286793" y="1617783"/>
              <a:ext cx="1260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Giai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đoạn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</a:t>
              </a:r>
              <a:endParaRPr lang="ko-KR" altLang="en-US" sz="12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4147C10-1E5F-4416-A9C9-3BFA832EA69F}"/>
                </a:ext>
              </a:extLst>
            </p:cNvPr>
            <p:cNvSpPr txBox="1"/>
            <p:nvPr/>
          </p:nvSpPr>
          <p:spPr>
            <a:xfrm>
              <a:off x="2286794" y="1927071"/>
              <a:ext cx="1260140" cy="116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Triển</a:t>
              </a:r>
              <a:r>
                <a:rPr lang="en-US" altLang="ko-KR" sz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khai</a:t>
              </a:r>
              <a:r>
                <a:rPr lang="en-US" altLang="ko-KR" sz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thuật</a:t>
              </a:r>
              <a:r>
                <a:rPr lang="en-US" altLang="ko-KR" sz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toán</a:t>
              </a:r>
              <a:r>
                <a:rPr lang="en-US" altLang="ko-KR" sz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tìm</a:t>
              </a:r>
              <a:r>
                <a:rPr lang="en-US" altLang="ko-KR" sz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đường</a:t>
              </a:r>
              <a:r>
                <a:rPr lang="en-US" altLang="ko-KR" sz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đi</a:t>
              </a:r>
              <a:r>
                <a:rPr lang="en-US" altLang="ko-KR" sz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ngắn</a:t>
              </a:r>
              <a:r>
                <a:rPr lang="en-US" altLang="ko-KR" sz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nhất</a:t>
              </a:r>
              <a:endParaRPr lang="en-US" altLang="ko-KR"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12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CEF8AD70-1294-402C-9452-7E1D2D68A052}"/>
              </a:ext>
            </a:extLst>
          </p:cNvPr>
          <p:cNvSpPr txBox="1"/>
          <p:nvPr/>
        </p:nvSpPr>
        <p:spPr>
          <a:xfrm>
            <a:off x="3002990" y="4152192"/>
            <a:ext cx="1673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15/10/2023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7E0D45A-53D9-4D15-BE69-5ED8F2962C11}"/>
              </a:ext>
            </a:extLst>
          </p:cNvPr>
          <p:cNvSpPr/>
          <p:nvPr/>
        </p:nvSpPr>
        <p:spPr>
          <a:xfrm rot="10800000" flipH="1">
            <a:off x="8174045" y="3742298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5" name="Rounded Rectangle 8">
            <a:extLst>
              <a:ext uri="{FF2B5EF4-FFF2-40B4-BE49-F238E27FC236}">
                <a16:creationId xmlns:a16="http://schemas.microsoft.com/office/drawing/2014/main" id="{8E464A0F-8E57-41CB-BD36-84568D147685}"/>
              </a:ext>
            </a:extLst>
          </p:cNvPr>
          <p:cNvSpPr/>
          <p:nvPr/>
        </p:nvSpPr>
        <p:spPr>
          <a:xfrm rot="10800000">
            <a:off x="7674833" y="1485719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6" name="그룹 2">
            <a:extLst>
              <a:ext uri="{FF2B5EF4-FFF2-40B4-BE49-F238E27FC236}">
                <a16:creationId xmlns:a16="http://schemas.microsoft.com/office/drawing/2014/main" id="{DCAF6133-5EBC-4311-BC6E-65FDA1605BAF}"/>
              </a:ext>
            </a:extLst>
          </p:cNvPr>
          <p:cNvGrpSpPr/>
          <p:nvPr/>
        </p:nvGrpSpPr>
        <p:grpSpPr>
          <a:xfrm>
            <a:off x="7674833" y="1618718"/>
            <a:ext cx="1260140" cy="1710236"/>
            <a:chOff x="5688124" y="1632641"/>
            <a:chExt cx="1260140" cy="1710236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1C18E43-78BD-4297-8E69-0655123E5A76}"/>
                </a:ext>
              </a:extLst>
            </p:cNvPr>
            <p:cNvSpPr txBox="1"/>
            <p:nvPr/>
          </p:nvSpPr>
          <p:spPr>
            <a:xfrm>
              <a:off x="5688124" y="1632641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Giai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b="1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đoạn</a:t>
              </a:r>
              <a:r>
                <a:rPr lang="en-US" altLang="ko-KR" sz="12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4</a:t>
              </a:r>
              <a:endParaRPr lang="ko-KR" altLang="en-US" sz="12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FCAE4F0-CC2A-498D-9308-AD52F5F01B4B}"/>
                </a:ext>
              </a:extLst>
            </p:cNvPr>
            <p:cNvSpPr txBox="1"/>
            <p:nvPr/>
          </p:nvSpPr>
          <p:spPr>
            <a:xfrm>
              <a:off x="5688124" y="1899725"/>
              <a:ext cx="1260140" cy="1443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Hoàn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thành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chương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trình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triển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khai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nhiều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máy</a:t>
              </a:r>
              <a:r>
                <a:rPr lang="en-US" altLang="ko-KR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client</a:t>
              </a:r>
              <a:endParaRPr lang="ko-KR" altLang="en-US" sz="1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0053E225-6961-4286-8ABC-226513B8FA7B}"/>
              </a:ext>
            </a:extLst>
          </p:cNvPr>
          <p:cNvSpPr txBox="1"/>
          <p:nvPr/>
        </p:nvSpPr>
        <p:spPr>
          <a:xfrm>
            <a:off x="7598909" y="4245060"/>
            <a:ext cx="1673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15/11/2023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7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97432" y="2374142"/>
            <a:ext cx="6096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 </a:t>
            </a:r>
          </a:p>
          <a:p>
            <a:pPr algn="ctr"/>
            <a:r>
              <a:rPr lang="en-US" altLang="ko-KR" sz="5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ko-KR" altLang="en-US" sz="54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8803" y="378430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VẤN ĐỀ</a:t>
            </a:r>
          </a:p>
        </p:txBody>
      </p:sp>
      <p:pic>
        <p:nvPicPr>
          <p:cNvPr id="2050" name="Picture 2" descr="Find Shortest Paths from Source to all Vertices using Dijkstra's Algorithm">
            <a:extLst>
              <a:ext uri="{FF2B5EF4-FFF2-40B4-BE49-F238E27FC236}">
                <a16:creationId xmlns:a16="http://schemas.microsoft.com/office/drawing/2014/main" id="{DC1A7302-E1A1-4E5B-B8F6-E87AD738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36" y="1668019"/>
            <a:ext cx="8130327" cy="379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A4F90-CAC8-4FF1-B335-82DED3F329B6}"/>
              </a:ext>
            </a:extLst>
          </p:cNvPr>
          <p:cNvSpPr txBox="1"/>
          <p:nvPr/>
        </p:nvSpPr>
        <p:spPr>
          <a:xfrm>
            <a:off x="2708044" y="5794403"/>
            <a:ext cx="73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36836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512747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ĐỀ TÀI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22F0C-0DF7-4C21-8AC9-08AD0B70E26D}"/>
              </a:ext>
            </a:extLst>
          </p:cNvPr>
          <p:cNvSpPr/>
          <p:nvPr/>
        </p:nvSpPr>
        <p:spPr>
          <a:xfrm>
            <a:off x="1037143" y="3403737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C230F-8A3B-497D-A936-26D78239928C}"/>
              </a:ext>
            </a:extLst>
          </p:cNvPr>
          <p:cNvSpPr txBox="1"/>
          <p:nvPr/>
        </p:nvSpPr>
        <p:spPr>
          <a:xfrm>
            <a:off x="1077170" y="3403737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2DFBB4-A6CD-4AFE-AB7C-B5179CE69A02}"/>
              </a:ext>
            </a:extLst>
          </p:cNvPr>
          <p:cNvSpPr/>
          <p:nvPr/>
        </p:nvSpPr>
        <p:spPr>
          <a:xfrm>
            <a:off x="10679593" y="2413137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BEB59-9537-4F93-BD8B-E71F599B3EA4}"/>
              </a:ext>
            </a:extLst>
          </p:cNvPr>
          <p:cNvSpPr txBox="1"/>
          <p:nvPr/>
        </p:nvSpPr>
        <p:spPr>
          <a:xfrm>
            <a:off x="10719620" y="2413137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BB7B6-24CA-49DB-A7C0-D6BA9DC4309F}"/>
              </a:ext>
            </a:extLst>
          </p:cNvPr>
          <p:cNvSpPr/>
          <p:nvPr/>
        </p:nvSpPr>
        <p:spPr>
          <a:xfrm>
            <a:off x="6791429" y="5384937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777BF-1C7F-4855-AE4F-B0AB8C5ECE8D}"/>
              </a:ext>
            </a:extLst>
          </p:cNvPr>
          <p:cNvSpPr txBox="1"/>
          <p:nvPr/>
        </p:nvSpPr>
        <p:spPr>
          <a:xfrm>
            <a:off x="6831456" y="5384937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002F7FF2-826C-45B4-9AEF-FB30807087DC}"/>
              </a:ext>
            </a:extLst>
          </p:cNvPr>
          <p:cNvSpPr txBox="1">
            <a:spLocks/>
          </p:cNvSpPr>
          <p:nvPr/>
        </p:nvSpPr>
        <p:spPr>
          <a:xfrm>
            <a:off x="8362122" y="3112169"/>
            <a:ext cx="3328366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00"/>
              </a:lnSpc>
            </a:pPr>
            <a:r>
              <a:rPr lang="en-US" altLang="ko-KR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altLang="ko-K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ko-K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lang="en-US" altLang="ko-K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ko-KR" altLang="en-US" sz="240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D9C22DAD-A0FA-42C3-8B57-00D075EC4DE8}"/>
              </a:ext>
            </a:extLst>
          </p:cNvPr>
          <p:cNvSpPr txBox="1">
            <a:spLocks/>
          </p:cNvSpPr>
          <p:nvPr/>
        </p:nvSpPr>
        <p:spPr>
          <a:xfrm>
            <a:off x="4367826" y="6017935"/>
            <a:ext cx="345634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altLang="ko-KR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altLang="ko-KR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Dijkstra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055D25-99FA-433F-9839-C076D8C2F101}"/>
              </a:ext>
            </a:extLst>
          </p:cNvPr>
          <p:cNvGrpSpPr/>
          <p:nvPr/>
        </p:nvGrpSpPr>
        <p:grpSpPr>
          <a:xfrm>
            <a:off x="8802343" y="3658740"/>
            <a:ext cx="2795458" cy="1355870"/>
            <a:chOff x="8928335" y="3801615"/>
            <a:chExt cx="2795458" cy="1355870"/>
          </a:xfrm>
        </p:grpSpPr>
        <p:sp>
          <p:nvSpPr>
            <p:cNvPr id="18" name="Isosceles Triangle 7">
              <a:extLst>
                <a:ext uri="{FF2B5EF4-FFF2-40B4-BE49-F238E27FC236}">
                  <a16:creationId xmlns:a16="http://schemas.microsoft.com/office/drawing/2014/main" id="{682E4C2B-C62F-4C08-9FF7-118140B18F1D}"/>
                </a:ext>
              </a:extLst>
            </p:cNvPr>
            <p:cNvSpPr/>
            <p:nvPr/>
          </p:nvSpPr>
          <p:spPr>
            <a:xfrm>
              <a:off x="8928335" y="3816178"/>
              <a:ext cx="348974" cy="2478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1FB4C473-1DD7-42A4-B038-8575F5F980B2}"/>
                </a:ext>
              </a:extLst>
            </p:cNvPr>
            <p:cNvSpPr/>
            <p:nvPr/>
          </p:nvSpPr>
          <p:spPr>
            <a:xfrm>
              <a:off x="8928335" y="4801751"/>
              <a:ext cx="348974" cy="35573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59FFA357-998C-44F5-9CDA-3490E37E5E4E}"/>
                </a:ext>
              </a:extLst>
            </p:cNvPr>
            <p:cNvSpPr/>
            <p:nvPr/>
          </p:nvSpPr>
          <p:spPr>
            <a:xfrm>
              <a:off x="8928335" y="4255033"/>
              <a:ext cx="348974" cy="35573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직사각형 49">
              <a:extLst>
                <a:ext uri="{FF2B5EF4-FFF2-40B4-BE49-F238E27FC236}">
                  <a16:creationId xmlns:a16="http://schemas.microsoft.com/office/drawing/2014/main" id="{CBA660FA-B54B-4325-A751-1F3505025B47}"/>
                </a:ext>
              </a:extLst>
            </p:cNvPr>
            <p:cNvSpPr/>
            <p:nvPr/>
          </p:nvSpPr>
          <p:spPr>
            <a:xfrm>
              <a:off x="9364684" y="3801615"/>
              <a:ext cx="23591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Đường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đi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không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thích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</a:t>
              </a:r>
              <a:endParaRPr lang="en-US" altLang="ko-KR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직사각형 50">
              <a:extLst>
                <a:ext uri="{FF2B5EF4-FFF2-40B4-BE49-F238E27FC236}">
                  <a16:creationId xmlns:a16="http://schemas.microsoft.com/office/drawing/2014/main" id="{4F814C8E-2B71-4D7F-A839-E1C76EB39583}"/>
                </a:ext>
              </a:extLst>
            </p:cNvPr>
            <p:cNvSpPr/>
            <p:nvPr/>
          </p:nvSpPr>
          <p:spPr>
            <a:xfrm>
              <a:off x="9364685" y="4321367"/>
              <a:ext cx="2090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Thực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tế</a:t>
              </a:r>
              <a:endParaRPr lang="en-US" altLang="ko-KR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직사각형 51">
              <a:extLst>
                <a:ext uri="{FF2B5EF4-FFF2-40B4-BE49-F238E27FC236}">
                  <a16:creationId xmlns:a16="http://schemas.microsoft.com/office/drawing/2014/main" id="{794D5BB7-B213-4D9C-AB37-574EA6E850F7}"/>
                </a:ext>
              </a:extLst>
            </p:cNvPr>
            <p:cNvSpPr/>
            <p:nvPr/>
          </p:nvSpPr>
          <p:spPr>
            <a:xfrm>
              <a:off x="9364685" y="4841119"/>
              <a:ext cx="2090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Đi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qua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các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điểm</a:t>
              </a:r>
              <a:endParaRPr lang="en-US" altLang="ko-KR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2FEE48-D5CA-44BF-9EF0-639CC7B9FEAD}"/>
              </a:ext>
            </a:extLst>
          </p:cNvPr>
          <p:cNvGrpSpPr/>
          <p:nvPr/>
        </p:nvGrpSpPr>
        <p:grpSpPr>
          <a:xfrm>
            <a:off x="875892" y="4671235"/>
            <a:ext cx="2526938" cy="1562724"/>
            <a:chOff x="8928335" y="3801615"/>
            <a:chExt cx="2526938" cy="1562724"/>
          </a:xfrm>
        </p:grpSpPr>
        <p:sp>
          <p:nvSpPr>
            <p:cNvPr id="25" name="Isosceles Triangle 7">
              <a:extLst>
                <a:ext uri="{FF2B5EF4-FFF2-40B4-BE49-F238E27FC236}">
                  <a16:creationId xmlns:a16="http://schemas.microsoft.com/office/drawing/2014/main" id="{87ECCED5-BBE5-4730-9149-D7203FBAACFB}"/>
                </a:ext>
              </a:extLst>
            </p:cNvPr>
            <p:cNvSpPr/>
            <p:nvPr/>
          </p:nvSpPr>
          <p:spPr>
            <a:xfrm>
              <a:off x="8928335" y="3816178"/>
              <a:ext cx="348974" cy="2478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E44543A4-6745-43BF-83D7-18533449D46C}"/>
                </a:ext>
              </a:extLst>
            </p:cNvPr>
            <p:cNvSpPr/>
            <p:nvPr/>
          </p:nvSpPr>
          <p:spPr>
            <a:xfrm>
              <a:off x="8928335" y="4801751"/>
              <a:ext cx="348974" cy="35573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04563E63-8D4D-4F7F-B2DA-A52CCBD3AF84}"/>
                </a:ext>
              </a:extLst>
            </p:cNvPr>
            <p:cNvSpPr/>
            <p:nvPr/>
          </p:nvSpPr>
          <p:spPr>
            <a:xfrm>
              <a:off x="8928335" y="4255033"/>
              <a:ext cx="348974" cy="35573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직사각형 49">
              <a:extLst>
                <a:ext uri="{FF2B5EF4-FFF2-40B4-BE49-F238E27FC236}">
                  <a16:creationId xmlns:a16="http://schemas.microsoft.com/office/drawing/2014/main" id="{11CE0C85-5FD0-4F64-B578-502261E04B4B}"/>
                </a:ext>
              </a:extLst>
            </p:cNvPr>
            <p:cNvSpPr/>
            <p:nvPr/>
          </p:nvSpPr>
          <p:spPr>
            <a:xfrm>
              <a:off x="9364685" y="3801615"/>
              <a:ext cx="2090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Duy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trì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sự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ổn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định</a:t>
              </a:r>
              <a:endParaRPr lang="en-US" altLang="ko-KR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직사각형 50">
              <a:extLst>
                <a:ext uri="{FF2B5EF4-FFF2-40B4-BE49-F238E27FC236}">
                  <a16:creationId xmlns:a16="http://schemas.microsoft.com/office/drawing/2014/main" id="{3B866557-02D2-41FB-9008-8FF9ACF60BCB}"/>
                </a:ext>
              </a:extLst>
            </p:cNvPr>
            <p:cNvSpPr/>
            <p:nvPr/>
          </p:nvSpPr>
          <p:spPr>
            <a:xfrm>
              <a:off x="9364685" y="4321367"/>
              <a:ext cx="2090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Nâng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cao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hiệu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suất</a:t>
              </a:r>
              <a:endParaRPr lang="en-US" altLang="ko-KR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직사각형 51">
              <a:extLst>
                <a:ext uri="{FF2B5EF4-FFF2-40B4-BE49-F238E27FC236}">
                  <a16:creationId xmlns:a16="http://schemas.microsoft.com/office/drawing/2014/main" id="{E363B817-8708-4560-A310-C147CACDDD22}"/>
                </a:ext>
              </a:extLst>
            </p:cNvPr>
            <p:cNvSpPr/>
            <p:nvPr/>
          </p:nvSpPr>
          <p:spPr>
            <a:xfrm>
              <a:off x="9364685" y="4841119"/>
              <a:ext cx="20905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Không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bị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ảnh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hưởng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môi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trường</a:t>
              </a:r>
              <a:endParaRPr lang="en-US" altLang="ko-KR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0D12EF-0DD3-45F5-8BF8-2FB5E8991A02}"/>
              </a:ext>
            </a:extLst>
          </p:cNvPr>
          <p:cNvGrpSpPr/>
          <p:nvPr/>
        </p:nvGrpSpPr>
        <p:grpSpPr>
          <a:xfrm>
            <a:off x="4900204" y="2599633"/>
            <a:ext cx="2808632" cy="1355870"/>
            <a:chOff x="8928335" y="3801615"/>
            <a:chExt cx="2808632" cy="1355870"/>
          </a:xfrm>
        </p:grpSpPr>
        <p:sp>
          <p:nvSpPr>
            <p:cNvPr id="32" name="Isosceles Triangle 7">
              <a:extLst>
                <a:ext uri="{FF2B5EF4-FFF2-40B4-BE49-F238E27FC236}">
                  <a16:creationId xmlns:a16="http://schemas.microsoft.com/office/drawing/2014/main" id="{1CD3D1C0-CB01-4E7A-B3BE-E12CD19C71E1}"/>
                </a:ext>
              </a:extLst>
            </p:cNvPr>
            <p:cNvSpPr/>
            <p:nvPr/>
          </p:nvSpPr>
          <p:spPr>
            <a:xfrm>
              <a:off x="8928335" y="3816178"/>
              <a:ext cx="348974" cy="2478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4A6052CC-E185-4BC7-8271-DB13EAB63CAE}"/>
                </a:ext>
              </a:extLst>
            </p:cNvPr>
            <p:cNvSpPr/>
            <p:nvPr/>
          </p:nvSpPr>
          <p:spPr>
            <a:xfrm>
              <a:off x="8928335" y="4801751"/>
              <a:ext cx="348974" cy="35573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9920D653-35AA-484F-9210-A3AB73B49BD2}"/>
                </a:ext>
              </a:extLst>
            </p:cNvPr>
            <p:cNvSpPr/>
            <p:nvPr/>
          </p:nvSpPr>
          <p:spPr>
            <a:xfrm>
              <a:off x="8928335" y="4255033"/>
              <a:ext cx="348974" cy="35573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직사각형 49">
              <a:extLst>
                <a:ext uri="{FF2B5EF4-FFF2-40B4-BE49-F238E27FC236}">
                  <a16:creationId xmlns:a16="http://schemas.microsoft.com/office/drawing/2014/main" id="{4AA69E8A-2DC8-49FB-8A03-842DFBE3B380}"/>
                </a:ext>
              </a:extLst>
            </p:cNvPr>
            <p:cNvSpPr/>
            <p:nvPr/>
          </p:nvSpPr>
          <p:spPr>
            <a:xfrm>
              <a:off x="9364685" y="3801615"/>
              <a:ext cx="2090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Đánh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dấu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đỉnh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nguồn</a:t>
              </a:r>
              <a:endParaRPr lang="en-US" altLang="ko-KR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직사각형 50">
              <a:extLst>
                <a:ext uri="{FF2B5EF4-FFF2-40B4-BE49-F238E27FC236}">
                  <a16:creationId xmlns:a16="http://schemas.microsoft.com/office/drawing/2014/main" id="{F0AACC2A-BBDF-485F-AA7C-A18A561E0341}"/>
                </a:ext>
              </a:extLst>
            </p:cNvPr>
            <p:cNvSpPr/>
            <p:nvPr/>
          </p:nvSpPr>
          <p:spPr>
            <a:xfrm>
              <a:off x="9364685" y="4321367"/>
              <a:ext cx="2372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Cộng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giá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trị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các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khoản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cách</a:t>
              </a:r>
              <a:endParaRPr lang="en-US" altLang="ko-KR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직사각형 51">
              <a:extLst>
                <a:ext uri="{FF2B5EF4-FFF2-40B4-BE49-F238E27FC236}">
                  <a16:creationId xmlns:a16="http://schemas.microsoft.com/office/drawing/2014/main" id="{2C3E2ADC-C71A-4297-8992-9F462152DCFA}"/>
                </a:ext>
              </a:extLst>
            </p:cNvPr>
            <p:cNvSpPr/>
            <p:nvPr/>
          </p:nvSpPr>
          <p:spPr>
            <a:xfrm>
              <a:off x="9364685" y="4841119"/>
              <a:ext cx="2090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Thay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thế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cổ</a:t>
              </a:r>
              <a:r>
                <a:rPr lang="en-US" altLang="ko-KR" sz="14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40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điển</a:t>
              </a:r>
              <a:endParaRPr lang="en-US" altLang="ko-KR"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8" name="Text Placeholder 27">
            <a:extLst>
              <a:ext uri="{FF2B5EF4-FFF2-40B4-BE49-F238E27FC236}">
                <a16:creationId xmlns:a16="http://schemas.microsoft.com/office/drawing/2014/main" id="{4F7C5489-1949-430D-9E08-5249B59ED442}"/>
              </a:ext>
            </a:extLst>
          </p:cNvPr>
          <p:cNvSpPr txBox="1">
            <a:spLocks/>
          </p:cNvSpPr>
          <p:nvPr/>
        </p:nvSpPr>
        <p:spPr>
          <a:xfrm>
            <a:off x="594198" y="4063180"/>
            <a:ext cx="3090326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altLang="ko-KR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altLang="ko-KR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router</a:t>
            </a:r>
          </a:p>
        </p:txBody>
      </p:sp>
      <p:pic>
        <p:nvPicPr>
          <p:cNvPr id="1026" name="Picture 2" descr="Static Route - Định tuyến tĩnh - HỌC MẠNG CƠ BẢN">
            <a:extLst>
              <a:ext uri="{FF2B5EF4-FFF2-40B4-BE49-F238E27FC236}">
                <a16:creationId xmlns:a16="http://schemas.microsoft.com/office/drawing/2014/main" id="{EDA5FACB-F8D8-4391-9A9B-36DAEE5E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 t="485" r="15802" b="-485"/>
          <a:stretch/>
        </p:blipFill>
        <p:spPr bwMode="auto">
          <a:xfrm>
            <a:off x="1732517" y="2641505"/>
            <a:ext cx="1359539" cy="127837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] SHORTEST PATH: Thuật toán tìm đường đi ngắn nhất">
            <a:extLst>
              <a:ext uri="{FF2B5EF4-FFF2-40B4-BE49-F238E27FC236}">
                <a16:creationId xmlns:a16="http://schemas.microsoft.com/office/drawing/2014/main" id="{B0F22BB9-B695-4F3A-8ACC-EED06868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6" t="1649" r="30227" b="-1649"/>
          <a:stretch/>
        </p:blipFill>
        <p:spPr bwMode="auto">
          <a:xfrm>
            <a:off x="5249614" y="4720203"/>
            <a:ext cx="1158569" cy="10665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ăn minh thuật toán">
            <a:extLst>
              <a:ext uri="{FF2B5EF4-FFF2-40B4-BE49-F238E27FC236}">
                <a16:creationId xmlns:a16="http://schemas.microsoft.com/office/drawing/2014/main" id="{57A75DD3-63AE-4B7F-9F2D-2F16CAE00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9" r="25008"/>
          <a:stretch/>
        </p:blipFill>
        <p:spPr bwMode="auto">
          <a:xfrm>
            <a:off x="9227369" y="1872898"/>
            <a:ext cx="1020835" cy="9594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MÔ HÌNH MẠNG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" y="1648308"/>
            <a:ext cx="6325335" cy="122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EDDEEE-43AC-4B66-B3F1-9D6FF036A28F}"/>
              </a:ext>
            </a:extLst>
          </p:cNvPr>
          <p:cNvSpPr/>
          <p:nvPr/>
        </p:nvSpPr>
        <p:spPr>
          <a:xfrm>
            <a:off x="817677" y="3414002"/>
            <a:ext cx="527569" cy="607714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1479876" y="3375385"/>
            <a:ext cx="503056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</a:t>
            </a:r>
            <a:endParaRPr lang="ko-KR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762C3-FD44-4198-936B-ADFE08B281EE}"/>
              </a:ext>
            </a:extLst>
          </p:cNvPr>
          <p:cNvSpPr txBox="1"/>
          <p:nvPr/>
        </p:nvSpPr>
        <p:spPr>
          <a:xfrm>
            <a:off x="969851" y="3603825"/>
            <a:ext cx="24456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D14FC2-FC9B-4B67-8C3A-DAC9CCF085CC}"/>
              </a:ext>
            </a:extLst>
          </p:cNvPr>
          <p:cNvSpPr/>
          <p:nvPr/>
        </p:nvSpPr>
        <p:spPr>
          <a:xfrm>
            <a:off x="802692" y="4525984"/>
            <a:ext cx="527569" cy="607714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EB1CD-B8DF-4325-922F-710E9C3C44D3}"/>
              </a:ext>
            </a:extLst>
          </p:cNvPr>
          <p:cNvSpPr txBox="1"/>
          <p:nvPr/>
        </p:nvSpPr>
        <p:spPr>
          <a:xfrm>
            <a:off x="1478399" y="4375480"/>
            <a:ext cx="50026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endParaRPr lang="ko-KR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9F2EB-96DA-4C1B-AFD6-509F7059902B}"/>
              </a:ext>
            </a:extLst>
          </p:cNvPr>
          <p:cNvSpPr txBox="1"/>
          <p:nvPr/>
        </p:nvSpPr>
        <p:spPr>
          <a:xfrm>
            <a:off x="954865" y="4715806"/>
            <a:ext cx="24456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6EB218-A5A7-4A49-B360-81289C0F80AA}"/>
              </a:ext>
            </a:extLst>
          </p:cNvPr>
          <p:cNvSpPr/>
          <p:nvPr/>
        </p:nvSpPr>
        <p:spPr>
          <a:xfrm>
            <a:off x="816832" y="5709219"/>
            <a:ext cx="527569" cy="607714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F6590-9219-4088-BBB6-A55C7F107075}"/>
              </a:ext>
            </a:extLst>
          </p:cNvPr>
          <p:cNvSpPr txBox="1"/>
          <p:nvPr/>
        </p:nvSpPr>
        <p:spPr>
          <a:xfrm>
            <a:off x="1491494" y="5545101"/>
            <a:ext cx="4849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môi trường mạng, các trình duyệt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web, ứng dụng di động, và các ứng dụng desktop thường là các loại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phổ biến</a:t>
            </a:r>
            <a:endParaRPr lang="ko-KR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4F7C9-1707-4009-AE66-DC6F73C79575}"/>
              </a:ext>
            </a:extLst>
          </p:cNvPr>
          <p:cNvSpPr txBox="1"/>
          <p:nvPr/>
        </p:nvSpPr>
        <p:spPr>
          <a:xfrm>
            <a:off x="943044" y="5923963"/>
            <a:ext cx="24456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101038" y="198271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altLang="ko-KR" sz="36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– SERVER</a:t>
            </a:r>
            <a:endParaRPr lang="ko-KR" altLang="en-US" sz="3600" b="1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5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VỀ GIAO THỨC MẠNG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" y="1648308"/>
            <a:ext cx="6325335" cy="122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EDDEEE-43AC-4B66-B3F1-9D6FF036A28F}"/>
              </a:ext>
            </a:extLst>
          </p:cNvPr>
          <p:cNvSpPr/>
          <p:nvPr/>
        </p:nvSpPr>
        <p:spPr>
          <a:xfrm>
            <a:off x="817677" y="3414002"/>
            <a:ext cx="527569" cy="607714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1479876" y="3236886"/>
            <a:ext cx="503056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ocket là một giao diện truyền thông giữa các chương trình chạy trên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tính khác nhau thông qua mạng</a:t>
            </a:r>
            <a:endParaRPr lang="ko-KR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762C3-FD44-4198-936B-ADFE08B281EE}"/>
              </a:ext>
            </a:extLst>
          </p:cNvPr>
          <p:cNvSpPr txBox="1"/>
          <p:nvPr/>
        </p:nvSpPr>
        <p:spPr>
          <a:xfrm>
            <a:off x="969851" y="3603825"/>
            <a:ext cx="24456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D14FC2-FC9B-4B67-8C3A-DAC9CCF085CC}"/>
              </a:ext>
            </a:extLst>
          </p:cNvPr>
          <p:cNvSpPr/>
          <p:nvPr/>
        </p:nvSpPr>
        <p:spPr>
          <a:xfrm>
            <a:off x="802692" y="4525984"/>
            <a:ext cx="527569" cy="607714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EB1CD-B8DF-4325-922F-710E9C3C44D3}"/>
              </a:ext>
            </a:extLst>
          </p:cNvPr>
          <p:cNvSpPr txBox="1"/>
          <p:nvPr/>
        </p:nvSpPr>
        <p:spPr>
          <a:xfrm>
            <a:off x="1478399" y="4375479"/>
            <a:ext cx="50026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 thiết lập một kết nối trước khi truyền dữ liệu và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 bảo rằng cả hai bên đã sẵn sàng trước khi bắt đầu truyền thông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</a:t>
            </a:r>
            <a:endParaRPr lang="ko-KR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9F2EB-96DA-4C1B-AFD6-509F7059902B}"/>
              </a:ext>
            </a:extLst>
          </p:cNvPr>
          <p:cNvSpPr txBox="1"/>
          <p:nvPr/>
        </p:nvSpPr>
        <p:spPr>
          <a:xfrm>
            <a:off x="954865" y="4715806"/>
            <a:ext cx="24456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6EB218-A5A7-4A49-B360-81289C0F80AA}"/>
              </a:ext>
            </a:extLst>
          </p:cNvPr>
          <p:cNvSpPr/>
          <p:nvPr/>
        </p:nvSpPr>
        <p:spPr>
          <a:xfrm>
            <a:off x="816832" y="5709219"/>
            <a:ext cx="527569" cy="607714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F6590-9219-4088-BBB6-A55C7F107075}"/>
              </a:ext>
            </a:extLst>
          </p:cNvPr>
          <p:cNvSpPr txBox="1"/>
          <p:nvPr/>
        </p:nvSpPr>
        <p:spPr>
          <a:xfrm>
            <a:off x="1491494" y="5683600"/>
            <a:ext cx="48493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kết nối TCP sẽ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 liên kết với một socket cụ thể để quản lý truyền thông</a:t>
            </a:r>
            <a:endParaRPr lang="ko-KR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4F7C9-1707-4009-AE66-DC6F73C79575}"/>
              </a:ext>
            </a:extLst>
          </p:cNvPr>
          <p:cNvSpPr txBox="1"/>
          <p:nvPr/>
        </p:nvSpPr>
        <p:spPr>
          <a:xfrm>
            <a:off x="943044" y="5923963"/>
            <a:ext cx="24456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-23206" y="1705715"/>
            <a:ext cx="6325335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altLang="ko-KR" sz="36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TRANSMISSION CONTROL PROTOCOL</a:t>
            </a:r>
            <a:endParaRPr lang="ko-KR" altLang="en-US" sz="3600" b="1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6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98301" y="1274947"/>
            <a:ext cx="60960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 </a:t>
            </a:r>
          </a:p>
          <a:p>
            <a:pPr algn="ctr"/>
            <a:r>
              <a:rPr lang="en-US" altLang="ko-KR" sz="5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</a:t>
            </a:r>
          </a:p>
          <a:p>
            <a:pPr algn="ctr"/>
            <a:r>
              <a:rPr lang="en-US" altLang="ko-KR" sz="5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</a:t>
            </a:r>
            <a:endParaRPr lang="ko-KR" altLang="en-US" sz="54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700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FC7D29812B4A9183644F714207ED" ma:contentTypeVersion="7" ma:contentTypeDescription="Create a new document." ma:contentTypeScope="" ma:versionID="4e0bba868b67b7a8c6694d00f561ab60">
  <xsd:schema xmlns:xsd="http://www.w3.org/2001/XMLSchema" xmlns:xs="http://www.w3.org/2001/XMLSchema" xmlns:p="http://schemas.microsoft.com/office/2006/metadata/properties" xmlns:ns3="426e1352-0b39-474b-a3b2-abdd6840d89f" xmlns:ns4="260ffff4-a3bb-4093-a5df-f76c4ca58508" targetNamespace="http://schemas.microsoft.com/office/2006/metadata/properties" ma:root="true" ma:fieldsID="bbb7b4e372e4ee3c19a55117e6e89e5b" ns3:_="" ns4:_="">
    <xsd:import namespace="426e1352-0b39-474b-a3b2-abdd6840d89f"/>
    <xsd:import namespace="260ffff4-a3bb-4093-a5df-f76c4ca585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1352-0b39-474b-a3b2-abdd6840d8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ffff4-a3bb-4093-a5df-f76c4ca58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504DC-5EBF-46A7-AA3E-8FB191B7CE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E8494D-21E2-4DB2-A462-0E8A828802D1}">
  <ds:schemaRefs>
    <ds:schemaRef ds:uri="http://purl.org/dc/terms/"/>
    <ds:schemaRef ds:uri="426e1352-0b39-474b-a3b2-abdd6840d89f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260ffff4-a3bb-4093-a5df-f76c4ca5850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3C4FFA-5417-4666-9022-E39FCBFD9A59}">
  <ds:schemaRefs>
    <ds:schemaRef ds:uri="260ffff4-a3bb-4093-a5df-f76c4ca58508"/>
    <ds:schemaRef ds:uri="426e1352-0b39-474b-a3b2-abdd6840d8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Office PowerPoint</Application>
  <PresentationFormat>Widescreen</PresentationFormat>
  <Paragraphs>135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Lê Phan Phú Việt</cp:lastModifiedBy>
  <cp:revision>2</cp:revision>
  <dcterms:created xsi:type="dcterms:W3CDTF">2018-04-24T17:14:44Z</dcterms:created>
  <dcterms:modified xsi:type="dcterms:W3CDTF">2023-12-02T00:45:49Z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0x010100999FFC7D29812B4A9183644F714207ED</vt:lpwstr>
  </property>
</Properties>
</file>