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70" r:id="rId5"/>
    <p:sldId id="278" r:id="rId6"/>
    <p:sldId id="279" r:id="rId7"/>
    <p:sldId id="277" r:id="rId8"/>
    <p:sldId id="275" r:id="rId9"/>
    <p:sldId id="276" r:id="rId10"/>
    <p:sldId id="272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aven Pro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iZbu+z5E+47b9Vldnu0TawwB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e0ad700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0ee0ad7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688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57ca318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89" name="Google Shape;189;g24157ca31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57ca318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89" name="Google Shape;189;g24157ca31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14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57ca318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89" name="Google Shape;189;g24157ca31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939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57ca318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89" name="Google Shape;189;g24157ca31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386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57ca318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89" name="Google Shape;189;g24157ca31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71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57ca318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89" name="Google Shape;189;g24157ca31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179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ee0ad7006_1_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10635" y="1809406"/>
            <a:ext cx="6531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For Investment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81301" y="3025123"/>
            <a:ext cx="6191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 đề: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giám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sát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endParaRPr sz="2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482525" y="4841000"/>
            <a:ext cx="34902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GV.</a:t>
            </a:r>
            <a:r>
              <a:rPr lang="vi-VN" sz="2800" i="1" dirty="0">
                <a:solidFill>
                  <a:schemeClr val="dk1"/>
                </a:solidFill>
              </a:rPr>
              <a:t>Đặng Trí </a:t>
            </a:r>
            <a:r>
              <a:rPr lang="vi-VN" sz="2800" i="1" dirty="0" smtClean="0">
                <a:solidFill>
                  <a:schemeClr val="dk1"/>
                </a:solidFill>
              </a:rPr>
              <a:t>Thanh</a:t>
            </a:r>
            <a:endParaRPr lang="en-US" sz="2800" i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800" b="0" i="1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Huỳnh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Văn Nam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</a:t>
            </a:r>
            <a:r>
              <a:rPr lang="vi-VN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78690" y="505388"/>
            <a:ext cx="8405091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i="0" u="none" strike="noStrike" cap="none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4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Tổ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chức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code: class,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hàm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.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Viết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các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hàm</a:t>
            </a:r>
            <a:r>
              <a:rPr lang="en-US" sz="24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dùng</a:t>
            </a:r>
            <a:r>
              <a:rPr lang="en-US" sz="24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chung</a:t>
            </a:r>
            <a:r>
              <a:rPr lang="en-US" sz="24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dự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án</a:t>
            </a:r>
            <a:endParaRPr lang="en-US" sz="2400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4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Chiến </a:t>
            </a:r>
            <a:r>
              <a:rPr lang="en-US" sz="24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lược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Bollinger Bands, RSI 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4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Chiến </a:t>
            </a:r>
            <a:r>
              <a:rPr lang="en-US" sz="24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lược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MACD,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SMA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Chứng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khoán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DNSE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4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Nến</a:t>
            </a:r>
            <a:r>
              <a:rPr lang="en-US" sz="24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HA </a:t>
            </a:r>
            <a:r>
              <a:rPr lang="en-US" sz="24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và</a:t>
            </a:r>
            <a:r>
              <a:rPr lang="en-US" sz="24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1 </a:t>
            </a:r>
            <a:r>
              <a:rPr lang="en-US" sz="24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chiến</a:t>
            </a:r>
            <a:r>
              <a:rPr lang="en-US" sz="24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lược</a:t>
            </a:r>
            <a:r>
              <a:rPr lang="en-US" sz="24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hoàn</a:t>
            </a:r>
            <a:r>
              <a:rPr lang="en-US" sz="24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chỉnh</a:t>
            </a:r>
            <a:endParaRPr lang="en-US" sz="2400" i="0" u="none" strike="noStrike" cap="none" dirty="0" smtClean="0">
              <a:solidFill>
                <a:srgbClr val="FF0000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Bài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tập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: </a:t>
            </a:r>
            <a:r>
              <a:rPr lang="en-US" sz="2400" b="1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Viết</a:t>
            </a:r>
            <a:r>
              <a:rPr lang="en-US" sz="2400" b="1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backtest</a:t>
            </a:r>
            <a:r>
              <a:rPr lang="en-US" sz="2400" b="1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2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chiến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lược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trên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với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initial_balance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là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100,000,000 VNĐ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chứng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+mn-lt"/>
                <a:ea typeface="Maven Pro"/>
                <a:cs typeface="Maven Pro"/>
                <a:sym typeface="Maven Pro"/>
              </a:rPr>
              <a:t> khoán</a:t>
            </a:r>
            <a:endParaRPr sz="2400" i="0" u="none" strike="noStrike" cap="none" dirty="0">
              <a:solidFill>
                <a:schemeClr val="tx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415814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157ca3184_0_7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Tổ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4157ca3184_0_7"/>
          <p:cNvSpPr txBox="1"/>
          <p:nvPr/>
        </p:nvSpPr>
        <p:spPr>
          <a:xfrm>
            <a:off x="147782" y="775375"/>
            <a:ext cx="8839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Tổ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Calibri"/>
              </a:rPr>
              <a:t>module Common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chứa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chung</a:t>
            </a:r>
            <a:endParaRPr sz="2400" dirty="0">
              <a:solidFill>
                <a:schemeClr val="tx1"/>
              </a:solidFill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228436"/>
            <a:ext cx="6705600" cy="4823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157ca3184_0_7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Tổ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4157ca3184_0_7"/>
          <p:cNvSpPr txBox="1"/>
          <p:nvPr/>
        </p:nvSpPr>
        <p:spPr>
          <a:xfrm>
            <a:off x="147782" y="775375"/>
            <a:ext cx="8839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Gọi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module Common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trả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về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liệu</a:t>
            </a:r>
            <a:endParaRPr sz="2400" dirty="0">
              <a:solidFill>
                <a:schemeClr val="tx1"/>
              </a:solidFill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28" y="1228437"/>
            <a:ext cx="6622472" cy="48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0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157ca3184_0_7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Tổ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4157ca3184_0_7"/>
          <p:cNvSpPr txBox="1"/>
          <p:nvPr/>
        </p:nvSpPr>
        <p:spPr>
          <a:xfrm>
            <a:off x="147782" y="775375"/>
            <a:ext cx="8839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hàm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nằm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Common</a:t>
            </a:r>
            <a:endParaRPr sz="2400" dirty="0">
              <a:solidFill>
                <a:schemeClr val="tx1"/>
              </a:solidFill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1209515"/>
            <a:ext cx="8712566" cy="47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3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157ca3184_0_7"/>
          <p:cNvSpPr txBox="1"/>
          <p:nvPr/>
        </p:nvSpPr>
        <p:spPr>
          <a:xfrm>
            <a:off x="304800" y="139783"/>
            <a:ext cx="5208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400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Chiến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lược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400" dirty="0">
                <a:solidFill>
                  <a:schemeClr val="bg1"/>
                </a:solidFill>
                <a:sym typeface="Calibri"/>
              </a:rPr>
              <a:t>Bollinger band và </a:t>
            </a:r>
            <a:r>
              <a:rPr lang="vi-VN" sz="2400" dirty="0" smtClean="0">
                <a:solidFill>
                  <a:schemeClr val="bg1"/>
                </a:solidFill>
                <a:sym typeface="Calibri"/>
              </a:rPr>
              <a:t>RSI</a:t>
            </a:r>
            <a:r>
              <a:rPr lang="vi-VN" sz="24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4157ca3184_0_7"/>
          <p:cNvSpPr txBox="1"/>
          <p:nvPr/>
        </p:nvSpPr>
        <p:spPr>
          <a:xfrm>
            <a:off x="147782" y="775375"/>
            <a:ext cx="7066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vi-VN" sz="2400" dirty="0">
                <a:solidFill>
                  <a:schemeClr val="tx1"/>
                </a:solidFill>
                <a:sym typeface="Calibri"/>
              </a:rPr>
              <a:t>Bollinger band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Calibri"/>
              </a:rPr>
              <a:t>và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 RSI</a:t>
            </a:r>
            <a:endParaRPr sz="2400" dirty="0">
              <a:solidFill>
                <a:schemeClr val="tx1"/>
              </a:solidFill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3" y="1237075"/>
            <a:ext cx="7047343" cy="5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157ca3184_0_7"/>
          <p:cNvSpPr txBox="1"/>
          <p:nvPr/>
        </p:nvSpPr>
        <p:spPr>
          <a:xfrm>
            <a:off x="304800" y="139783"/>
            <a:ext cx="5208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400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Chiến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lược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Calibri"/>
              </a:rPr>
              <a:t>MACD </a:t>
            </a:r>
            <a:r>
              <a:rPr lang="en-US" sz="2400" dirty="0" err="1">
                <a:solidFill>
                  <a:schemeClr val="bg1"/>
                </a:solidFill>
                <a:sym typeface="Calibri"/>
              </a:rPr>
              <a:t>và</a:t>
            </a:r>
            <a:r>
              <a:rPr lang="en-US" sz="2400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Calibri"/>
              </a:rPr>
              <a:t>SMA</a:t>
            </a:r>
            <a:endParaRPr lang="en-US" sz="2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192" name="Google Shape;192;g24157ca3184_0_7"/>
          <p:cNvSpPr txBox="1"/>
          <p:nvPr/>
        </p:nvSpPr>
        <p:spPr>
          <a:xfrm>
            <a:off x="147782" y="775375"/>
            <a:ext cx="7066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SzPts val="2000"/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sym typeface="Calibri"/>
              </a:rPr>
              <a:t>MACD </a:t>
            </a:r>
            <a:r>
              <a:rPr lang="en-US" sz="2400" dirty="0" err="1">
                <a:solidFill>
                  <a:schemeClr val="tx1"/>
                </a:solidFill>
                <a:sym typeface="Calibri"/>
              </a:rPr>
              <a:t>và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 SMA</a:t>
            </a:r>
            <a:endParaRPr sz="2400" dirty="0">
              <a:solidFill>
                <a:schemeClr val="tx1"/>
              </a:solidFill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20" y="1203030"/>
            <a:ext cx="6594762" cy="56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157ca3184_0_7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tập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4157ca3184_0_7"/>
          <p:cNvSpPr txBox="1"/>
          <p:nvPr/>
        </p:nvSpPr>
        <p:spPr>
          <a:xfrm>
            <a:off x="147782" y="775375"/>
            <a:ext cx="885905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code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sym typeface="Calibri"/>
              </a:rPr>
              <a:t>Backtest</a:t>
            </a:r>
            <a:r>
              <a:rPr lang="en-US" sz="2400" dirty="0" smtClean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Calibri"/>
              </a:rPr>
              <a:t>với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Calibri"/>
              </a:rPr>
              <a:t>số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Calibri"/>
              </a:rPr>
              <a:t>vốn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Calibri"/>
              </a:rPr>
              <a:t>là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 100,000,000</a:t>
            </a:r>
            <a:endParaRPr sz="2400" dirty="0">
              <a:solidFill>
                <a:schemeClr val="tx1"/>
              </a:solidFill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1241975"/>
            <a:ext cx="8637633" cy="46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199</Words>
  <Application>Microsoft Office PowerPoint</Application>
  <PresentationFormat>On-screen Show (4:3)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PC-DELL-CU</cp:lastModifiedBy>
  <cp:revision>52</cp:revision>
  <dcterms:created xsi:type="dcterms:W3CDTF">2021-10-18T16:01:56Z</dcterms:created>
  <dcterms:modified xsi:type="dcterms:W3CDTF">2024-02-02T00:09:05Z</dcterms:modified>
</cp:coreProperties>
</file>