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08" r:id="rId5"/>
    <p:sldId id="311" r:id="rId6"/>
    <p:sldId id="312" r:id="rId7"/>
    <p:sldId id="310" r:id="rId8"/>
    <p:sldId id="309" r:id="rId9"/>
    <p:sldId id="285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aven Pr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9zU6ssOkS+FVVCg9uKUqVx94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e0ad700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0ee0ad7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46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5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814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368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6ef0b6e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g2436ef0b6e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22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ee0ad7006_1_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10635" y="1809406"/>
            <a:ext cx="6531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For Investment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81301" y="3025123"/>
            <a:ext cx="61914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 đề: Decision </a:t>
            </a:r>
            <a:r>
              <a:rPr lang="vi-VN" sz="2800" b="1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lang="en-US" sz="2800" b="1" i="1" u="none" strike="noStrike" cap="none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dirty="0" err="1" smtClean="0">
                <a:solidFill>
                  <a:srgbClr val="FF0000"/>
                </a:solidFill>
              </a:rPr>
              <a:t>Sàn</a:t>
            </a:r>
            <a:r>
              <a:rPr lang="en-US" sz="2800" b="1" i="1" dirty="0" smtClean="0">
                <a:solidFill>
                  <a:srgbClr val="FF0000"/>
                </a:solidFill>
              </a:rPr>
              <a:t> MXC,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chuẩn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bị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để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thực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chiến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cho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buổi</a:t>
            </a:r>
            <a:r>
              <a:rPr lang="en-US" sz="2800" b="1" i="1" dirty="0" smtClean="0">
                <a:solidFill>
                  <a:srgbClr val="FF0000"/>
                </a:solidFill>
              </a:rPr>
              <a:t> 14, 15, 16</a:t>
            </a:r>
            <a:endParaRPr sz="2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394036" y="4841000"/>
            <a:ext cx="345298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GV.</a:t>
            </a:r>
            <a:r>
              <a:rPr lang="vi-VN" sz="2800" i="1" dirty="0">
                <a:solidFill>
                  <a:schemeClr val="dk1"/>
                </a:solidFill>
              </a:rPr>
              <a:t>Đặng Trí </a:t>
            </a:r>
            <a:r>
              <a:rPr lang="vi-VN" sz="2800" i="1" dirty="0" smtClean="0">
                <a:solidFill>
                  <a:schemeClr val="dk1"/>
                </a:solidFill>
              </a:rPr>
              <a:t>Thanh</a:t>
            </a:r>
            <a:endParaRPr lang="en-US" sz="2800" i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800" b="0" i="1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Huỳnh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Văn Nam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74289" y="501941"/>
            <a:ext cx="839102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i="0" u="none" strike="noStrike" cap="none"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So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sánh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dự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đoán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của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mô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hình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Hồi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quy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tuyến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tính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và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Cây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quyết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định</a:t>
            </a:r>
            <a:endParaRPr lang="en-US" sz="2000" dirty="0" smtClean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Chuẩn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bị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công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cụ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buổi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học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14, 15, 16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dùng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tài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khoản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Real</a:t>
            </a: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2.1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Chuẩn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bị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về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công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cụ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 Forex</a:t>
            </a: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-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Các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sàn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giao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dịch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: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HotForex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,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ICMarket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, XM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,…</a:t>
            </a: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  +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Cài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đặt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MT5 </a:t>
            </a: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  +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Cấu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hình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MT5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chạy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Algo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Trading</a:t>
            </a: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  +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Lấy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thông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tin Server, Login, Password</a:t>
            </a: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2.2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Chuẩn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bị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về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công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cụ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Chứng khoán</a:t>
            </a: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-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Các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sàn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giao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dịch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: 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SSI,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DNSE</a:t>
            </a:r>
            <a:endParaRPr lang="en-US" sz="2000" i="0" u="none" strike="noStrike" cap="none" dirty="0" smtClean="0">
              <a:solidFill>
                <a:srgbClr val="FF0000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2.3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Chuẩn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bị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về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công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cụ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cho</a:t>
            </a:r>
            <a:r>
              <a:rPr lang="en-US" sz="2000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Crypto</a:t>
            </a:r>
          </a:p>
          <a:p>
            <a:pPr marL="101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         -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Các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sàn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giao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dịch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: </a:t>
            </a:r>
            <a:r>
              <a:rPr lang="en-US" sz="2000" i="0" u="none" strike="noStrike" cap="none" dirty="0" err="1" smtClean="0">
                <a:solidFill>
                  <a:srgbClr val="FF0000"/>
                </a:solidFill>
                <a:latin typeface="+mn-lt"/>
                <a:ea typeface="Maven Pro"/>
                <a:cs typeface="Maven Pro"/>
                <a:sym typeface="Maven Pro"/>
              </a:rPr>
              <a:t>Binance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, MEXC, </a:t>
            </a:r>
            <a:r>
              <a:rPr lang="en-US" sz="2000" i="0" u="none" strike="noStrike" cap="none" dirty="0" err="1" smtClean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Coinbase</a:t>
            </a:r>
            <a:endParaRPr lang="en-US" sz="2000" i="0" u="none" strike="noStrike" cap="none" dirty="0" smtClean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Chuẩn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bị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công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cụ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cho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buổi</a:t>
            </a:r>
            <a:r>
              <a:rPr lang="en-US" sz="2400" dirty="0" smtClean="0">
                <a:solidFill>
                  <a:schemeClr val="lt1"/>
                </a:solidFill>
              </a:rPr>
              <a:t> 14, 15 ,16</a:t>
            </a:r>
            <a:endParaRPr lang="vi-VN" sz="2400" dirty="0">
              <a:solidFill>
                <a:schemeClr val="lt1"/>
              </a:solidFill>
            </a:endParaRP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err="1" smtClean="0"/>
              <a:t>Chuẩn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cụ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Forex</a:t>
            </a:r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Cài</a:t>
            </a:r>
            <a:r>
              <a:rPr lang="en-US" sz="1600" dirty="0" smtClean="0"/>
              <a:t> </a:t>
            </a:r>
            <a:r>
              <a:rPr lang="en-US" sz="1600" dirty="0" err="1" smtClean="0"/>
              <a:t>đặt</a:t>
            </a:r>
            <a:r>
              <a:rPr lang="en-US" sz="1600" dirty="0" smtClean="0"/>
              <a:t> MT5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59" y="1443545"/>
            <a:ext cx="8580585" cy="45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2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Chuẩn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bị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công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cụ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cho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buổi</a:t>
            </a:r>
            <a:r>
              <a:rPr lang="en-US" sz="2400" dirty="0" smtClean="0">
                <a:solidFill>
                  <a:schemeClr val="lt1"/>
                </a:solidFill>
              </a:rPr>
              <a:t> 14, 15 ,16</a:t>
            </a:r>
            <a:endParaRPr lang="vi-VN" sz="2400" dirty="0">
              <a:solidFill>
                <a:schemeClr val="lt1"/>
              </a:solidFill>
            </a:endParaRP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err="1" smtClean="0"/>
              <a:t>Chuẩn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cụ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Forex</a:t>
            </a:r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Tùy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r>
              <a:rPr lang="en-US" sz="1600" dirty="0" smtClean="0"/>
              <a:t> </a:t>
            </a:r>
            <a:r>
              <a:rPr lang="en-US" sz="1600" dirty="0" err="1" smtClean="0"/>
              <a:t>Algo</a:t>
            </a:r>
            <a:r>
              <a:rPr lang="en-US" sz="1600" dirty="0" smtClean="0"/>
              <a:t> Trading: Menu Tool\ Options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EA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7" y="1423929"/>
            <a:ext cx="8584534" cy="45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400" dirty="0" err="1" smtClean="0">
                <a:solidFill>
                  <a:schemeClr val="lt1"/>
                </a:solidFill>
              </a:rPr>
              <a:t>Chuẩn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bị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công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cụ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cho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buổi</a:t>
            </a:r>
            <a:r>
              <a:rPr lang="en-US" sz="2400" dirty="0" smtClean="0">
                <a:solidFill>
                  <a:schemeClr val="lt1"/>
                </a:solidFill>
              </a:rPr>
              <a:t> 14, 15 ,16</a:t>
            </a:r>
            <a:endParaRPr lang="vi-VN" sz="2400" dirty="0">
              <a:solidFill>
                <a:schemeClr val="lt1"/>
              </a:solidFill>
            </a:endParaRP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200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err="1" smtClean="0"/>
              <a:t>Chuẩn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cụ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Forex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sàn</a:t>
            </a:r>
            <a:r>
              <a:rPr lang="en-US" sz="1600" dirty="0" smtClean="0"/>
              <a:t>: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dạng</a:t>
            </a:r>
            <a:r>
              <a:rPr lang="en-US" sz="1600" dirty="0" smtClean="0"/>
              <a:t> Login (user), Password, Server (</a:t>
            </a:r>
            <a:r>
              <a:rPr lang="en-US" sz="1600" dirty="0" err="1" smtClean="0"/>
              <a:t>là</a:t>
            </a:r>
            <a:r>
              <a:rPr lang="en-US" sz="1600" dirty="0" smtClean="0"/>
              <a:t> 1 link)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HotForex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login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45572613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password</a:t>
            </a:r>
            <a:r>
              <a:rPr lang="en-US" dirty="0"/>
              <a:t>='</a:t>
            </a:r>
            <a:r>
              <a:rPr lang="en-US" dirty="0">
                <a:solidFill>
                  <a:srgbClr val="FF0000"/>
                </a:solidFill>
              </a:rPr>
              <a:t>G8ndxL&amp;E</a:t>
            </a:r>
            <a:r>
              <a:rPr lang="en-US" dirty="0"/>
              <a:t>',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smtClean="0">
                <a:solidFill>
                  <a:srgbClr val="FF0000"/>
                </a:solidFill>
              </a:rPr>
              <a:t>mt5-europe1.dcglobalfarm.com:1951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      + </a:t>
            </a:r>
            <a:r>
              <a:rPr lang="en-US" dirty="0" err="1" smtClean="0"/>
              <a:t>ICMarket</a:t>
            </a:r>
            <a:r>
              <a:rPr lang="en-US" dirty="0" smtClean="0"/>
              <a:t>:           </a:t>
            </a:r>
            <a:r>
              <a:rPr lang="en-US" dirty="0" smtClean="0">
                <a:solidFill>
                  <a:srgbClr val="FF0000"/>
                </a:solidFill>
              </a:rPr>
              <a:t>7174192</a:t>
            </a:r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NttZS95a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mt5-2.icmarkets.com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sàn</a:t>
            </a:r>
            <a:endParaRPr lang="en-US" dirty="0" smtClean="0"/>
          </a:p>
          <a:p>
            <a:endParaRPr lang="en-US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20" y="2290622"/>
            <a:ext cx="2358862" cy="401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205" y="2290621"/>
            <a:ext cx="3287742" cy="40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vi-VN" sz="2400" dirty="0">
                <a:solidFill>
                  <a:schemeClr val="lt1"/>
                </a:solidFill>
              </a:rPr>
              <a:t>So sánh dự đoán </a:t>
            </a:r>
            <a:r>
              <a:rPr lang="vi-VN" sz="2400" dirty="0" smtClean="0">
                <a:solidFill>
                  <a:schemeClr val="lt1"/>
                </a:solidFill>
              </a:rPr>
              <a:t>mô </a:t>
            </a:r>
            <a:r>
              <a:rPr lang="vi-VN" sz="2400" dirty="0">
                <a:solidFill>
                  <a:schemeClr val="lt1"/>
                </a:solidFill>
              </a:rPr>
              <a:t>hình Hồi quy tuyến tính và Cây quyết định</a:t>
            </a: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smtClean="0"/>
              <a:t>So </a:t>
            </a:r>
            <a:r>
              <a:rPr lang="en-US" sz="1600" dirty="0" err="1" smtClean="0"/>
              <a:t>sánh</a:t>
            </a:r>
            <a:r>
              <a:rPr lang="en-US" sz="1600" dirty="0" smtClean="0"/>
              <a:t> </a:t>
            </a:r>
            <a:r>
              <a:rPr lang="en-US" sz="1600" dirty="0" err="1" smtClean="0"/>
              <a:t>dự</a:t>
            </a:r>
            <a:r>
              <a:rPr lang="en-US" sz="1600" dirty="0" smtClean="0"/>
              <a:t> </a:t>
            </a:r>
            <a:r>
              <a:rPr lang="en-US" sz="1600" dirty="0" err="1" smtClean="0"/>
              <a:t>đoán</a:t>
            </a:r>
            <a:r>
              <a:rPr lang="en-US" sz="1600" dirty="0" smtClean="0"/>
              <a:t>: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169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6ef0b6e3_0_117"/>
          <p:cNvSpPr txBox="1"/>
          <p:nvPr/>
        </p:nvSpPr>
        <p:spPr>
          <a:xfrm>
            <a:off x="304800" y="139783"/>
            <a:ext cx="883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vi-VN" sz="2400" dirty="0">
                <a:solidFill>
                  <a:schemeClr val="lt1"/>
                </a:solidFill>
              </a:rPr>
              <a:t>So sánh dự đoán </a:t>
            </a:r>
            <a:r>
              <a:rPr lang="vi-VN" sz="2400" dirty="0" smtClean="0">
                <a:solidFill>
                  <a:schemeClr val="lt1"/>
                </a:solidFill>
              </a:rPr>
              <a:t>mô </a:t>
            </a:r>
            <a:r>
              <a:rPr lang="vi-VN" sz="2400" dirty="0">
                <a:solidFill>
                  <a:schemeClr val="lt1"/>
                </a:solidFill>
              </a:rPr>
              <a:t>hình Hồi quy tuyến tính và Cây quyết định</a:t>
            </a:r>
          </a:p>
        </p:txBody>
      </p:sp>
      <p:sp>
        <p:nvSpPr>
          <p:cNvPr id="4" name="Google Shape;152;g2240524f1f3_0_0"/>
          <p:cNvSpPr txBox="1"/>
          <p:nvPr/>
        </p:nvSpPr>
        <p:spPr>
          <a:xfrm>
            <a:off x="304800" y="822266"/>
            <a:ext cx="8423564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MSE: </a:t>
            </a:r>
            <a:r>
              <a:rPr lang="en-US" sz="1600" dirty="0" err="1" smtClean="0"/>
              <a:t>Lỗi</a:t>
            </a:r>
            <a:r>
              <a:rPr lang="en-US" sz="1600" dirty="0" smtClean="0"/>
              <a:t> </a:t>
            </a:r>
            <a:r>
              <a:rPr lang="en-US" sz="1600" dirty="0" err="1" smtClean="0"/>
              <a:t>bình</a:t>
            </a:r>
            <a:r>
              <a:rPr lang="en-US" sz="1600" dirty="0" smtClean="0"/>
              <a:t>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dirty="0" smtClean="0"/>
              <a:t> </a:t>
            </a:r>
            <a:r>
              <a:rPr lang="en-US" sz="1600" dirty="0" err="1" smtClean="0"/>
              <a:t>bình</a:t>
            </a:r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/>
              <a:t> </a:t>
            </a:r>
            <a:r>
              <a:rPr lang="en-US" sz="1600" dirty="0" smtClean="0"/>
              <a:t>R²: </a:t>
            </a:r>
            <a:r>
              <a:rPr lang="en-US" sz="1600" dirty="0" err="1" smtClean="0"/>
              <a:t>Còn</a:t>
            </a:r>
            <a:r>
              <a:rPr lang="en-US" sz="1600" dirty="0" smtClean="0"/>
              <a:t> </a:t>
            </a: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hệ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xác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endParaRPr lang="en-US" sz="1600" dirty="0" smtClean="0"/>
          </a:p>
          <a:p>
            <a:r>
              <a:rPr lang="vi-VN" dirty="0"/>
              <a:t/>
            </a:r>
            <a:br>
              <a:rPr lang="vi-VN" dirty="0"/>
            </a:b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45" y="928022"/>
            <a:ext cx="2843043" cy="1754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024" y="2682446"/>
            <a:ext cx="4743061" cy="36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357</Words>
  <Application>Microsoft Office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PC-DELL-CU</cp:lastModifiedBy>
  <cp:revision>49</cp:revision>
  <dcterms:created xsi:type="dcterms:W3CDTF">2021-10-18T16:01:56Z</dcterms:created>
  <dcterms:modified xsi:type="dcterms:W3CDTF">2024-02-22T13:51:27Z</dcterms:modified>
</cp:coreProperties>
</file>