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4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EJ31cFN0W7jWrltoN0hJLQkh/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excdevelop/mexc-api-sdk" TargetMode="External"/><Relationship Id="rId4" Type="http://schemas.openxmlformats.org/officeDocument/2006/relationships/hyperlink" Target="https://www.mexc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 Crypto 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MEXC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482524" y="4841000"/>
            <a:ext cx="3661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 Đặng Trí Thanh</a:t>
            </a:r>
            <a:endParaRPr sz="2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i="1">
                <a:solidFill>
                  <a:schemeClr val="dk1"/>
                </a:solidFill>
              </a:rPr>
              <a:t>       Huỳnh Văn Nam</a:t>
            </a:r>
            <a:endParaRPr sz="2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92425"/>
            <a:ext cx="82851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hành tại lớp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key, get data</a:t>
            </a:r>
            <a:endParaRPr dirty="0"/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 &amp; Clean &amp; chuẩn hóa </a:t>
            </a:r>
            <a:r>
              <a:rPr lang="vi-V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424875" y="162560"/>
            <a:ext cx="87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2000"/>
              <a:buNone/>
              <a:defRPr sz="2400">
                <a:solidFill>
                  <a:schemeClr val="lt1"/>
                </a:solidFill>
              </a:defRPr>
            </a:lvl1pPr>
          </a:lstStyle>
          <a:p>
            <a:r>
              <a:rPr lang="vi-VN" dirty="0"/>
              <a:t>Giới thiệu Crypto, </a:t>
            </a:r>
            <a:r>
              <a:rPr lang="en-US" dirty="0" smtClean="0"/>
              <a:t>MEXC</a:t>
            </a:r>
            <a:r>
              <a:rPr lang="vi-VN" dirty="0" smtClean="0"/>
              <a:t> </a:t>
            </a:r>
            <a:r>
              <a:rPr lang="vi-VN" dirty="0"/>
              <a:t>và tạo tài khoản </a:t>
            </a:r>
            <a:r>
              <a:rPr lang="en-US" dirty="0" smtClean="0"/>
              <a:t>MEXC</a:t>
            </a:r>
            <a:endParaRPr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424875" y="692425"/>
            <a:ext cx="82851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Binance:</a:t>
            </a: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r>
              <a:rPr lang="vi-V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</a:t>
            </a:r>
            <a:r>
              <a:rPr lang="vi-VN" sz="1800" b="1" dirty="0">
                <a:solidFill>
                  <a:schemeClr val="dk1"/>
                </a:solidFill>
              </a:rPr>
              <a:t>y cập vào </a:t>
            </a:r>
            <a:r>
              <a:rPr lang="vi-VN" sz="1800" b="1" dirty="0" smtClean="0">
                <a:solidFill>
                  <a:schemeClr val="dk1"/>
                </a:solidFill>
              </a:rPr>
              <a:t>link</a:t>
            </a:r>
            <a:r>
              <a:rPr lang="en-US" sz="1800" b="1" dirty="0" smtClean="0">
                <a:solidFill>
                  <a:schemeClr val="dk1"/>
                </a:solidFill>
              </a:rPr>
              <a:t>: </a:t>
            </a:r>
            <a:r>
              <a:rPr lang="vi-VN" sz="1800" b="1" u="sng" dirty="0" smtClean="0">
                <a:solidFill>
                  <a:schemeClr val="dk1"/>
                </a:solidFill>
                <a:hlinkClick r:id="rId4"/>
              </a:rPr>
              <a:t>https</a:t>
            </a:r>
            <a:r>
              <a:rPr lang="vi-VN" sz="1800" b="1" u="sng" dirty="0">
                <a:solidFill>
                  <a:schemeClr val="dk1"/>
                </a:solidFill>
                <a:hlinkClick r:id="rId4"/>
              </a:rPr>
              <a:t>://</a:t>
            </a:r>
            <a:r>
              <a:rPr lang="vi-VN" sz="1800" b="1" u="sng" dirty="0" smtClean="0">
                <a:solidFill>
                  <a:schemeClr val="dk1"/>
                </a:solidFill>
                <a:hlinkClick r:id="rId4"/>
              </a:rPr>
              <a:t>www.mexc.com</a:t>
            </a:r>
            <a:endParaRPr lang="en-US" sz="1800" b="1" u="sng" dirty="0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r>
              <a:rPr lang="en-US" sz="1800" b="1" dirty="0" err="1" smtClean="0">
                <a:solidFill>
                  <a:schemeClr val="dk1"/>
                </a:solidFill>
              </a:rPr>
              <a:t>Hướng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</a:rPr>
              <a:t>dẫn</a:t>
            </a:r>
            <a:r>
              <a:rPr lang="en-US" sz="1800" b="1" dirty="0">
                <a:solidFill>
                  <a:schemeClr val="dk1"/>
                </a:solidFill>
              </a:rPr>
              <a:t>: </a:t>
            </a:r>
            <a:r>
              <a:rPr lang="en-US" sz="1800" b="1" dirty="0">
                <a:solidFill>
                  <a:schemeClr val="dk1"/>
                </a:solidFill>
                <a:hlinkClick r:id="rId5"/>
              </a:rPr>
              <a:t>https://</a:t>
            </a:r>
            <a:r>
              <a:rPr lang="en-US" sz="1800" b="1" dirty="0" smtClean="0">
                <a:solidFill>
                  <a:schemeClr val="dk1"/>
                </a:solidFill>
                <a:hlinkClick r:id="rId5"/>
              </a:rPr>
              <a:t>github.com/mexcdevelop/mexc-api-sdk</a:t>
            </a:r>
            <a:r>
              <a:rPr lang="en-US" sz="1800" b="1" dirty="0" smtClean="0">
                <a:solidFill>
                  <a:schemeClr val="dk1"/>
                </a:solidFill>
              </a:rPr>
              <a:t>  </a:t>
            </a:r>
            <a:endParaRPr sz="1800" b="1" i="0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</Words>
  <Application>Microsoft Office PowerPoint</Application>
  <PresentationFormat>On-screen Show (4:3)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25</cp:revision>
  <dcterms:created xsi:type="dcterms:W3CDTF">2021-10-18T16:01:56Z</dcterms:created>
  <dcterms:modified xsi:type="dcterms:W3CDTF">2024-02-22T12:38:32Z</dcterms:modified>
</cp:coreProperties>
</file>