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298" r:id="rId10"/>
  </p:sldIdLst>
  <p:sldSz cx="9144000" cy="6858000" type="screen4x3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LuvLDgVYVs9hyvdZvGAnRWQ2r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50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05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166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9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90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413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</a:t>
            </a:r>
            <a:r>
              <a:rPr lang="vi-VN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Chứng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khoán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Việt</a:t>
            </a:r>
            <a:r>
              <a:rPr lang="en-US" sz="2800" b="1" i="1" dirty="0" smtClean="0">
                <a:solidFill>
                  <a:srgbClr val="FF0000"/>
                </a:solidFill>
              </a:rPr>
              <a:t> Nam, Forex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482536" y="4841005"/>
            <a:ext cx="34028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en-US" sz="2800" i="1" dirty="0" smtClean="0">
                <a:solidFill>
                  <a:schemeClr val="dk1"/>
                </a:solidFill>
              </a:rPr>
              <a:t>Đặng Trí Thanh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Nội dung chính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Thực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hành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tại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lớp</a:t>
            </a:r>
            <a:endParaRPr lang="en-US" sz="1800" b="1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556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API</a:t>
            </a:r>
            <a:endParaRPr lang="vi-VN"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556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Tạo </a:t>
            </a: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key, get data</a:t>
            </a:r>
          </a:p>
          <a:p>
            <a:pPr marL="457200" lvl="0" indent="-3556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Clean </a:t>
            </a: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&amp; chuẩn hóa </a:t>
            </a:r>
            <a:r>
              <a:rPr lang="vi-VN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data</a:t>
            </a:r>
            <a:endParaRPr lang="en-US"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5277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API SSI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Đăng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ký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API: FC Data (Data), FC Trading (Trading)</a:t>
            </a:r>
            <a:endParaRPr lang="en-US"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9" y="1302326"/>
            <a:ext cx="8303024" cy="17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API SSI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Tạo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KEY</a:t>
            </a:r>
            <a:endParaRPr lang="en-US"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32" y="1318419"/>
            <a:ext cx="8270025" cy="32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API Forex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Tài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khoản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MT5</a:t>
            </a: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2" y="1283310"/>
            <a:ext cx="8280137" cy="38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API Forex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Bật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Auto Trade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lên</a:t>
            </a: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8" y="1205250"/>
            <a:ext cx="7481970" cy="48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API Forex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Cài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đặt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MT5</a:t>
            </a: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Pip install metatrader5</a:t>
            </a: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Vào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lệnh</a:t>
            </a:r>
            <a:endParaRPr lang="en-US" sz="1800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63" y="2044355"/>
            <a:ext cx="6456219" cy="39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4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</Words>
  <Application>Microsoft Office PowerPoint</Application>
  <PresentationFormat>On-screen Show (4:3)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26</cp:revision>
  <dcterms:created xsi:type="dcterms:W3CDTF">2021-10-18T16:01:56Z</dcterms:created>
  <dcterms:modified xsi:type="dcterms:W3CDTF">2024-01-09T14:21:12Z</dcterms:modified>
</cp:coreProperties>
</file>