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9" r:id="rId4"/>
    <p:sldId id="300" r:id="rId5"/>
    <p:sldId id="303" r:id="rId6"/>
    <p:sldId id="301" r:id="rId7"/>
    <p:sldId id="302" r:id="rId8"/>
    <p:sldId id="298" r:id="rId9"/>
  </p:sldIdLst>
  <p:sldSz cx="9144000" cy="6858000" type="screen4x3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LuvLDgVYVs9hyvdZvGAnRWQ2r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e0ad700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0ee0ad7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450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405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186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5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780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0ee0ad7006_1_0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10635" y="1809406"/>
            <a:ext cx="6531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For Investment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81301" y="3025123"/>
            <a:ext cx="61914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Chủ đề</a:t>
            </a:r>
            <a:r>
              <a:rPr lang="vi-VN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Nhận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diện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mô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hình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nến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module Common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218545" y="4841005"/>
            <a:ext cx="366683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GV.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i="1" dirty="0" smtClean="0">
                <a:solidFill>
                  <a:schemeClr val="dk1"/>
                </a:solidFill>
              </a:rPr>
              <a:t>Đặng Trí Thanh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1" dirty="0" smtClean="0">
                <a:solidFill>
                  <a:schemeClr val="dk1"/>
                </a:solidFill>
              </a:rPr>
              <a:t>       </a:t>
            </a:r>
            <a:r>
              <a:rPr lang="en-US" sz="2800" i="1" dirty="0" err="1" smtClean="0">
                <a:solidFill>
                  <a:schemeClr val="dk1"/>
                </a:solidFill>
              </a:rPr>
              <a:t>Huỳnh</a:t>
            </a:r>
            <a:r>
              <a:rPr lang="en-US" sz="2800" i="1" dirty="0" smtClean="0">
                <a:solidFill>
                  <a:schemeClr val="dk1"/>
                </a:solidFill>
              </a:rPr>
              <a:t> Văn Nam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Nội dung chính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Thực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hành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tại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lớp</a:t>
            </a:r>
            <a:endParaRPr lang="en-US" sz="1800" b="1" dirty="0" smtClean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0.  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Thư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viện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vi-VN" sz="1800" b="1" dirty="0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mplfinance</a:t>
            </a:r>
            <a:endParaRPr lang="en-US" sz="1800" b="1" dirty="0" smtClean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lvl="0" indent="-3556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Mô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hình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nến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Doji</a:t>
            </a:r>
            <a:endParaRPr lang="en-US" sz="1800" b="1" dirty="0" smtClean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indent="-3556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1800" b="1" dirty="0" err="1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Mô</a:t>
            </a:r>
            <a:r>
              <a:rPr lang="en-US" sz="1800" b="1" dirty="0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hình</a:t>
            </a:r>
            <a:r>
              <a:rPr lang="en-US" sz="1800" b="1" dirty="0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nến</a:t>
            </a:r>
            <a:r>
              <a:rPr lang="en-US" sz="1800" b="1" dirty="0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ea typeface="Maven Pro"/>
                <a:cs typeface="Maven Pro"/>
                <a:sym typeface="Maven Pro"/>
              </a:rPr>
              <a:t>Doji</a:t>
            </a:r>
            <a:r>
              <a:rPr lang="en-US" sz="1800" b="1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chân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b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dài</a:t>
            </a:r>
            <a:endParaRPr lang="en-US" sz="1800" b="1">
              <a:solidFill>
                <a:schemeClr val="dk1"/>
              </a:solidFill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52771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400" dirty="0" err="1" smtClean="0">
                <a:solidFill>
                  <a:schemeClr val="lt1"/>
                </a:solidFill>
              </a:rPr>
              <a:t>Thư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viện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vi-VN" sz="2400" dirty="0">
                <a:solidFill>
                  <a:schemeClr val="bg1"/>
                </a:solidFill>
                <a:ea typeface="Maven Pro"/>
                <a:cs typeface="Maven Pro"/>
                <a:sym typeface="Maven Pro"/>
              </a:rPr>
              <a:t>mplfinance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vi-VN" sz="1800" b="1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mplfinance</a:t>
            </a:r>
            <a:r>
              <a:rPr lang="vi-VN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là thư viện trong Python được sử dụng để vẽ biểu đồ tài chính, đặc biệt là các biểu đồ nến (</a:t>
            </a:r>
            <a:r>
              <a:rPr lang="vi-VN" sz="1800" b="1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candlestick</a:t>
            </a:r>
            <a:r>
              <a:rPr lang="vi-VN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), với mục tiêu cung cấp một cách đơn giản để tạo ra các </a:t>
            </a:r>
            <a:r>
              <a:rPr lang="vi-VN" sz="1800" b="1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biểu đồ phân tích kỹ thuật phức tạp</a:t>
            </a:r>
            <a:r>
              <a:rPr lang="vi-VN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. Thư viện này đã kế thừa và thay thế cho </a:t>
            </a:r>
            <a:r>
              <a:rPr lang="vi-VN" sz="1800" b="1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matplotlib.finance</a:t>
            </a:r>
            <a:r>
              <a:rPr lang="vi-VN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(hoặc mpl_finance), và nó cung cấp nhiều tính năng hơn cũng như một API dễ sử dụng hơn</a:t>
            </a:r>
            <a:r>
              <a:rPr lang="vi-VN" sz="18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.</a:t>
            </a:r>
            <a:endParaRPr lang="en-US" sz="1800" dirty="0" smtClean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dirty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pip install </a:t>
            </a:r>
            <a:r>
              <a:rPr lang="en-US" sz="1800" dirty="0" err="1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mplfinance</a:t>
            </a:r>
            <a:endParaRPr lang="en-US" sz="1800" dirty="0">
              <a:solidFill>
                <a:srgbClr val="FF0000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r>
              <a:rPr lang="en-US" sz="18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Sau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đó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bạn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thể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sử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dụng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nó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để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vẽ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biểu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đồ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nến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, OHLC,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các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biểu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đồ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tài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chính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khác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.  </a:t>
            </a: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endParaRPr lang="en-US" sz="1800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101600" lvl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endParaRPr lang="en-US" sz="1800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04206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dirty="0" err="1" smtClean="0">
                <a:solidFill>
                  <a:schemeClr val="lt1"/>
                </a:solidFill>
              </a:rPr>
              <a:t>Mô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hình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nến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Doji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endParaRPr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7475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400" dirty="0" err="1" smtClean="0">
                <a:solidFill>
                  <a:schemeClr val="lt1"/>
                </a:solidFill>
              </a:rPr>
              <a:t>Mô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hình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nến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Maven Pro"/>
                <a:cs typeface="Maven Pro"/>
                <a:sym typeface="Maven Pro"/>
              </a:rPr>
              <a:t>Pin Bar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endParaRPr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12362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400" dirty="0" err="1" smtClean="0">
                <a:solidFill>
                  <a:schemeClr val="lt1"/>
                </a:solidFill>
              </a:rPr>
              <a:t>Hỗ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trợ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kháng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cự</a:t>
            </a:r>
            <a:endParaRPr lang="en-US" sz="2400" dirty="0">
              <a:solidFill>
                <a:schemeClr val="bg1"/>
              </a:solidFill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24875" y="616225"/>
            <a:ext cx="8285017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</a:pPr>
            <a:endParaRPr sz="1800" b="1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86747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172</Words>
  <Application>Microsoft Office PowerPoint</Application>
  <PresentationFormat>On-screen Show (4:3)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Maven Pro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PC-DELL-CU</cp:lastModifiedBy>
  <cp:revision>32</cp:revision>
  <dcterms:created xsi:type="dcterms:W3CDTF">2021-10-18T16:01:56Z</dcterms:created>
  <dcterms:modified xsi:type="dcterms:W3CDTF">2024-01-23T01:34:30Z</dcterms:modified>
</cp:coreProperties>
</file>