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2" r:id="rId7"/>
    <p:sldId id="270" r:id="rId8"/>
    <p:sldId id="271" r:id="rId9"/>
    <p:sldId id="269" r:id="rId10"/>
    <p:sldId id="26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8KXj/EDzddIirCfWE07jZC//J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ee0ad700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0ee0ad70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4128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148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917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20ee0ad7006_1_0" descr="Logo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710635" y="1809406"/>
            <a:ext cx="65316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For Investment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781301" y="3025123"/>
            <a:ext cx="61914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Chủ đề: Cách thiết kế Auto </a:t>
            </a:r>
            <a:r>
              <a:rPr lang="vi-VN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Trade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1" i="1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tt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482536" y="4841005"/>
            <a:ext cx="34028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GV.Đặng Trí Thanh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Huỳnh Văn 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-V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hành tại lớp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-V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Giới thiệu về cách thiết kế Auto Trade Chứng khoán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Backtest</a:t>
            </a:r>
            <a:endParaRPr dirty="0"/>
          </a:p>
          <a:p>
            <a:pPr marL="101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vi-VN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vi-V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Giới thiệu về cách thiết kế Auto Trade Forex </a:t>
            </a:r>
            <a:r>
              <a:rPr lang="vi-VN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MT5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Backtest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304800" y="154525"/>
            <a:ext cx="8839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2400" b="1" dirty="0" smtClean="0">
                <a:solidFill>
                  <a:schemeClr val="lt1"/>
                </a:solidFill>
              </a:rPr>
              <a:t>Cách </a:t>
            </a:r>
            <a:r>
              <a:rPr lang="vi-VN" sz="2400" b="1" dirty="0">
                <a:solidFill>
                  <a:schemeClr val="lt1"/>
                </a:solidFill>
              </a:rPr>
              <a:t>thiết kế Auto </a:t>
            </a:r>
            <a:r>
              <a:rPr lang="en-US" sz="2400" b="1" dirty="0" smtClean="0">
                <a:solidFill>
                  <a:schemeClr val="lt1"/>
                </a:solidFill>
              </a:rPr>
              <a:t>Trade</a:t>
            </a:r>
            <a:endParaRPr lang="vi-VN" sz="2400" b="1" dirty="0">
              <a:solidFill>
                <a:schemeClr val="lt1"/>
              </a:solidFill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-V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Đây là những điểm chính của Auto Trade/ Các yếu tố cơ bản cần thiết thiết lập Autotrade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-3302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vi-VN" sz="939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Quy Tắc Giao Dịch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Auto Trade yêu cầu việc thiết lập </a:t>
            </a:r>
            <a:r>
              <a:rPr lang="vi-VN" sz="939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các quy tắc giao dịch rõ ràng và cụ thể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Những quy tắc này có thể dựa trên các </a:t>
            </a:r>
            <a:r>
              <a:rPr lang="vi-VN" sz="939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chỉ báo kỹ thuật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939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mô hình giá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hoặc </a:t>
            </a:r>
            <a:r>
              <a:rPr lang="vi-VN" sz="939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các loại phân tích khác như phân tích cơ bản hoặc tin tức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39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-3302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vi-VN" sz="939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Lập Trình</a:t>
            </a:r>
            <a:r>
              <a:rPr lang="vi-VN" sz="939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quy tắc giao dịch được </a:t>
            </a:r>
            <a:r>
              <a:rPr lang="vi-VN" sz="93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mã hóa vào trong một chương trình máy tính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Mã hóa này cho phép máy tính thực hiện giao dịch mà </a:t>
            </a:r>
            <a:r>
              <a:rPr lang="vi-VN" sz="93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 cần sự can thiệp của con người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39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-3302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vi-VN" sz="939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Tự Động Hóa</a:t>
            </a:r>
            <a:r>
              <a:rPr lang="vi-VN" sz="939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 thống tự động có khả năng </a:t>
            </a:r>
            <a:r>
              <a:rPr lang="vi-VN" sz="93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quét qua thị trường để tìm </a:t>
            </a:r>
            <a:r>
              <a:rPr lang="vi-VN" sz="939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cơ hội giao dịch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939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đồng thời thực hiện mua </a:t>
            </a:r>
            <a:r>
              <a:rPr lang="vi-VN" sz="93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 </a:t>
            </a:r>
            <a:r>
              <a:rPr lang="vi-VN" sz="939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bán </a:t>
            </a:r>
            <a:r>
              <a:rPr lang="vi-VN" sz="93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mà không cần sự chấp thuận thủ công từ nhà đầu tư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39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-3302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vi-VN" sz="939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Quản Lý Rủi Ro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Các hệ thống giao dịch tự động thường có các tính năng quản lý rủi ro để </a:t>
            </a:r>
            <a:r>
              <a:rPr lang="vi-VN" sz="939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giới hạn thua lỗ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như việc đặt các lệnh dừng lỗ </a:t>
            </a:r>
            <a:r>
              <a:rPr lang="vi-VN" sz="93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(stop-loss orders) 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 lấy lợi nhuận </a:t>
            </a:r>
            <a:r>
              <a:rPr lang="vi-VN" sz="93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(take-profit orders).</a:t>
            </a:r>
            <a:endParaRPr sz="939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-3302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vi-VN" sz="939" b="1" i="0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Backtesting: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Trước khi triển khai, hệ thống tự động thường được backtest, nghĩa là được kiểm tra trên </a:t>
            </a:r>
            <a:r>
              <a:rPr lang="vi-VN" sz="93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 liệu lịch sử 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để </a:t>
            </a:r>
            <a:r>
              <a:rPr lang="vi-VN" sz="93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đánh giá hiệu quả của chiến lược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39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-3302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vi-VN" sz="939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Tối Ưu Hóa</a:t>
            </a:r>
            <a:r>
              <a:rPr lang="vi-VN" sz="939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Hệ thống cần được tối ưu hóa liên tục để đảm bảo rằng nó phản ánh chính xác các điều kiện thị trường hiện tại và duy trì hiệu suất.</a:t>
            </a:r>
            <a:endParaRPr sz="939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-3302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vi-VN" sz="939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Giám Sát</a:t>
            </a:r>
            <a:r>
              <a:rPr lang="vi-VN" sz="939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vi-VN" sz="93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Mặc dù giao dịch tự động giảm bớt cần thiết cho sự can thiệp của con người, nhưng các hệ thống này vẫn cần được giám sát để tránh các </a:t>
            </a:r>
            <a:r>
              <a:rPr lang="vi-VN" sz="93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lỗi kỹ thuật hoặc để điều chỉnh trong trường hợp xảy ra sự kiện thị trường không lường trước được.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-VN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Cách thiết kế Auto Trade Chứng khoán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Backtest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/>
        </p:nvSpPr>
        <p:spPr>
          <a:xfrm>
            <a:off x="304799" y="154525"/>
            <a:ext cx="87560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vi-VN" sz="2400" b="1" dirty="0">
                <a:solidFill>
                  <a:schemeClr val="lt1"/>
                </a:solidFill>
              </a:rPr>
              <a:t>Cách thiết kế Auto Trade Chứng khoán và Backtest</a:t>
            </a:r>
          </a:p>
        </p:txBody>
      </p:sp>
      <p:sp>
        <p:nvSpPr>
          <p:cNvPr id="124" name="Google Shape;124;p7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marR="0" lvl="0" indent="-3429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vi-V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Quy Tắc Giao </a:t>
            </a:r>
            <a:r>
              <a:rPr lang="vi-VN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Dịch</a:t>
            </a:r>
            <a:endParaRPr lang="en-US" sz="14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lvl="0" indent="-34290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 smtClean="0"/>
              <a:t>Trình</a:t>
            </a:r>
            <a:endParaRPr lang="en-US" b="1" dirty="0" smtClean="0"/>
          </a:p>
          <a:p>
            <a:pPr marL="444500" lvl="0" indent="-34290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 smtClean="0"/>
              <a:t>Hóa</a:t>
            </a:r>
            <a:endParaRPr lang="en-US" b="1" dirty="0" smtClean="0"/>
          </a:p>
          <a:p>
            <a:pPr marL="444500" lvl="0" indent="-34290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b="1" dirty="0" smtClean="0"/>
              <a:t>Chiến </a:t>
            </a:r>
            <a:r>
              <a:rPr lang="en-US" b="1" dirty="0" err="1" smtClean="0"/>
              <a:t>lược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Backtest</a:t>
            </a:r>
            <a:endParaRPr lang="en-US" b="1" dirty="0" smtClean="0"/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b="1" dirty="0"/>
              <a:t> </a:t>
            </a:r>
            <a:r>
              <a:rPr lang="en-US" b="1" dirty="0" smtClean="0"/>
              <a:t>      4.0  </a:t>
            </a:r>
            <a:r>
              <a:rPr lang="en-US" b="1" dirty="0" smtClean="0">
                <a:solidFill>
                  <a:srgbClr val="FF0000"/>
                </a:solidFill>
              </a:rPr>
              <a:t>Thu </a:t>
            </a:r>
            <a:r>
              <a:rPr lang="en-US" b="1" dirty="0" err="1" smtClean="0">
                <a:solidFill>
                  <a:srgbClr val="FF0000"/>
                </a:solidFill>
              </a:rPr>
              <a:t>thập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dữ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liệu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lịch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đưa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vào</a:t>
            </a:r>
            <a:r>
              <a:rPr lang="en-US" b="1" dirty="0" smtClean="0">
                <a:solidFill>
                  <a:srgbClr val="FF0000"/>
                </a:solidFill>
              </a:rPr>
              <a:t> DWH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b="1" dirty="0" smtClean="0"/>
              <a:t>       4.1  Chiến </a:t>
            </a:r>
            <a:r>
              <a:rPr lang="en-US" b="1" dirty="0" err="1" smtClean="0"/>
              <a:t>lược</a:t>
            </a:r>
            <a:r>
              <a:rPr lang="en-US" b="1" dirty="0" smtClean="0"/>
              <a:t> MA ATR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Backtest</a:t>
            </a:r>
            <a:endParaRPr lang="en-US" b="1" dirty="0" smtClean="0"/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b="1" dirty="0"/>
              <a:t> </a:t>
            </a:r>
            <a:r>
              <a:rPr lang="en-US" b="1" dirty="0" smtClean="0"/>
              <a:t>      4.2 </a:t>
            </a:r>
            <a:r>
              <a:rPr lang="vi-VN" b="1" dirty="0"/>
              <a:t>Chiến lược Doji chân dài – Mua và Backtest</a:t>
            </a:r>
            <a:endParaRPr lang="en-US" b="1" dirty="0" smtClean="0"/>
          </a:p>
          <a:p>
            <a:pPr marL="444500" marR="0" lvl="0" indent="-3429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/>
        </p:nvSpPr>
        <p:spPr>
          <a:xfrm>
            <a:off x="304799" y="154525"/>
            <a:ext cx="87560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vi-VN" sz="2400" b="1" dirty="0">
                <a:solidFill>
                  <a:schemeClr val="lt1"/>
                </a:solidFill>
              </a:rPr>
              <a:t>Cách thiết kế Auto Trade Chứng khoán và Backtest</a:t>
            </a:r>
          </a:p>
        </p:txBody>
      </p:sp>
      <p:sp>
        <p:nvSpPr>
          <p:cNvPr id="124" name="Google Shape;124;p7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  <a:buFont typeface="+mj-lt"/>
              <a:buAutoNum type="arabicPeriod" startAt="4"/>
            </a:pPr>
            <a:r>
              <a:rPr lang="en-US" b="1" dirty="0" smtClean="0"/>
              <a:t>Chiến </a:t>
            </a:r>
            <a:r>
              <a:rPr lang="en-US" b="1" dirty="0" err="1" smtClean="0"/>
              <a:t>lược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Backtest</a:t>
            </a:r>
            <a:endParaRPr lang="en-US" b="1" dirty="0" smtClean="0"/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</a:t>
            </a:r>
            <a:r>
              <a:rPr lang="en-US" sz="1200" b="1" dirty="0" smtClean="0"/>
              <a:t>4.0 </a:t>
            </a:r>
            <a:r>
              <a:rPr lang="en-US" sz="1200" b="1" dirty="0"/>
              <a:t>Thu </a:t>
            </a:r>
            <a:r>
              <a:rPr lang="en-US" sz="1200" b="1" dirty="0" err="1"/>
              <a:t>thập</a:t>
            </a:r>
            <a:r>
              <a:rPr lang="en-US" sz="1200" b="1" dirty="0"/>
              <a:t> </a:t>
            </a:r>
            <a:r>
              <a:rPr lang="en-US" sz="1200" b="1" dirty="0" err="1"/>
              <a:t>dữ</a:t>
            </a:r>
            <a:r>
              <a:rPr lang="en-US" sz="1200" b="1" dirty="0"/>
              <a:t> </a:t>
            </a:r>
            <a:r>
              <a:rPr lang="en-US" sz="1200" b="1" dirty="0" err="1" smtClean="0"/>
              <a:t>liệu</a:t>
            </a:r>
            <a:r>
              <a:rPr lang="en-US" sz="1200" b="1" dirty="0" smtClean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đưa</a:t>
            </a:r>
            <a:r>
              <a:rPr lang="en-US" sz="1200" b="1" dirty="0"/>
              <a:t> </a:t>
            </a:r>
            <a:r>
              <a:rPr lang="en-US" sz="1200" b="1" dirty="0" err="1"/>
              <a:t>vào</a:t>
            </a:r>
            <a:r>
              <a:rPr lang="en-US" sz="1200" b="1" dirty="0"/>
              <a:t> </a:t>
            </a:r>
            <a:r>
              <a:rPr lang="en-US" sz="1200" b="1" dirty="0" smtClean="0"/>
              <a:t>DWH</a:t>
            </a: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-  </a:t>
            </a:r>
            <a:r>
              <a:rPr lang="en-US" sz="1200" b="1" dirty="0" err="1" smtClean="0"/>
              <a:t>Nếu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dữ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liệu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cần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thập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ngắn</a:t>
            </a:r>
            <a:r>
              <a:rPr lang="en-US" sz="1200" b="1" dirty="0" smtClean="0"/>
              <a:t> =&gt; </a:t>
            </a:r>
            <a:r>
              <a:rPr lang="en-US" sz="1200" b="1" dirty="0" err="1" smtClean="0"/>
              <a:t>Chúng</a:t>
            </a:r>
            <a:r>
              <a:rPr lang="en-US" sz="1200" b="1" dirty="0" smtClean="0"/>
              <a:t> ta </a:t>
            </a:r>
            <a:r>
              <a:rPr lang="en-US" sz="1200" b="1" dirty="0" err="1" smtClean="0"/>
              <a:t>có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thể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thập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trực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tiếp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trên</a:t>
            </a:r>
            <a:r>
              <a:rPr lang="en-US" sz="1200" b="1" dirty="0" smtClean="0"/>
              <a:t> API</a:t>
            </a: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- </a:t>
            </a:r>
            <a:r>
              <a:rPr lang="en-US" sz="1200" b="1" dirty="0" err="1" smtClean="0"/>
              <a:t>Nếu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dữ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liệu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thập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dài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hàng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năm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hàng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nhiều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năm</a:t>
            </a:r>
            <a:r>
              <a:rPr lang="en-US" sz="1200" b="1" dirty="0" smtClean="0"/>
              <a:t>) =&gt; </a:t>
            </a:r>
            <a:r>
              <a:rPr lang="en-US" sz="1200" b="1" dirty="0" err="1" smtClean="0"/>
              <a:t>Chúng</a:t>
            </a:r>
            <a:r>
              <a:rPr lang="en-US" sz="1200" b="1" dirty="0" smtClean="0"/>
              <a:t> ta </a:t>
            </a:r>
            <a:r>
              <a:rPr lang="en-US" sz="1200" b="1" dirty="0" err="1" smtClean="0"/>
              <a:t>cần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thập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và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lưu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trữ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vào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DataWareHouse</a:t>
            </a:r>
            <a:r>
              <a:rPr lang="en-US" sz="1200" b="1" dirty="0" smtClean="0"/>
              <a:t>:</a:t>
            </a: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   + </a:t>
            </a:r>
            <a:r>
              <a:rPr lang="en-US" sz="1200" b="1" dirty="0" err="1" smtClean="0"/>
              <a:t>Xây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dựng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các</a:t>
            </a:r>
            <a:r>
              <a:rPr lang="en-US" sz="1200" b="1" dirty="0" smtClean="0"/>
              <a:t> table </a:t>
            </a:r>
            <a:r>
              <a:rPr lang="en-US" sz="1200" b="1" dirty="0" err="1" smtClean="0"/>
              <a:t>chuẩn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trên</a:t>
            </a:r>
            <a:r>
              <a:rPr lang="en-US" sz="1200" b="1" dirty="0" smtClean="0"/>
              <a:t> DWH (code)</a:t>
            </a: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   + </a:t>
            </a:r>
            <a:r>
              <a:rPr lang="en-US" sz="1200" b="1" dirty="0" err="1" smtClean="0"/>
              <a:t>Lấy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dữ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liệu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từng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đoạn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trên</a:t>
            </a:r>
            <a:r>
              <a:rPr lang="en-US" sz="1200" b="1" dirty="0" smtClean="0"/>
              <a:t> API</a:t>
            </a: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   + </a:t>
            </a:r>
            <a:r>
              <a:rPr lang="en-US" sz="1200" b="1" dirty="0" err="1" smtClean="0"/>
              <a:t>Chèn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vào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các</a:t>
            </a:r>
            <a:r>
              <a:rPr lang="en-US" sz="1200" b="1" dirty="0" smtClean="0"/>
              <a:t> table </a:t>
            </a:r>
            <a:r>
              <a:rPr lang="en-US" sz="1200" b="1" dirty="0" err="1" smtClean="0"/>
              <a:t>trên</a:t>
            </a:r>
            <a:r>
              <a:rPr lang="en-US" sz="1200" b="1" dirty="0" smtClean="0"/>
              <a:t> DWH</a:t>
            </a:r>
            <a:endParaRPr lang="en-US" sz="1200" b="1" dirty="0" smtClean="0"/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     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71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/>
        </p:nvSpPr>
        <p:spPr>
          <a:xfrm>
            <a:off x="304799" y="154525"/>
            <a:ext cx="87560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vi-VN" sz="2400" b="1" dirty="0">
                <a:solidFill>
                  <a:schemeClr val="lt1"/>
                </a:solidFill>
              </a:rPr>
              <a:t>Cách thiết kế Auto Trade Chứng khoán và Backtest</a:t>
            </a:r>
          </a:p>
        </p:txBody>
      </p:sp>
      <p:sp>
        <p:nvSpPr>
          <p:cNvPr id="124" name="Google Shape;124;p7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  <a:buFont typeface="+mj-lt"/>
              <a:buAutoNum type="arabicPeriod" startAt="4"/>
            </a:pPr>
            <a:r>
              <a:rPr lang="en-US" b="1" dirty="0" smtClean="0"/>
              <a:t>Chiến </a:t>
            </a:r>
            <a:r>
              <a:rPr lang="en-US" b="1" dirty="0" err="1" smtClean="0"/>
              <a:t>lược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Backtest</a:t>
            </a:r>
            <a:endParaRPr lang="en-US" b="1" dirty="0" smtClean="0"/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4.1 Chiến </a:t>
            </a:r>
            <a:r>
              <a:rPr lang="en-US" sz="1200" b="1" dirty="0" err="1" smtClean="0"/>
              <a:t>lược</a:t>
            </a:r>
            <a:r>
              <a:rPr lang="en-US" sz="1200" b="1" dirty="0" smtClean="0"/>
              <a:t> MA ATR – </a:t>
            </a:r>
            <a:r>
              <a:rPr lang="en-US" sz="1200" b="1" dirty="0" err="1" smtClean="0"/>
              <a:t>Mua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và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Backtest</a:t>
            </a:r>
            <a:endParaRPr lang="en-US" sz="1200" b="1" dirty="0" smtClean="0"/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      - </a:t>
            </a:r>
            <a:r>
              <a:rPr lang="en-US" sz="1200" b="1" dirty="0" smtClean="0">
                <a:solidFill>
                  <a:srgbClr val="FF0000"/>
                </a:solidFill>
              </a:rPr>
              <a:t>Chiến </a:t>
            </a:r>
            <a:r>
              <a:rPr lang="en-US" sz="1200" b="1" dirty="0" err="1" smtClean="0">
                <a:solidFill>
                  <a:srgbClr val="FF0000"/>
                </a:solidFill>
              </a:rPr>
              <a:t>lược</a:t>
            </a:r>
            <a:r>
              <a:rPr lang="en-US" sz="1200" b="1" dirty="0" smtClean="0">
                <a:solidFill>
                  <a:srgbClr val="FF0000"/>
                </a:solidFill>
              </a:rPr>
              <a:t> MA ATR – </a:t>
            </a:r>
            <a:r>
              <a:rPr lang="en-US" sz="1200" b="1" dirty="0" err="1" smtClean="0">
                <a:solidFill>
                  <a:srgbClr val="FF0000"/>
                </a:solidFill>
              </a:rPr>
              <a:t>Mua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      - </a:t>
            </a:r>
            <a:r>
              <a:rPr lang="en-US" sz="1200" b="1" dirty="0" err="1" smtClean="0">
                <a:solidFill>
                  <a:srgbClr val="FF0000"/>
                </a:solidFill>
              </a:rPr>
              <a:t>Chiên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lược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Backtest</a:t>
            </a:r>
            <a:r>
              <a:rPr lang="en-US" sz="1200" b="1" dirty="0" smtClean="0">
                <a:solidFill>
                  <a:srgbClr val="FF0000"/>
                </a:solidFill>
              </a:rPr>
              <a:t> MA ATR </a:t>
            </a:r>
            <a:r>
              <a:rPr lang="en-US" sz="1200" b="1" dirty="0" err="1" smtClean="0">
                <a:solidFill>
                  <a:srgbClr val="FF0000"/>
                </a:solidFill>
              </a:rPr>
              <a:t>mua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    4.1.1 </a:t>
            </a:r>
            <a:r>
              <a:rPr lang="en-US" sz="1200" b="1" dirty="0" smtClean="0">
                <a:solidFill>
                  <a:srgbClr val="FF0000"/>
                </a:solidFill>
              </a:rPr>
              <a:t>Thu </a:t>
            </a:r>
            <a:r>
              <a:rPr lang="en-US" sz="1200" b="1" dirty="0" err="1" smtClean="0">
                <a:solidFill>
                  <a:srgbClr val="FF0000"/>
                </a:solidFill>
              </a:rPr>
              <a:t>thập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dữ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liệu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    4.1.2 </a:t>
            </a:r>
            <a:r>
              <a:rPr lang="en-US" sz="1200" b="1" dirty="0" err="1" smtClean="0">
                <a:solidFill>
                  <a:srgbClr val="FF0000"/>
                </a:solidFill>
              </a:rPr>
              <a:t>Backtest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trên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lịch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sử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 smtClean="0"/>
              <a:t>       4.2 </a:t>
            </a:r>
            <a:r>
              <a:rPr lang="vi-VN" sz="1200" b="1" dirty="0"/>
              <a:t>Chiến lược Doji chân dài – Mua và </a:t>
            </a:r>
            <a:r>
              <a:rPr lang="vi-VN" sz="1200" b="1" dirty="0" smtClean="0"/>
              <a:t>Backtest</a:t>
            </a:r>
            <a:endParaRPr lang="en-US" sz="1200" b="1" dirty="0" smtClean="0"/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      - Chiến </a:t>
            </a:r>
            <a:r>
              <a:rPr lang="en-US" sz="1200" b="1" dirty="0" err="1" smtClean="0"/>
              <a:t>lược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Doji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chân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dài</a:t>
            </a:r>
            <a:r>
              <a:rPr lang="en-US" sz="1200" b="1" dirty="0" smtClean="0"/>
              <a:t> – </a:t>
            </a:r>
            <a:r>
              <a:rPr lang="en-US" sz="1200" b="1" dirty="0" err="1" smtClean="0"/>
              <a:t>Mua</a:t>
            </a:r>
            <a:endParaRPr lang="en-US" sz="1200" b="1" dirty="0" smtClean="0"/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      - Chiến </a:t>
            </a:r>
            <a:r>
              <a:rPr lang="en-US" sz="1200" b="1" dirty="0" err="1" smtClean="0"/>
              <a:t>lược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Backtest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cho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chiến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lược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Doji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chân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dài</a:t>
            </a:r>
            <a:r>
              <a:rPr lang="en-US" sz="1200" b="1" dirty="0" smtClean="0"/>
              <a:t> – </a:t>
            </a:r>
            <a:r>
              <a:rPr lang="en-US" sz="1200" b="1" dirty="0" err="1" smtClean="0"/>
              <a:t>Mua</a:t>
            </a:r>
            <a:r>
              <a:rPr lang="en-US" sz="1200" b="1" dirty="0" smtClean="0"/>
              <a:t>:</a:t>
            </a: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 smtClean="0"/>
              <a:t>           4.2.1 Thu </a:t>
            </a:r>
            <a:r>
              <a:rPr lang="en-US" sz="1200" b="1" dirty="0" err="1" smtClean="0"/>
              <a:t>thập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dữ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liệu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lịch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sử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của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chứng</a:t>
            </a:r>
            <a:r>
              <a:rPr lang="en-US" sz="1200" b="1" dirty="0" smtClean="0"/>
              <a:t> khoán</a:t>
            </a: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 smtClean="0"/>
              <a:t>                    + </a:t>
            </a:r>
            <a:r>
              <a:rPr lang="en-US" sz="1200" b="1" dirty="0" err="1" smtClean="0"/>
              <a:t>Sử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dụng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dữ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liệu</a:t>
            </a:r>
            <a:r>
              <a:rPr lang="en-US" sz="1200" b="1" dirty="0" smtClean="0"/>
              <a:t> API </a:t>
            </a:r>
            <a:r>
              <a:rPr lang="en-US" sz="1200" b="1" dirty="0" err="1" smtClean="0"/>
              <a:t>sẵn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có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với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SSI, </a:t>
            </a:r>
            <a:r>
              <a:rPr lang="en-US" sz="1200" b="1" dirty="0" err="1" smtClean="0">
                <a:solidFill>
                  <a:srgbClr val="FF0000"/>
                </a:solidFill>
              </a:rPr>
              <a:t>yfinance</a:t>
            </a:r>
            <a:r>
              <a:rPr lang="en-US" sz="1200" b="1" dirty="0" smtClean="0">
                <a:solidFill>
                  <a:srgbClr val="FF0000"/>
                </a:solidFill>
              </a:rPr>
              <a:t>…</a:t>
            </a:r>
            <a:r>
              <a:rPr lang="en-US" sz="1200" b="1" dirty="0" err="1" smtClean="0">
                <a:solidFill>
                  <a:srgbClr val="FF0000"/>
                </a:solidFill>
              </a:rPr>
              <a:t>và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chạy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trực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tiếp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             + Thu </a:t>
            </a:r>
            <a:r>
              <a:rPr lang="en-US" sz="1200" b="1" dirty="0" err="1" smtClean="0"/>
              <a:t>thập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dữ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liệu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vào</a:t>
            </a:r>
            <a:r>
              <a:rPr lang="en-US" sz="1200" b="1" dirty="0" smtClean="0"/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DataWareHouse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như</a:t>
            </a:r>
            <a:r>
              <a:rPr lang="en-US" sz="1200" b="1" dirty="0" smtClean="0"/>
              <a:t> </a:t>
            </a:r>
            <a:r>
              <a:rPr lang="en-US" sz="1200" b="1" u="sng" dirty="0" smtClean="0">
                <a:solidFill>
                  <a:srgbClr val="FF0000"/>
                </a:solidFill>
              </a:rPr>
              <a:t>SQL Server, MySQL, Oracle</a:t>
            </a:r>
            <a:r>
              <a:rPr lang="en-US" sz="1200" b="1" dirty="0" smtClean="0"/>
              <a:t>, </a:t>
            </a:r>
            <a:r>
              <a:rPr lang="en-US" sz="1200" b="1" u="sng" dirty="0" smtClean="0">
                <a:solidFill>
                  <a:srgbClr val="FF0000"/>
                </a:solidFill>
              </a:rPr>
              <a:t>MongoDB</a:t>
            </a: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200" b="1" dirty="0"/>
              <a:t> </a:t>
            </a:r>
            <a:r>
              <a:rPr lang="en-US" sz="1200" b="1" dirty="0" smtClean="0"/>
              <a:t>          4.2.2: </a:t>
            </a:r>
            <a:r>
              <a:rPr lang="en-US" sz="1200" b="1" dirty="0" err="1" smtClean="0"/>
              <a:t>Backtest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trên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dữ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liệu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lịch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sử</a:t>
            </a:r>
            <a:endParaRPr lang="vi-VN" sz="1200" b="1" dirty="0"/>
          </a:p>
          <a:p>
            <a:pPr marL="101600" marR="0" lvl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210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vi-VN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vi-VN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 thiết kế Auto Trade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Forex</a:t>
            </a:r>
            <a:r>
              <a:rPr lang="vi-VN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Backtest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47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710</Words>
  <Application>Microsoft Office PowerPoint</Application>
  <PresentationFormat>On-screen Show (4:3)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PC-DELL-CU</cp:lastModifiedBy>
  <cp:revision>34</cp:revision>
  <dcterms:created xsi:type="dcterms:W3CDTF">2021-10-18T16:01:56Z</dcterms:created>
  <dcterms:modified xsi:type="dcterms:W3CDTF">2024-01-26T05:10:14Z</dcterms:modified>
</cp:coreProperties>
</file>