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7" r:id="rId6"/>
    <p:sldId id="278" r:id="rId7"/>
    <p:sldId id="260" r:id="rId8"/>
    <p:sldId id="279" r:id="rId9"/>
    <p:sldId id="282" r:id="rId10"/>
    <p:sldId id="280" r:id="rId11"/>
    <p:sldId id="283" r:id="rId12"/>
    <p:sldId id="281" r:id="rId13"/>
    <p:sldId id="261" r:id="rId14"/>
    <p:sldId id="262" r:id="rId15"/>
    <p:sldId id="263" r:id="rId16"/>
    <p:sldId id="273" r:id="rId17"/>
  </p:sldIdLst>
  <p:sldSz cx="12192000" cy="6858000"/>
  <p:notesSz cx="6858000" cy="9144000"/>
  <p:embeddedFontLst>
    <p:embeddedFont>
      <p:font typeface="Abril Fatface" panose="02000503000000020003" pitchFamily="2" charset="0"/>
      <p:regular r:id="rId19"/>
    </p:embeddedFont>
    <p:embeddedFont>
      <p:font typeface="Barlow Condensed" panose="00000506000000000000" pitchFamily="2" charset="0"/>
      <p:regular r:id="rId20"/>
      <p:bold r:id="rId21"/>
      <p:italic r:id="rId22"/>
      <p:boldItalic r:id="rId23"/>
    </p:embeddedFont>
    <p:embeddedFont>
      <p:font typeface="IBM Plex Mono" panose="020B0509050203000203" pitchFamily="49" charset="0"/>
      <p:regular r:id="rId24"/>
      <p:bold r:id="rId25"/>
      <p:italic r:id="rId26"/>
      <p:boldItalic r:id="rId27"/>
    </p:embeddedFont>
    <p:embeddedFont>
      <p:font typeface="IBM Plex Mono Medium" panose="020B0609050203000203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48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910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933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054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76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04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929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33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646325" y="2452800"/>
            <a:ext cx="7683600" cy="19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46325" y="4296900"/>
            <a:ext cx="76836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3" name="Google Shape;13;p2" descr="Power outline"/>
          <p:cNvGrpSpPr/>
          <p:nvPr/>
        </p:nvGrpSpPr>
        <p:grpSpPr>
          <a:xfrm rot="-5400000">
            <a:off x="10180694" y="5030484"/>
            <a:ext cx="1475905" cy="1639441"/>
            <a:chOff x="5753006" y="3038475"/>
            <a:chExt cx="685957" cy="761999"/>
          </a:xfrm>
        </p:grpSpPr>
        <p:sp>
          <p:nvSpPr>
            <p:cNvPr id="14" name="Google Shape;14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5278448" y="5744007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43056" y="175991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21416" y="2149333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 descr="Power outline"/>
          <p:cNvGrpSpPr/>
          <p:nvPr/>
        </p:nvGrpSpPr>
        <p:grpSpPr>
          <a:xfrm>
            <a:off x="10639255" y="1831360"/>
            <a:ext cx="1099109" cy="1220951"/>
            <a:chOff x="5753006" y="3038475"/>
            <a:chExt cx="685957" cy="761999"/>
          </a:xfrm>
        </p:grpSpPr>
        <p:sp>
          <p:nvSpPr>
            <p:cNvPr id="20" name="Google Shape;20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 descr="Power outline"/>
          <p:cNvGrpSpPr/>
          <p:nvPr/>
        </p:nvGrpSpPr>
        <p:grpSpPr>
          <a:xfrm>
            <a:off x="556196" y="563359"/>
            <a:ext cx="1099109" cy="1220951"/>
            <a:chOff x="5753006" y="3038475"/>
            <a:chExt cx="685957" cy="761999"/>
          </a:xfrm>
        </p:grpSpPr>
        <p:sp>
          <p:nvSpPr>
            <p:cNvPr id="23" name="Google Shape;23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66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66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 descr="Power outline"/>
          <p:cNvGrpSpPr/>
          <p:nvPr/>
        </p:nvGrpSpPr>
        <p:grpSpPr>
          <a:xfrm rot="5400000">
            <a:off x="8307382" y="87051"/>
            <a:ext cx="1419862" cy="1577262"/>
            <a:chOff x="5753006" y="3038475"/>
            <a:chExt cx="685957" cy="761999"/>
          </a:xfrm>
        </p:grpSpPr>
        <p:sp>
          <p:nvSpPr>
            <p:cNvPr id="26" name="Google Shape;26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 descr="Power outline"/>
          <p:cNvGrpSpPr/>
          <p:nvPr/>
        </p:nvGrpSpPr>
        <p:grpSpPr>
          <a:xfrm rot="5400000">
            <a:off x="1101287" y="2922863"/>
            <a:ext cx="754073" cy="837666"/>
            <a:chOff x="5753006" y="3038475"/>
            <a:chExt cx="685957" cy="761999"/>
          </a:xfrm>
        </p:grpSpPr>
        <p:sp>
          <p:nvSpPr>
            <p:cNvPr id="29" name="Google Shape;29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7719482" y="6186206"/>
            <a:ext cx="416899" cy="386303"/>
            <a:chOff x="7467602" y="5857077"/>
            <a:chExt cx="468900" cy="434488"/>
          </a:xfrm>
        </p:grpSpPr>
        <p:sp>
          <p:nvSpPr>
            <p:cNvPr id="32" name="Google Shape;32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1180437" y="750936"/>
            <a:ext cx="416899" cy="386303"/>
            <a:chOff x="7467602" y="5857077"/>
            <a:chExt cx="468900" cy="434488"/>
          </a:xfrm>
        </p:grpSpPr>
        <p:sp>
          <p:nvSpPr>
            <p:cNvPr id="37" name="Google Shape;37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3082668" y="563350"/>
            <a:ext cx="1098953" cy="258600"/>
            <a:chOff x="4317443" y="530413"/>
            <a:chExt cx="1098953" cy="258600"/>
          </a:xfrm>
        </p:grpSpPr>
        <p:sp>
          <p:nvSpPr>
            <p:cNvPr id="42" name="Google Shape;4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365189" y="6133409"/>
            <a:ext cx="1098953" cy="258600"/>
            <a:chOff x="4317443" y="530413"/>
            <a:chExt cx="1098953" cy="258600"/>
          </a:xfrm>
        </p:grpSpPr>
        <p:sp>
          <p:nvSpPr>
            <p:cNvPr id="47" name="Google Shape;47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10520123" y="4066093"/>
            <a:ext cx="1098953" cy="258600"/>
            <a:chOff x="4317443" y="530413"/>
            <a:chExt cx="1098953" cy="258600"/>
          </a:xfrm>
        </p:grpSpPr>
        <p:sp>
          <p:nvSpPr>
            <p:cNvPr id="52" name="Google Shape;5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" descr="Power outline"/>
          <p:cNvGrpSpPr/>
          <p:nvPr/>
        </p:nvGrpSpPr>
        <p:grpSpPr>
          <a:xfrm rot="5400000">
            <a:off x="508966" y="5044573"/>
            <a:ext cx="1220935" cy="1356282"/>
            <a:chOff x="5753006" y="3038475"/>
            <a:chExt cx="685957" cy="761999"/>
          </a:xfrm>
        </p:grpSpPr>
        <p:sp>
          <p:nvSpPr>
            <p:cNvPr id="57" name="Google Shape;57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2160544" y="750944"/>
            <a:ext cx="416899" cy="386303"/>
            <a:chOff x="7467602" y="5857077"/>
            <a:chExt cx="468900" cy="434488"/>
          </a:xfrm>
        </p:grpSpPr>
        <p:sp>
          <p:nvSpPr>
            <p:cNvPr id="60" name="Google Shape;60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2"/>
          <p:cNvGrpSpPr/>
          <p:nvPr/>
        </p:nvGrpSpPr>
        <p:grpSpPr>
          <a:xfrm flipH="1">
            <a:off x="6454568" y="630375"/>
            <a:ext cx="1098953" cy="258600"/>
            <a:chOff x="4317443" y="530413"/>
            <a:chExt cx="1098953" cy="258600"/>
          </a:xfrm>
        </p:grpSpPr>
        <p:sp>
          <p:nvSpPr>
            <p:cNvPr id="65" name="Google Shape;65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5060405" y="1583975"/>
            <a:ext cx="6334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5060375" y="2988275"/>
            <a:ext cx="6334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4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77" name="Google Shape;77;p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80" name="Google Shape;80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85" name="Google Shape;85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90" name="Google Shape;9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95" name="Google Shape;95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100" name="Google Shape;10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4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105" name="Google Shape;105;p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5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20" name="Google Shape;120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123" name="Google Shape;123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5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28" name="Google Shape;128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5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133" name="Google Shape;13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38" name="Google Shape;138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143" name="Google Shape;14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5" descr="Power outline"/>
          <p:cNvGrpSpPr/>
          <p:nvPr/>
        </p:nvGrpSpPr>
        <p:grpSpPr>
          <a:xfrm flipH="1">
            <a:off x="205145" y="5376580"/>
            <a:ext cx="573391" cy="636955"/>
            <a:chOff x="5753006" y="3038475"/>
            <a:chExt cx="685957" cy="761999"/>
          </a:xfrm>
        </p:grpSpPr>
        <p:sp>
          <p:nvSpPr>
            <p:cNvPr id="148" name="Google Shape;148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body" idx="1"/>
          </p:nvPr>
        </p:nvSpPr>
        <p:spPr>
          <a:xfrm>
            <a:off x="1471050" y="4204525"/>
            <a:ext cx="10305300" cy="152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1471050" y="2041175"/>
            <a:ext cx="10305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53" name="Google Shape;153;p6"/>
          <p:cNvGrpSpPr/>
          <p:nvPr/>
        </p:nvGrpSpPr>
        <p:grpSpPr>
          <a:xfrm>
            <a:off x="436707" y="6133406"/>
            <a:ext cx="416899" cy="386303"/>
            <a:chOff x="7467602" y="5857077"/>
            <a:chExt cx="468900" cy="434488"/>
          </a:xfrm>
        </p:grpSpPr>
        <p:sp>
          <p:nvSpPr>
            <p:cNvPr id="154" name="Google Shape;154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6"/>
          <p:cNvGrpSpPr/>
          <p:nvPr/>
        </p:nvGrpSpPr>
        <p:grpSpPr>
          <a:xfrm>
            <a:off x="2755589" y="6133409"/>
            <a:ext cx="1098953" cy="258600"/>
            <a:chOff x="4317443" y="530413"/>
            <a:chExt cx="1098953" cy="258600"/>
          </a:xfrm>
        </p:grpSpPr>
        <p:sp>
          <p:nvSpPr>
            <p:cNvPr id="159" name="Google Shape;15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>
            <a:off x="10764123" y="6313843"/>
            <a:ext cx="1098953" cy="258600"/>
            <a:chOff x="4317443" y="530413"/>
            <a:chExt cx="1098953" cy="258600"/>
          </a:xfrm>
        </p:grpSpPr>
        <p:sp>
          <p:nvSpPr>
            <p:cNvPr id="164" name="Google Shape;164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6"/>
          <p:cNvGrpSpPr/>
          <p:nvPr/>
        </p:nvGrpSpPr>
        <p:grpSpPr>
          <a:xfrm flipH="1">
            <a:off x="5844968" y="630375"/>
            <a:ext cx="1098953" cy="258600"/>
            <a:chOff x="4317443" y="530413"/>
            <a:chExt cx="1098953" cy="258600"/>
          </a:xfrm>
        </p:grpSpPr>
        <p:sp>
          <p:nvSpPr>
            <p:cNvPr id="169" name="Google Shape;16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6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6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75" name="Google Shape;175;p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6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78" name="Google Shape;178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6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83" name="Google Shape;183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6"/>
          <p:cNvSpPr/>
          <p:nvPr/>
        </p:nvSpPr>
        <p:spPr>
          <a:xfrm>
            <a:off x="320231" y="1811541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6" descr="Power outline"/>
          <p:cNvGrpSpPr/>
          <p:nvPr/>
        </p:nvGrpSpPr>
        <p:grpSpPr>
          <a:xfrm>
            <a:off x="320221" y="204309"/>
            <a:ext cx="1099109" cy="1220951"/>
            <a:chOff x="5753006" y="3038475"/>
            <a:chExt cx="685957" cy="761999"/>
          </a:xfrm>
        </p:grpSpPr>
        <p:sp>
          <p:nvSpPr>
            <p:cNvPr id="189" name="Google Shape;189;p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6"/>
          <p:cNvGrpSpPr/>
          <p:nvPr/>
        </p:nvGrpSpPr>
        <p:grpSpPr>
          <a:xfrm>
            <a:off x="2519443" y="307925"/>
            <a:ext cx="1098953" cy="258600"/>
            <a:chOff x="4317443" y="530413"/>
            <a:chExt cx="1098953" cy="258600"/>
          </a:xfrm>
        </p:grpSpPr>
        <p:sp>
          <p:nvSpPr>
            <p:cNvPr id="192" name="Google Shape;192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6"/>
          <p:cNvGrpSpPr/>
          <p:nvPr/>
        </p:nvGrpSpPr>
        <p:grpSpPr>
          <a:xfrm>
            <a:off x="1696694" y="307919"/>
            <a:ext cx="416899" cy="386303"/>
            <a:chOff x="7467602" y="5857077"/>
            <a:chExt cx="468900" cy="434488"/>
          </a:xfrm>
        </p:grpSpPr>
        <p:sp>
          <p:nvSpPr>
            <p:cNvPr id="197" name="Google Shape;197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3" name="Google Shape;203;p7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7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206" name="Google Shape;206;p7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209" name="Google Shape;209;p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7"/>
          <p:cNvGrpSpPr/>
          <p:nvPr/>
        </p:nvGrpSpPr>
        <p:grpSpPr>
          <a:xfrm>
            <a:off x="210440" y="6353834"/>
            <a:ext cx="1098953" cy="258600"/>
            <a:chOff x="4317443" y="530413"/>
            <a:chExt cx="1098953" cy="258600"/>
          </a:xfrm>
        </p:grpSpPr>
        <p:sp>
          <p:nvSpPr>
            <p:cNvPr id="214" name="Google Shape;214;p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19" name="Google Shape;219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>
            <a:spLocks noGrp="1"/>
          </p:cNvSpPr>
          <p:nvPr>
            <p:ph type="subTitle" idx="1"/>
          </p:nvPr>
        </p:nvSpPr>
        <p:spPr>
          <a:xfrm>
            <a:off x="1529538" y="2176575"/>
            <a:ext cx="6951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8"/>
          <p:cNvSpPr txBox="1">
            <a:spLocks noGrp="1"/>
          </p:cNvSpPr>
          <p:nvPr>
            <p:ph type="title"/>
          </p:nvPr>
        </p:nvSpPr>
        <p:spPr>
          <a:xfrm>
            <a:off x="1482400" y="745775"/>
            <a:ext cx="69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5" name="Google Shape;225;p8"/>
          <p:cNvSpPr txBox="1">
            <a:spLocks noGrp="1"/>
          </p:cNvSpPr>
          <p:nvPr>
            <p:ph type="body" idx="2"/>
          </p:nvPr>
        </p:nvSpPr>
        <p:spPr>
          <a:xfrm>
            <a:off x="1529540" y="2836750"/>
            <a:ext cx="69519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8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29" name="Google Shape;229;p8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32" name="Google Shape;232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37" name="Google Shape;237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8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242" name="Google Shape;24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8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47" name="Google Shape;247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52" name="Google Shape;25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8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257" name="Google Shape;257;p8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9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63" name="Google Shape;263;p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9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66" name="Google Shape;266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9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71" name="Google Shape;271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9"/>
          <p:cNvGrpSpPr/>
          <p:nvPr/>
        </p:nvGrpSpPr>
        <p:grpSpPr>
          <a:xfrm>
            <a:off x="207164" y="6378784"/>
            <a:ext cx="1098953" cy="258600"/>
            <a:chOff x="4317443" y="530413"/>
            <a:chExt cx="1098953" cy="258600"/>
          </a:xfrm>
        </p:grpSpPr>
        <p:sp>
          <p:nvSpPr>
            <p:cNvPr id="276" name="Google Shape;27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9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81" name="Google Shape;281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9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86" name="Google Shape;28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9" descr="Power outline"/>
          <p:cNvGrpSpPr/>
          <p:nvPr/>
        </p:nvGrpSpPr>
        <p:grpSpPr>
          <a:xfrm>
            <a:off x="930170" y="5484355"/>
            <a:ext cx="573391" cy="636955"/>
            <a:chOff x="5753006" y="3038475"/>
            <a:chExt cx="685957" cy="761999"/>
          </a:xfrm>
        </p:grpSpPr>
        <p:sp>
          <p:nvSpPr>
            <p:cNvPr id="291" name="Google Shape;291;p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94" name="Google Shape;294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>
            <a:spLocks noGrp="1"/>
          </p:cNvSpPr>
          <p:nvPr>
            <p:ph type="subTitle" idx="1"/>
          </p:nvPr>
        </p:nvSpPr>
        <p:spPr>
          <a:xfrm>
            <a:off x="2584183" y="1729975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2" name="Google Shape;332;p11"/>
          <p:cNvSpPr txBox="1">
            <a:spLocks noGrp="1"/>
          </p:cNvSpPr>
          <p:nvPr>
            <p:ph type="subTitle" idx="2"/>
          </p:nvPr>
        </p:nvSpPr>
        <p:spPr>
          <a:xfrm>
            <a:off x="2584183" y="3334868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3" name="Google Shape;333;p11"/>
          <p:cNvSpPr txBox="1">
            <a:spLocks noGrp="1"/>
          </p:cNvSpPr>
          <p:nvPr>
            <p:ph type="subTitle" idx="3"/>
          </p:nvPr>
        </p:nvSpPr>
        <p:spPr>
          <a:xfrm>
            <a:off x="2584183" y="4939762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4" name="Google Shape;334;p11"/>
          <p:cNvSpPr txBox="1">
            <a:spLocks noGrp="1"/>
          </p:cNvSpPr>
          <p:nvPr>
            <p:ph type="title"/>
          </p:nvPr>
        </p:nvSpPr>
        <p:spPr>
          <a:xfrm>
            <a:off x="2584175" y="593375"/>
            <a:ext cx="9192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35" name="Google Shape;335;p11"/>
          <p:cNvSpPr txBox="1">
            <a:spLocks noGrp="1"/>
          </p:cNvSpPr>
          <p:nvPr>
            <p:ph type="body" idx="4"/>
          </p:nvPr>
        </p:nvSpPr>
        <p:spPr>
          <a:xfrm>
            <a:off x="2584175" y="2167925"/>
            <a:ext cx="88785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6" name="Google Shape;336;p11"/>
          <p:cNvSpPr txBox="1">
            <a:spLocks noGrp="1"/>
          </p:cNvSpPr>
          <p:nvPr>
            <p:ph type="body" idx="5"/>
          </p:nvPr>
        </p:nvSpPr>
        <p:spPr>
          <a:xfrm>
            <a:off x="2584175" y="3761388"/>
            <a:ext cx="88785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body" idx="6"/>
          </p:nvPr>
        </p:nvSpPr>
        <p:spPr>
          <a:xfrm>
            <a:off x="2584175" y="5353050"/>
            <a:ext cx="8879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" name="Google Shape;339;p11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340" name="Google Shape;340;p11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11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343" name="Google Shape;34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11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348" name="Google Shape;348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11"/>
          <p:cNvGrpSpPr/>
          <p:nvPr/>
        </p:nvGrpSpPr>
        <p:grpSpPr>
          <a:xfrm flipH="1">
            <a:off x="207168" y="6382875"/>
            <a:ext cx="1098953" cy="258600"/>
            <a:chOff x="4317443" y="530413"/>
            <a:chExt cx="1098953" cy="258600"/>
          </a:xfrm>
        </p:grpSpPr>
        <p:sp>
          <p:nvSpPr>
            <p:cNvPr id="353" name="Google Shape;35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11" descr="Power outline"/>
          <p:cNvGrpSpPr/>
          <p:nvPr/>
        </p:nvGrpSpPr>
        <p:grpSpPr>
          <a:xfrm>
            <a:off x="207170" y="5353055"/>
            <a:ext cx="573391" cy="636955"/>
            <a:chOff x="5753006" y="3038475"/>
            <a:chExt cx="685957" cy="761999"/>
          </a:xfrm>
        </p:grpSpPr>
        <p:sp>
          <p:nvSpPr>
            <p:cNvPr id="358" name="Google Shape;358;p11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11"/>
          <p:cNvGrpSpPr/>
          <p:nvPr/>
        </p:nvGrpSpPr>
        <p:grpSpPr>
          <a:xfrm>
            <a:off x="1004807" y="5353044"/>
            <a:ext cx="416899" cy="386303"/>
            <a:chOff x="7467602" y="5857077"/>
            <a:chExt cx="468900" cy="434488"/>
          </a:xfrm>
        </p:grpSpPr>
        <p:sp>
          <p:nvSpPr>
            <p:cNvPr id="361" name="Google Shape;361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"/>
          <p:cNvSpPr txBox="1">
            <a:spLocks noGrp="1"/>
          </p:cNvSpPr>
          <p:nvPr>
            <p:ph type="subTitle" idx="1"/>
          </p:nvPr>
        </p:nvSpPr>
        <p:spPr>
          <a:xfrm>
            <a:off x="1747313" y="3520675"/>
            <a:ext cx="869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1747313" y="2587825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5" name="Google Shape;615;p20"/>
          <p:cNvSpPr txBox="1">
            <a:spLocks noGrp="1"/>
          </p:cNvSpPr>
          <p:nvPr>
            <p:ph type="body" idx="2"/>
          </p:nvPr>
        </p:nvSpPr>
        <p:spPr>
          <a:xfrm>
            <a:off x="1747390" y="4385475"/>
            <a:ext cx="86973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6" name="Google Shape;616;p20"/>
          <p:cNvSpPr/>
          <p:nvPr/>
        </p:nvSpPr>
        <p:spPr>
          <a:xfrm rot="10800000">
            <a:off x="822058" y="575783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/>
          <p:nvPr/>
        </p:nvSpPr>
        <p:spPr>
          <a:xfrm rot="10800000">
            <a:off x="11005750" y="5368448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20" descr="Power outline"/>
          <p:cNvGrpSpPr/>
          <p:nvPr/>
        </p:nvGrpSpPr>
        <p:grpSpPr>
          <a:xfrm flipH="1">
            <a:off x="11395145" y="5892654"/>
            <a:ext cx="573391" cy="636955"/>
            <a:chOff x="5753006" y="3038475"/>
            <a:chExt cx="685957" cy="761999"/>
          </a:xfrm>
        </p:grpSpPr>
        <p:sp>
          <p:nvSpPr>
            <p:cNvPr id="619" name="Google Shape;619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0"/>
          <p:cNvGrpSpPr/>
          <p:nvPr/>
        </p:nvGrpSpPr>
        <p:grpSpPr>
          <a:xfrm rot="10800000">
            <a:off x="133995" y="6017987"/>
            <a:ext cx="416899" cy="386303"/>
            <a:chOff x="7467602" y="5857077"/>
            <a:chExt cx="468900" cy="434488"/>
          </a:xfrm>
        </p:grpSpPr>
        <p:sp>
          <p:nvSpPr>
            <p:cNvPr id="622" name="Google Shape;622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20"/>
          <p:cNvGrpSpPr/>
          <p:nvPr/>
        </p:nvGrpSpPr>
        <p:grpSpPr>
          <a:xfrm rot="10800000">
            <a:off x="9993735" y="6081839"/>
            <a:ext cx="1098953" cy="258600"/>
            <a:chOff x="4317443" y="530413"/>
            <a:chExt cx="1098953" cy="258600"/>
          </a:xfrm>
        </p:grpSpPr>
        <p:sp>
          <p:nvSpPr>
            <p:cNvPr id="627" name="Google Shape;627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20"/>
          <p:cNvGrpSpPr/>
          <p:nvPr/>
        </p:nvGrpSpPr>
        <p:grpSpPr>
          <a:xfrm rot="10800000">
            <a:off x="326389" y="182605"/>
            <a:ext cx="1098953" cy="258600"/>
            <a:chOff x="4317443" y="530413"/>
            <a:chExt cx="1098953" cy="258600"/>
          </a:xfrm>
        </p:grpSpPr>
        <p:sp>
          <p:nvSpPr>
            <p:cNvPr id="632" name="Google Shape;63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20"/>
          <p:cNvGrpSpPr/>
          <p:nvPr/>
        </p:nvGrpSpPr>
        <p:grpSpPr>
          <a:xfrm rot="10800000">
            <a:off x="11473400" y="4900667"/>
            <a:ext cx="416899" cy="386303"/>
            <a:chOff x="7467602" y="5857077"/>
            <a:chExt cx="468900" cy="434488"/>
          </a:xfrm>
        </p:grpSpPr>
        <p:sp>
          <p:nvSpPr>
            <p:cNvPr id="637" name="Google Shape;637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20"/>
          <p:cNvGrpSpPr/>
          <p:nvPr/>
        </p:nvGrpSpPr>
        <p:grpSpPr>
          <a:xfrm rot="10800000" flipH="1">
            <a:off x="1425335" y="6180514"/>
            <a:ext cx="1098953" cy="258600"/>
            <a:chOff x="4317443" y="530413"/>
            <a:chExt cx="1098953" cy="258600"/>
          </a:xfrm>
        </p:grpSpPr>
        <p:sp>
          <p:nvSpPr>
            <p:cNvPr id="642" name="Google Shape;64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20" descr="Power outline"/>
          <p:cNvGrpSpPr/>
          <p:nvPr/>
        </p:nvGrpSpPr>
        <p:grpSpPr>
          <a:xfrm>
            <a:off x="128945" y="698679"/>
            <a:ext cx="573391" cy="636955"/>
            <a:chOff x="5753006" y="3038475"/>
            <a:chExt cx="685957" cy="761999"/>
          </a:xfrm>
        </p:grpSpPr>
        <p:sp>
          <p:nvSpPr>
            <p:cNvPr id="647" name="Google Shape;647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3"/>
            </a:gs>
            <a:gs pos="71000">
              <a:schemeClr val="accent4"/>
            </a:gs>
            <a:gs pos="79000">
              <a:schemeClr val="accent4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  <a:effectLst>
            <a:outerShdw blurRad="271463" dist="47625" dir="10500000" algn="bl" rotWithShape="0">
              <a:schemeClr val="accent2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2"/>
          <p:cNvSpPr txBox="1">
            <a:spLocks noGrp="1"/>
          </p:cNvSpPr>
          <p:nvPr>
            <p:ph type="title"/>
          </p:nvPr>
        </p:nvSpPr>
        <p:spPr>
          <a:xfrm>
            <a:off x="2254200" y="2330858"/>
            <a:ext cx="7683600" cy="19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REPLACEMENT ALGORITHM</a:t>
            </a:r>
          </a:p>
        </p:txBody>
      </p:sp>
      <p:sp>
        <p:nvSpPr>
          <p:cNvPr id="2" name="Google Shape;672;p23">
            <a:extLst>
              <a:ext uri="{FF2B5EF4-FFF2-40B4-BE49-F238E27FC236}">
                <a16:creationId xmlns:a16="http://schemas.microsoft.com/office/drawing/2014/main" id="{BE7C3B53-D439-3B6A-860B-2F6F7E97DB52}"/>
              </a:ext>
            </a:extLst>
          </p:cNvPr>
          <p:cNvSpPr txBox="1">
            <a:spLocks/>
          </p:cNvSpPr>
          <p:nvPr/>
        </p:nvSpPr>
        <p:spPr>
          <a:xfrm>
            <a:off x="4700443" y="4400400"/>
            <a:ext cx="6408300" cy="22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None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None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None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None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None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None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None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None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None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0" indent="0"/>
            <a:r>
              <a:rPr lang="en-US" dirty="0"/>
              <a:t>Operating 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5"/>
          <p:cNvSpPr txBox="1">
            <a:spLocks noGrp="1"/>
          </p:cNvSpPr>
          <p:nvPr>
            <p:ph type="body" idx="1"/>
          </p:nvPr>
        </p:nvSpPr>
        <p:spPr>
          <a:xfrm>
            <a:off x="1501230" y="2264504"/>
            <a:ext cx="8895690" cy="11336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Aft>
                <a:spcPts val="2100"/>
              </a:spcAft>
            </a:pPr>
            <a:r>
              <a:rPr lang="en-US" sz="1500" b="0" i="0" dirty="0">
                <a:effectLst/>
                <a:latin typeface="IBM Plex Mono Medium" panose="020B0609050203000203" pitchFamily="49" charset="0"/>
              </a:rPr>
              <a:t>The OPR algorithm is an idealized approach to page replacement in which the page that will not be used for the longest time in the future is selected for eviction</a:t>
            </a:r>
          </a:p>
          <a:p>
            <a:pPr marL="285750" indent="-285750">
              <a:spcAft>
                <a:spcPts val="2100"/>
              </a:spcAft>
            </a:pPr>
            <a:r>
              <a:rPr lang="en-US" sz="1500" dirty="0">
                <a:solidFill>
                  <a:schemeClr val="bg1"/>
                </a:solidFill>
                <a:latin typeface="IBM Plex Mono Medium" panose="020B0609050203000203" pitchFamily="49" charset="0"/>
              </a:rPr>
              <a:t>Advantages:</a:t>
            </a:r>
          </a:p>
        </p:txBody>
      </p:sp>
      <p:sp>
        <p:nvSpPr>
          <p:cNvPr id="695" name="Google Shape;695;p25"/>
          <p:cNvSpPr txBox="1">
            <a:spLocks noGrp="1"/>
          </p:cNvSpPr>
          <p:nvPr>
            <p:ph type="title"/>
          </p:nvPr>
        </p:nvSpPr>
        <p:spPr>
          <a:xfrm>
            <a:off x="1471050" y="1277696"/>
            <a:ext cx="11512064" cy="763500"/>
          </a:xfrm>
          <a:prstGeom prst="rect">
            <a:avLst/>
          </a:prstGeom>
          <a:effectLst>
            <a:outerShdw blurRad="328613" dist="47625" dir="1050000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2.3. OPR </a:t>
            </a:r>
            <a:endParaRPr dirty="0"/>
          </a:p>
        </p:txBody>
      </p:sp>
      <p:sp>
        <p:nvSpPr>
          <p:cNvPr id="5" name="Google Shape;694;p25">
            <a:extLst>
              <a:ext uri="{FF2B5EF4-FFF2-40B4-BE49-F238E27FC236}">
                <a16:creationId xmlns:a16="http://schemas.microsoft.com/office/drawing/2014/main" id="{FFE9C36F-699B-669F-AE67-39BACB55E2EF}"/>
              </a:ext>
            </a:extLst>
          </p:cNvPr>
          <p:cNvSpPr txBox="1">
            <a:spLocks/>
          </p:cNvSpPr>
          <p:nvPr/>
        </p:nvSpPr>
        <p:spPr>
          <a:xfrm>
            <a:off x="1471050" y="3459878"/>
            <a:ext cx="9400549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742950" lvl="1" indent="-285750">
              <a:spcAft>
                <a:spcPts val="2100"/>
              </a:spcAft>
            </a:pPr>
            <a:r>
              <a:rPr lang="en-US" sz="1500" b="0" i="0" dirty="0">
                <a:effectLst/>
                <a:latin typeface="IBM Plex Mono Medium" panose="020B0609050203000203" pitchFamily="49" charset="0"/>
              </a:rPr>
              <a:t>Selects the page that will result in the fewest number of page faults</a:t>
            </a:r>
            <a:endParaRPr lang="en-US" sz="1500" dirty="0">
              <a:solidFill>
                <a:schemeClr val="bg1"/>
              </a:solidFill>
              <a:latin typeface="IBM Plex Mono Medium" panose="020B0609050203000203" pitchFamily="49" charset="0"/>
            </a:endParaRPr>
          </a:p>
        </p:txBody>
      </p:sp>
      <p:sp>
        <p:nvSpPr>
          <p:cNvPr id="10" name="Google Shape;694;p25">
            <a:extLst>
              <a:ext uri="{FF2B5EF4-FFF2-40B4-BE49-F238E27FC236}">
                <a16:creationId xmlns:a16="http://schemas.microsoft.com/office/drawing/2014/main" id="{D2E12002-E35E-1064-B34C-602E8125CD03}"/>
              </a:ext>
            </a:extLst>
          </p:cNvPr>
          <p:cNvSpPr txBox="1">
            <a:spLocks/>
          </p:cNvSpPr>
          <p:nvPr/>
        </p:nvSpPr>
        <p:spPr>
          <a:xfrm>
            <a:off x="1471049" y="4976576"/>
            <a:ext cx="9328408" cy="78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742950" lvl="1" indent="-285750">
              <a:spcAft>
                <a:spcPts val="2100"/>
              </a:spcAft>
            </a:pPr>
            <a:r>
              <a:rPr lang="en-US" sz="1500" dirty="0">
                <a:latin typeface="IBM Plex Mono Medium" panose="020B0609050203000203" pitchFamily="49" charset="0"/>
                <a:ea typeface="STXihei" panose="020B0503020204020204" pitchFamily="2" charset="-122"/>
              </a:rPr>
              <a:t>R</a:t>
            </a:r>
            <a:r>
              <a:rPr lang="en-US" sz="1500" b="0" i="0" dirty="0">
                <a:effectLst/>
                <a:latin typeface="IBM Plex Mono Medium" panose="020B0609050203000203" pitchFamily="49" charset="0"/>
                <a:ea typeface="STXihei" panose="020B0503020204020204" pitchFamily="2" charset="-122"/>
              </a:rPr>
              <a:t>equires perfect knowledge of the future page access pattern</a:t>
            </a:r>
          </a:p>
        </p:txBody>
      </p:sp>
      <p:sp>
        <p:nvSpPr>
          <p:cNvPr id="11" name="Google Shape;694;p25">
            <a:extLst>
              <a:ext uri="{FF2B5EF4-FFF2-40B4-BE49-F238E27FC236}">
                <a16:creationId xmlns:a16="http://schemas.microsoft.com/office/drawing/2014/main" id="{69F624FF-D3EA-FBC6-0B41-57B2C825E48B}"/>
              </a:ext>
            </a:extLst>
          </p:cNvPr>
          <p:cNvSpPr txBox="1">
            <a:spLocks/>
          </p:cNvSpPr>
          <p:nvPr/>
        </p:nvSpPr>
        <p:spPr>
          <a:xfrm>
            <a:off x="1501230" y="4816804"/>
            <a:ext cx="9400549" cy="54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285750" indent="-285750">
              <a:spcAft>
                <a:spcPts val="2100"/>
              </a:spcAft>
            </a:pPr>
            <a:r>
              <a:rPr lang="en-US" sz="1500" dirty="0">
                <a:solidFill>
                  <a:schemeClr val="bg1"/>
                </a:solidFill>
                <a:latin typeface="IBM Plex Mono Medium" panose="020B0609050203000203" pitchFamily="49" charset="0"/>
              </a:rPr>
              <a:t>Disadvantage:</a:t>
            </a:r>
          </a:p>
        </p:txBody>
      </p:sp>
      <p:sp>
        <p:nvSpPr>
          <p:cNvPr id="6" name="Google Shape;694;p25">
            <a:extLst>
              <a:ext uri="{FF2B5EF4-FFF2-40B4-BE49-F238E27FC236}">
                <a16:creationId xmlns:a16="http://schemas.microsoft.com/office/drawing/2014/main" id="{FDD46805-2BD9-C12F-C3B3-CB5C9B66187D}"/>
              </a:ext>
            </a:extLst>
          </p:cNvPr>
          <p:cNvSpPr txBox="1">
            <a:spLocks/>
          </p:cNvSpPr>
          <p:nvPr/>
        </p:nvSpPr>
        <p:spPr>
          <a:xfrm>
            <a:off x="1471049" y="3891752"/>
            <a:ext cx="9400549" cy="32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742950" lvl="1" indent="-285750">
              <a:spcAft>
                <a:spcPts val="2100"/>
              </a:spcAft>
            </a:pPr>
            <a:r>
              <a:rPr lang="en-US" sz="1500" b="0" i="0" dirty="0">
                <a:solidFill>
                  <a:schemeClr val="bg1"/>
                </a:solidFill>
                <a:effectLst/>
                <a:latin typeface="IBM Plex Mono Medium" panose="020B0609050203000203" pitchFamily="49" charset="0"/>
              </a:rPr>
              <a:t>OPR has relatively low overhead compared to other page replacement algorithms</a:t>
            </a:r>
            <a:endParaRPr lang="en-US" sz="1500" dirty="0">
              <a:solidFill>
                <a:schemeClr val="bg1"/>
              </a:solidFill>
              <a:latin typeface="IBM Plex Mono Medium" panose="020B06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90D11C4-0E3B-E621-5A8E-3B1D4ACB1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339" y="1326458"/>
            <a:ext cx="8613322" cy="46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5"/>
          <p:cNvSpPr txBox="1">
            <a:spLocks noGrp="1"/>
          </p:cNvSpPr>
          <p:nvPr>
            <p:ph type="title"/>
          </p:nvPr>
        </p:nvSpPr>
        <p:spPr>
          <a:xfrm>
            <a:off x="895844" y="2520569"/>
            <a:ext cx="10400311" cy="763500"/>
          </a:xfrm>
          <a:prstGeom prst="rect">
            <a:avLst/>
          </a:prstGeom>
          <a:effectLst>
            <a:outerShdw blurRad="328613" dist="47625" dir="1050000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GUI 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5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523827E2-2B72-181C-0EFC-B1A4CE439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41" y="2087494"/>
            <a:ext cx="5303980" cy="3993226"/>
          </a:xfrm>
          <a:prstGeom prst="rect">
            <a:avLst/>
          </a:prstGeom>
        </p:spPr>
      </p:pic>
      <p:sp>
        <p:nvSpPr>
          <p:cNvPr id="18" name="Google Shape;695;p25">
            <a:extLst>
              <a:ext uri="{FF2B5EF4-FFF2-40B4-BE49-F238E27FC236}">
                <a16:creationId xmlns:a16="http://schemas.microsoft.com/office/drawing/2014/main" id="{ECF5C53F-80D3-A7F3-28D7-51A71732AE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6762" y="901568"/>
            <a:ext cx="11512064" cy="763500"/>
          </a:xfrm>
          <a:prstGeom prst="rect">
            <a:avLst/>
          </a:prstGeom>
          <a:effectLst>
            <a:outerShdw blurRad="328613" dist="47625" dir="1050000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3.1. Usecase Diagram </a:t>
            </a:r>
            <a:endParaRPr dirty="0"/>
          </a:p>
        </p:txBody>
      </p:sp>
      <p:sp>
        <p:nvSpPr>
          <p:cNvPr id="19" name="Google Shape;694;p25">
            <a:extLst>
              <a:ext uri="{FF2B5EF4-FFF2-40B4-BE49-F238E27FC236}">
                <a16:creationId xmlns:a16="http://schemas.microsoft.com/office/drawing/2014/main" id="{A6FED1A5-D54C-FD78-7EBE-2D6321C32A82}"/>
              </a:ext>
            </a:extLst>
          </p:cNvPr>
          <p:cNvSpPr txBox="1">
            <a:spLocks/>
          </p:cNvSpPr>
          <p:nvPr/>
        </p:nvSpPr>
        <p:spPr>
          <a:xfrm>
            <a:off x="792019" y="2175388"/>
            <a:ext cx="5484493" cy="54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285750" indent="-285750"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bg1"/>
                </a:solidFill>
                <a:latin typeface="IBM Plex Mono Medium" panose="020B0609050203000203" pitchFamily="49" charset="0"/>
              </a:rPr>
              <a:t>Includes the following actors: </a:t>
            </a:r>
          </a:p>
          <a:p>
            <a:pPr marL="742950" lvl="1" indent="-285750">
              <a:spcAft>
                <a:spcPts val="2100"/>
              </a:spcAft>
              <a:buFont typeface="Courier New" panose="02070309020205020404" pitchFamily="49" charset="0"/>
              <a:buChar char="o"/>
            </a:pPr>
            <a:r>
              <a:rPr lang="en-US" sz="1500" b="0" dirty="0">
                <a:solidFill>
                  <a:schemeClr val="bg1"/>
                </a:solidFill>
                <a:latin typeface="IBM Plex Mono Medium" panose="020B0609050203000203" pitchFamily="49" charset="0"/>
              </a:rPr>
              <a:t>The system, which provides the GUI and runs the page replacement algorithms</a:t>
            </a:r>
          </a:p>
        </p:txBody>
      </p:sp>
      <p:sp>
        <p:nvSpPr>
          <p:cNvPr id="20" name="Google Shape;694;p25">
            <a:extLst>
              <a:ext uri="{FF2B5EF4-FFF2-40B4-BE49-F238E27FC236}">
                <a16:creationId xmlns:a16="http://schemas.microsoft.com/office/drawing/2014/main" id="{7BEA1F8F-8223-637B-497C-C2BA46259C0B}"/>
              </a:ext>
            </a:extLst>
          </p:cNvPr>
          <p:cNvSpPr txBox="1">
            <a:spLocks/>
          </p:cNvSpPr>
          <p:nvPr/>
        </p:nvSpPr>
        <p:spPr>
          <a:xfrm>
            <a:off x="792020" y="2282805"/>
            <a:ext cx="5303980" cy="54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742950" lvl="1" indent="-285750">
              <a:spcAft>
                <a:spcPts val="2100"/>
              </a:spcAft>
              <a:buFont typeface="Courier New" panose="02070309020205020404" pitchFamily="49" charset="0"/>
              <a:buChar char="o"/>
            </a:pPr>
            <a:r>
              <a:rPr lang="en-US" sz="1500" b="0" dirty="0">
                <a:solidFill>
                  <a:schemeClr val="bg1"/>
                </a:solidFill>
                <a:latin typeface="IBM Plex Mono Medium" panose="020B0609050203000203" pitchFamily="49" charset="0"/>
              </a:rPr>
              <a:t>The user, who interacts with the GUI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E1DAE5-1233-DC44-0DC2-7DB48225F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579" y="1135715"/>
            <a:ext cx="8224841" cy="4586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322093D-B6C0-4E08-19D9-ACFB32919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992" y="1176023"/>
            <a:ext cx="8072016" cy="4505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9"/>
          <p:cNvSpPr txBox="1">
            <a:spLocks noGrp="1"/>
          </p:cNvSpPr>
          <p:nvPr>
            <p:ph type="title"/>
          </p:nvPr>
        </p:nvSpPr>
        <p:spPr>
          <a:xfrm>
            <a:off x="1747300" y="3238700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928" name="Google Shape;928;p39"/>
          <p:cNvSpPr txBox="1">
            <a:spLocks noGrp="1"/>
          </p:cNvSpPr>
          <p:nvPr>
            <p:ph type="subTitle" idx="1"/>
          </p:nvPr>
        </p:nvSpPr>
        <p:spPr>
          <a:xfrm>
            <a:off x="1747300" y="3790550"/>
            <a:ext cx="869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Do you have any questions?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29" name="Google Shape;929;p39"/>
          <p:cNvSpPr/>
          <p:nvPr/>
        </p:nvSpPr>
        <p:spPr>
          <a:xfrm>
            <a:off x="5990003" y="5670003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930" name="Google Shape;930;p39"/>
          <p:cNvGrpSpPr/>
          <p:nvPr/>
        </p:nvGrpSpPr>
        <p:grpSpPr>
          <a:xfrm>
            <a:off x="6523105" y="5660351"/>
            <a:ext cx="411849" cy="411917"/>
            <a:chOff x="5162200" y="4097750"/>
            <a:chExt cx="338385" cy="338414"/>
          </a:xfrm>
        </p:grpSpPr>
        <p:sp>
          <p:nvSpPr>
            <p:cNvPr id="931" name="Google Shape;931;p39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39"/>
          <p:cNvSpPr/>
          <p:nvPr/>
        </p:nvSpPr>
        <p:spPr>
          <a:xfrm>
            <a:off x="5257113" y="5711386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936" name="Google Shape;936;p39" descr="Power outline"/>
          <p:cNvGrpSpPr/>
          <p:nvPr/>
        </p:nvGrpSpPr>
        <p:grpSpPr>
          <a:xfrm>
            <a:off x="5244814" y="747601"/>
            <a:ext cx="1702339" cy="1891053"/>
            <a:chOff x="5753006" y="3038475"/>
            <a:chExt cx="685957" cy="761999"/>
          </a:xfrm>
        </p:grpSpPr>
        <p:sp>
          <p:nvSpPr>
            <p:cNvPr id="937" name="Google Shape;937;p3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1100850"/>
            <a:ext cx="5722675" cy="5757150"/>
          </a:xfrm>
          <a:prstGeom prst="rect">
            <a:avLst/>
          </a:prstGeom>
          <a:noFill/>
          <a:ln>
            <a:noFill/>
          </a:ln>
          <a:effectLst>
            <a:outerShdw blurRad="471488" dist="19050" dir="5400000" algn="bl" rotWithShape="0">
              <a:schemeClr val="accent2"/>
            </a:outerShdw>
          </a:effectLst>
        </p:spPr>
      </p:pic>
      <p:sp>
        <p:nvSpPr>
          <p:cNvPr id="671" name="Google Shape;671;p23"/>
          <p:cNvSpPr txBox="1">
            <a:spLocks noGrp="1"/>
          </p:cNvSpPr>
          <p:nvPr>
            <p:ph type="title"/>
          </p:nvPr>
        </p:nvSpPr>
        <p:spPr>
          <a:xfrm>
            <a:off x="5495980" y="2056097"/>
            <a:ext cx="6408300" cy="99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GROUP 15</a:t>
            </a:r>
            <a:endParaRPr sz="6600" dirty="0"/>
          </a:p>
        </p:txBody>
      </p:sp>
      <p:sp>
        <p:nvSpPr>
          <p:cNvPr id="672" name="Google Shape;672;p23"/>
          <p:cNvSpPr txBox="1">
            <a:spLocks noGrp="1"/>
          </p:cNvSpPr>
          <p:nvPr>
            <p:ph type="body" idx="1"/>
          </p:nvPr>
        </p:nvSpPr>
        <p:spPr>
          <a:xfrm>
            <a:off x="5495980" y="3419947"/>
            <a:ext cx="64083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Phan Thai Viet - 20204895</a:t>
            </a:r>
          </a:p>
          <a:p>
            <a:pPr marL="0" indent="0">
              <a:buNone/>
            </a:pPr>
            <a:r>
              <a:rPr lang="en-US" dirty="0"/>
              <a:t>Nguyen Hung Anh - 20200028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IBM Plex Mono Medium" panose="020B0609050203000203" pitchFamily="49" charset="0"/>
              </a:rPr>
              <a:t>Nguyen </a:t>
            </a:r>
            <a:r>
              <a:rPr lang="en-US" b="0" i="0" dirty="0" err="1">
                <a:effectLst/>
                <a:latin typeface="IBM Plex Mono Medium" panose="020B0609050203000203" pitchFamily="49" charset="0"/>
              </a:rPr>
              <a:t>Huu</a:t>
            </a:r>
            <a:r>
              <a:rPr lang="en-US" b="0" i="0" dirty="0">
                <a:effectLst/>
                <a:latin typeface="IBM Plex Mono Medium" panose="020B0609050203000203" pitchFamily="49" charset="0"/>
              </a:rPr>
              <a:t> Tuan Duy -</a:t>
            </a:r>
            <a:r>
              <a:rPr lang="en-US" dirty="0">
                <a:latin typeface="IBM Plex Mono Medium" panose="020B0609050203000203" pitchFamily="49" charset="0"/>
              </a:rPr>
              <a:t> 20204907</a:t>
            </a:r>
          </a:p>
          <a:p>
            <a:pPr marL="0" indent="0">
              <a:buNone/>
            </a:pPr>
            <a:r>
              <a:rPr lang="en-US" dirty="0">
                <a:latin typeface="IBM Plex Mono Medium" panose="020B0609050203000203" pitchFamily="49" charset="0"/>
              </a:rPr>
              <a:t>Hoang Gia Nguyen - 20204889</a:t>
            </a:r>
            <a:endParaRPr lang="en-US" b="0" i="0" dirty="0">
              <a:effectLst/>
              <a:latin typeface="IBM Plex Mono Medium" panose="020B06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CONTENTS.</a:t>
            </a:r>
            <a:endParaRPr dirty="0"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 idx="5"/>
          </p:nvPr>
        </p:nvSpPr>
        <p:spPr>
          <a:xfrm>
            <a:off x="2098661" y="2054161"/>
            <a:ext cx="4236478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 dirty="0">
                <a:solidFill>
                  <a:schemeClr val="accent1"/>
                </a:solidFill>
              </a:rPr>
              <a:t>01 | Introduction</a:t>
            </a:r>
            <a:endParaRPr sz="2700" dirty="0">
              <a:solidFill>
                <a:schemeClr val="accent1"/>
              </a:solidFill>
            </a:endParaRPr>
          </a:p>
        </p:txBody>
      </p:sp>
      <p:sp>
        <p:nvSpPr>
          <p:cNvPr id="683" name="Google Shape;683;p24"/>
          <p:cNvSpPr txBox="1">
            <a:spLocks noGrp="1"/>
          </p:cNvSpPr>
          <p:nvPr>
            <p:ph type="title" idx="6"/>
          </p:nvPr>
        </p:nvSpPr>
        <p:spPr>
          <a:xfrm>
            <a:off x="2098659" y="3014451"/>
            <a:ext cx="6853918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7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02 | Page Replacement algorithm</a:t>
            </a:r>
          </a:p>
        </p:txBody>
      </p:sp>
      <p:sp>
        <p:nvSpPr>
          <p:cNvPr id="688" name="Google Shape;688;p24"/>
          <p:cNvSpPr txBox="1">
            <a:spLocks noGrp="1"/>
          </p:cNvSpPr>
          <p:nvPr>
            <p:ph type="title" idx="5"/>
          </p:nvPr>
        </p:nvSpPr>
        <p:spPr>
          <a:xfrm>
            <a:off x="2098659" y="3974741"/>
            <a:ext cx="10823518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 dirty="0">
                <a:solidFill>
                  <a:schemeClr val="accent1"/>
                </a:solidFill>
              </a:rPr>
              <a:t>03 | GUI implementation</a:t>
            </a:r>
            <a:endParaRPr sz="27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5"/>
          <p:cNvSpPr txBox="1">
            <a:spLocks noGrp="1"/>
          </p:cNvSpPr>
          <p:nvPr>
            <p:ph type="body" idx="1"/>
          </p:nvPr>
        </p:nvSpPr>
        <p:spPr>
          <a:xfrm>
            <a:off x="1231353" y="3106886"/>
            <a:ext cx="5486400" cy="152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Aft>
                <a:spcPts val="2100"/>
              </a:spcAft>
            </a:pPr>
            <a:r>
              <a:rPr lang="en-US" sz="1500" b="0" i="0" dirty="0">
                <a:effectLst/>
                <a:latin typeface="IBM Plex Mono Medium" panose="020B0609050203000203" pitchFamily="49" charset="0"/>
              </a:rPr>
              <a:t>A page replacement algorithm is needed to decide which page needs to be replaced when a new page comes in</a:t>
            </a:r>
          </a:p>
          <a:p>
            <a:pPr marL="285750" indent="-285750">
              <a:spcAft>
                <a:spcPts val="2100"/>
              </a:spcAft>
            </a:pPr>
            <a:r>
              <a:rPr lang="en-US" sz="1500" dirty="0">
                <a:latin typeface="IBM Plex Mono Medium" panose="020B0609050203000203" pitchFamily="49" charset="0"/>
              </a:rPr>
              <a:t>Function: Reduce the frequency of disk accesses and improve system performance</a:t>
            </a:r>
          </a:p>
        </p:txBody>
      </p:sp>
      <p:sp>
        <p:nvSpPr>
          <p:cNvPr id="695" name="Google Shape;695;p25"/>
          <p:cNvSpPr txBox="1">
            <a:spLocks noGrp="1"/>
          </p:cNvSpPr>
          <p:nvPr>
            <p:ph type="title"/>
          </p:nvPr>
        </p:nvSpPr>
        <p:spPr>
          <a:xfrm>
            <a:off x="1471050" y="1277696"/>
            <a:ext cx="10305300" cy="763500"/>
          </a:xfrm>
          <a:prstGeom prst="rect">
            <a:avLst/>
          </a:prstGeom>
          <a:effectLst>
            <a:outerShdw blurRad="328613" dist="47625" dir="1050000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Introduction</a:t>
            </a:r>
            <a:endParaRPr dirty="0"/>
          </a:p>
        </p:txBody>
      </p:sp>
      <p:pic>
        <p:nvPicPr>
          <p:cNvPr id="1028" name="Picture 4" descr="What are the Page Replacement Algorithms?">
            <a:extLst>
              <a:ext uri="{FF2B5EF4-FFF2-40B4-BE49-F238E27FC236}">
                <a16:creationId xmlns:a16="http://schemas.microsoft.com/office/drawing/2014/main" id="{F6A3E635-C71E-44DD-3D5D-65B847005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593" y="2867187"/>
            <a:ext cx="4929750" cy="25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5"/>
          <p:cNvSpPr txBox="1">
            <a:spLocks noGrp="1"/>
          </p:cNvSpPr>
          <p:nvPr>
            <p:ph type="title"/>
          </p:nvPr>
        </p:nvSpPr>
        <p:spPr>
          <a:xfrm>
            <a:off x="895844" y="2280872"/>
            <a:ext cx="10400311" cy="763500"/>
          </a:xfrm>
          <a:prstGeom prst="rect">
            <a:avLst/>
          </a:prstGeom>
          <a:effectLst>
            <a:outerShdw blurRad="328613" dist="47625" dir="1050000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Page Replacement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83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5"/>
          <p:cNvSpPr txBox="1">
            <a:spLocks noGrp="1"/>
          </p:cNvSpPr>
          <p:nvPr>
            <p:ph type="body" idx="1"/>
          </p:nvPr>
        </p:nvSpPr>
        <p:spPr>
          <a:xfrm>
            <a:off x="1471053" y="2275169"/>
            <a:ext cx="7156900" cy="152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Aft>
                <a:spcPts val="2100"/>
              </a:spcAft>
            </a:pPr>
            <a:r>
              <a:rPr lang="en-US" sz="1500" b="0" i="0" dirty="0">
                <a:solidFill>
                  <a:schemeClr val="bg1"/>
                </a:solidFill>
                <a:effectLst/>
                <a:latin typeface="IBM Plex Mono Medium" panose="020B0609050203000203" pitchFamily="49" charset="0"/>
              </a:rPr>
              <a:t>FIFO is a simple page replacement algorithm that maintains a queue of all pages in physical memory</a:t>
            </a:r>
          </a:p>
          <a:p>
            <a:pPr marL="285750" indent="-285750">
              <a:spcAft>
                <a:spcPts val="2100"/>
              </a:spcAft>
            </a:pPr>
            <a:r>
              <a:rPr lang="en-US" sz="1500" dirty="0">
                <a:solidFill>
                  <a:schemeClr val="bg1"/>
                </a:solidFill>
                <a:latin typeface="IBM Plex Mono Medium" panose="020B0609050203000203" pitchFamily="49" charset="0"/>
              </a:rPr>
              <a:t>Advantages:</a:t>
            </a:r>
          </a:p>
        </p:txBody>
      </p:sp>
      <p:sp>
        <p:nvSpPr>
          <p:cNvPr id="695" name="Google Shape;695;p25"/>
          <p:cNvSpPr txBox="1">
            <a:spLocks noGrp="1"/>
          </p:cNvSpPr>
          <p:nvPr>
            <p:ph type="title"/>
          </p:nvPr>
        </p:nvSpPr>
        <p:spPr>
          <a:xfrm>
            <a:off x="1471050" y="1016888"/>
            <a:ext cx="15945264" cy="763500"/>
          </a:xfrm>
          <a:prstGeom prst="rect">
            <a:avLst/>
          </a:prstGeom>
          <a:effectLst>
            <a:outerShdw blurRad="328613" dist="47625" dir="1050000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2.1. FIFO</a:t>
            </a:r>
            <a:r>
              <a:rPr lang="en" dirty="0"/>
              <a:t> </a:t>
            </a:r>
            <a:endParaRPr dirty="0"/>
          </a:p>
        </p:txBody>
      </p:sp>
      <p:sp>
        <p:nvSpPr>
          <p:cNvPr id="5" name="Google Shape;694;p25">
            <a:extLst>
              <a:ext uri="{FF2B5EF4-FFF2-40B4-BE49-F238E27FC236}">
                <a16:creationId xmlns:a16="http://schemas.microsoft.com/office/drawing/2014/main" id="{FFE9C36F-699B-669F-AE67-39BACB55E2EF}"/>
              </a:ext>
            </a:extLst>
          </p:cNvPr>
          <p:cNvSpPr txBox="1">
            <a:spLocks/>
          </p:cNvSpPr>
          <p:nvPr/>
        </p:nvSpPr>
        <p:spPr>
          <a:xfrm>
            <a:off x="1471052" y="3228787"/>
            <a:ext cx="9821345" cy="15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742950" lvl="1" indent="-285750">
              <a:spcAft>
                <a:spcPts val="2100"/>
              </a:spcAft>
            </a:pPr>
            <a:r>
              <a:rPr lang="en-US" sz="1500" dirty="0">
                <a:solidFill>
                  <a:schemeClr val="bg1"/>
                </a:solidFill>
                <a:latin typeface="IBM Plex Mono Medium" panose="020B0609050203000203" pitchFamily="49" charset="0"/>
              </a:rPr>
              <a:t>Simple to implement and understand</a:t>
            </a:r>
          </a:p>
        </p:txBody>
      </p:sp>
      <p:sp>
        <p:nvSpPr>
          <p:cNvPr id="7" name="Google Shape;694;p25">
            <a:extLst>
              <a:ext uri="{FF2B5EF4-FFF2-40B4-BE49-F238E27FC236}">
                <a16:creationId xmlns:a16="http://schemas.microsoft.com/office/drawing/2014/main" id="{3BAEC0EA-CD65-4945-C969-A1576E98BA58}"/>
              </a:ext>
            </a:extLst>
          </p:cNvPr>
          <p:cNvSpPr txBox="1">
            <a:spLocks/>
          </p:cNvSpPr>
          <p:nvPr/>
        </p:nvSpPr>
        <p:spPr>
          <a:xfrm>
            <a:off x="1471052" y="3647518"/>
            <a:ext cx="9821345" cy="15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742950" lvl="1" indent="-285750">
              <a:spcAft>
                <a:spcPts val="2100"/>
              </a:spcAft>
            </a:pPr>
            <a:r>
              <a:rPr lang="en-US" sz="1500" dirty="0">
                <a:solidFill>
                  <a:schemeClr val="bg1"/>
                </a:solidFill>
                <a:latin typeface="IBM Plex Mono Medium" panose="020B0609050203000203" pitchFamily="49" charset="0"/>
              </a:rPr>
              <a:t>Require minimal overhead</a:t>
            </a:r>
          </a:p>
        </p:txBody>
      </p:sp>
      <p:sp>
        <p:nvSpPr>
          <p:cNvPr id="10" name="Google Shape;694;p25">
            <a:extLst>
              <a:ext uri="{FF2B5EF4-FFF2-40B4-BE49-F238E27FC236}">
                <a16:creationId xmlns:a16="http://schemas.microsoft.com/office/drawing/2014/main" id="{D2E12002-E35E-1064-B34C-602E8125CD03}"/>
              </a:ext>
            </a:extLst>
          </p:cNvPr>
          <p:cNvSpPr txBox="1">
            <a:spLocks/>
          </p:cNvSpPr>
          <p:nvPr/>
        </p:nvSpPr>
        <p:spPr>
          <a:xfrm>
            <a:off x="1471051" y="4558019"/>
            <a:ext cx="9821345" cy="15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742950" lvl="1" indent="-285750">
              <a:spcAft>
                <a:spcPts val="2100"/>
              </a:spcAft>
            </a:pPr>
            <a:r>
              <a:rPr lang="en-US" sz="1500" dirty="0">
                <a:solidFill>
                  <a:schemeClr val="bg1"/>
                </a:solidFill>
                <a:latin typeface="IBM Plex Mono Medium" panose="020B0609050203000203" pitchFamily="49" charset="0"/>
              </a:rPr>
              <a:t>Can lead to poor performance in specific scenario</a:t>
            </a:r>
          </a:p>
        </p:txBody>
      </p:sp>
      <p:sp>
        <p:nvSpPr>
          <p:cNvPr id="11" name="Google Shape;694;p25">
            <a:extLst>
              <a:ext uri="{FF2B5EF4-FFF2-40B4-BE49-F238E27FC236}">
                <a16:creationId xmlns:a16="http://schemas.microsoft.com/office/drawing/2014/main" id="{69F624FF-D3EA-FBC6-0B41-57B2C825E48B}"/>
              </a:ext>
            </a:extLst>
          </p:cNvPr>
          <p:cNvSpPr txBox="1">
            <a:spLocks/>
          </p:cNvSpPr>
          <p:nvPr/>
        </p:nvSpPr>
        <p:spPr>
          <a:xfrm>
            <a:off x="1562789" y="4408468"/>
            <a:ext cx="15562745" cy="15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285750" indent="-285750">
              <a:spcAft>
                <a:spcPts val="2100"/>
              </a:spcAft>
            </a:pPr>
            <a:r>
              <a:rPr lang="en-US" sz="1500" dirty="0">
                <a:solidFill>
                  <a:schemeClr val="bg1"/>
                </a:solidFill>
                <a:latin typeface="IBM Plex Mono Medium" panose="020B0609050203000203" pitchFamily="49" charset="0"/>
              </a:rPr>
              <a:t>Disadvantage:</a:t>
            </a:r>
          </a:p>
        </p:txBody>
      </p:sp>
      <p:sp>
        <p:nvSpPr>
          <p:cNvPr id="12" name="Google Shape;694;p25">
            <a:extLst>
              <a:ext uri="{FF2B5EF4-FFF2-40B4-BE49-F238E27FC236}">
                <a16:creationId xmlns:a16="http://schemas.microsoft.com/office/drawing/2014/main" id="{4D35011B-29E5-B22D-EA3C-A4CAB86896A0}"/>
              </a:ext>
            </a:extLst>
          </p:cNvPr>
          <p:cNvSpPr txBox="1">
            <a:spLocks/>
          </p:cNvSpPr>
          <p:nvPr/>
        </p:nvSpPr>
        <p:spPr>
          <a:xfrm>
            <a:off x="1471050" y="4976750"/>
            <a:ext cx="15114030" cy="15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742950" lvl="1" indent="-285750">
              <a:spcAft>
                <a:spcPts val="2100"/>
              </a:spcAft>
            </a:pPr>
            <a:r>
              <a:rPr lang="en-US" sz="1500" dirty="0">
                <a:solidFill>
                  <a:schemeClr val="bg1"/>
                </a:solidFill>
                <a:latin typeface="IBM Plex Mono Medium" panose="020B0609050203000203" pitchFamily="49" charset="0"/>
              </a:rPr>
              <a:t>L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IBM Plex Mono Medium" panose="020B0609050203000203" pitchFamily="49" charset="0"/>
              </a:rPr>
              <a:t>ack of consideration for the frequency of page access</a:t>
            </a:r>
            <a:endParaRPr lang="en-US" sz="1500" dirty="0">
              <a:solidFill>
                <a:schemeClr val="bg1"/>
              </a:solidFill>
              <a:latin typeface="IBM Plex Mono Medium" panose="020B06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4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88C91D-F5C2-154A-073B-FF13EA178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34" y="1334139"/>
            <a:ext cx="5613331" cy="493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5"/>
          <p:cNvSpPr txBox="1">
            <a:spLocks noGrp="1"/>
          </p:cNvSpPr>
          <p:nvPr>
            <p:ph type="body" idx="1"/>
          </p:nvPr>
        </p:nvSpPr>
        <p:spPr>
          <a:xfrm>
            <a:off x="301900" y="2367730"/>
            <a:ext cx="8771081" cy="152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Aft>
                <a:spcPts val="2100"/>
              </a:spcAft>
            </a:pPr>
            <a:r>
              <a:rPr lang="en-US" sz="1500" b="0" i="0" dirty="0">
                <a:solidFill>
                  <a:schemeClr val="bg1"/>
                </a:solidFill>
                <a:effectLst/>
                <a:latin typeface="IBM Plex Mono Medium" panose="020B0609050203000203" pitchFamily="49" charset="0"/>
              </a:rPr>
              <a:t>LRU is a popular page replacement algorithm that selects the page that has not been used for the longest period of time for replacement</a:t>
            </a:r>
          </a:p>
          <a:p>
            <a:pPr marL="285750" indent="-285750">
              <a:spcAft>
                <a:spcPts val="2100"/>
              </a:spcAft>
            </a:pPr>
            <a:r>
              <a:rPr lang="en-US" sz="1500" dirty="0">
                <a:solidFill>
                  <a:schemeClr val="bg1"/>
                </a:solidFill>
                <a:latin typeface="IBM Plex Mono Medium" panose="020B0609050203000203" pitchFamily="49" charset="0"/>
              </a:rPr>
              <a:t>Advantages:</a:t>
            </a:r>
          </a:p>
        </p:txBody>
      </p:sp>
      <p:sp>
        <p:nvSpPr>
          <p:cNvPr id="695" name="Google Shape;695;p25"/>
          <p:cNvSpPr txBox="1">
            <a:spLocks noGrp="1"/>
          </p:cNvSpPr>
          <p:nvPr>
            <p:ph type="title"/>
          </p:nvPr>
        </p:nvSpPr>
        <p:spPr>
          <a:xfrm>
            <a:off x="1471049" y="1277696"/>
            <a:ext cx="14240127" cy="763500"/>
          </a:xfrm>
          <a:prstGeom prst="rect">
            <a:avLst/>
          </a:prstGeom>
          <a:effectLst>
            <a:outerShdw blurRad="328613" dist="47625" dir="1050000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2.2. LRU</a:t>
            </a:r>
            <a:r>
              <a:rPr lang="en" dirty="0"/>
              <a:t> </a:t>
            </a:r>
            <a:endParaRPr dirty="0"/>
          </a:p>
        </p:txBody>
      </p:sp>
      <p:sp>
        <p:nvSpPr>
          <p:cNvPr id="5" name="Google Shape;694;p25">
            <a:extLst>
              <a:ext uri="{FF2B5EF4-FFF2-40B4-BE49-F238E27FC236}">
                <a16:creationId xmlns:a16="http://schemas.microsoft.com/office/drawing/2014/main" id="{FFE9C36F-699B-669F-AE67-39BACB55E2EF}"/>
              </a:ext>
            </a:extLst>
          </p:cNvPr>
          <p:cNvSpPr txBox="1">
            <a:spLocks/>
          </p:cNvSpPr>
          <p:nvPr/>
        </p:nvSpPr>
        <p:spPr>
          <a:xfrm>
            <a:off x="301898" y="3492352"/>
            <a:ext cx="8771081" cy="15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742950" lvl="1" indent="-285750">
              <a:spcAft>
                <a:spcPts val="2100"/>
              </a:spcAft>
            </a:pPr>
            <a:r>
              <a:rPr lang="en-US" sz="1500" dirty="0">
                <a:solidFill>
                  <a:schemeClr val="bg1"/>
                </a:solidFill>
                <a:latin typeface="IBM Plex Mono Medium" panose="020B0609050203000203" pitchFamily="49" charset="0"/>
              </a:rPr>
              <a:t>Prioritize frequently used pages, leading to better </a:t>
            </a:r>
          </a:p>
        </p:txBody>
      </p:sp>
      <p:sp>
        <p:nvSpPr>
          <p:cNvPr id="7" name="Google Shape;694;p25">
            <a:extLst>
              <a:ext uri="{FF2B5EF4-FFF2-40B4-BE49-F238E27FC236}">
                <a16:creationId xmlns:a16="http://schemas.microsoft.com/office/drawing/2014/main" id="{3BAEC0EA-CD65-4945-C969-A1576E98BA58}"/>
              </a:ext>
            </a:extLst>
          </p:cNvPr>
          <p:cNvSpPr txBox="1">
            <a:spLocks/>
          </p:cNvSpPr>
          <p:nvPr/>
        </p:nvSpPr>
        <p:spPr>
          <a:xfrm>
            <a:off x="301898" y="4023385"/>
            <a:ext cx="8771081" cy="15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742950" lvl="1" indent="-285750">
              <a:spcAft>
                <a:spcPts val="2100"/>
              </a:spcAft>
            </a:pPr>
            <a:r>
              <a:rPr lang="en-US" sz="1500" dirty="0">
                <a:solidFill>
                  <a:schemeClr val="bg1"/>
                </a:solidFill>
                <a:latin typeface="IBM Plex Mono Medium" panose="020B0609050203000203" pitchFamily="49" charset="0"/>
              </a:rPr>
              <a:t>Relatively simple to understand and implement</a:t>
            </a:r>
          </a:p>
        </p:txBody>
      </p:sp>
      <p:sp>
        <p:nvSpPr>
          <p:cNvPr id="11" name="Google Shape;694;p25">
            <a:extLst>
              <a:ext uri="{FF2B5EF4-FFF2-40B4-BE49-F238E27FC236}">
                <a16:creationId xmlns:a16="http://schemas.microsoft.com/office/drawing/2014/main" id="{69F624FF-D3EA-FBC6-0B41-57B2C825E48B}"/>
              </a:ext>
            </a:extLst>
          </p:cNvPr>
          <p:cNvSpPr txBox="1">
            <a:spLocks/>
          </p:cNvSpPr>
          <p:nvPr/>
        </p:nvSpPr>
        <p:spPr>
          <a:xfrm>
            <a:off x="301898" y="4784335"/>
            <a:ext cx="8771081" cy="15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285750" indent="-285750">
              <a:spcAft>
                <a:spcPts val="2100"/>
              </a:spcAft>
            </a:pPr>
            <a:r>
              <a:rPr lang="en-US" sz="1500" dirty="0">
                <a:solidFill>
                  <a:schemeClr val="bg1"/>
                </a:solidFill>
                <a:latin typeface="IBM Plex Mono Medium" panose="020B0609050203000203" pitchFamily="49" charset="0"/>
              </a:rPr>
              <a:t>Disadvantage:</a:t>
            </a:r>
          </a:p>
        </p:txBody>
      </p:sp>
      <p:sp>
        <p:nvSpPr>
          <p:cNvPr id="12" name="Google Shape;694;p25">
            <a:extLst>
              <a:ext uri="{FF2B5EF4-FFF2-40B4-BE49-F238E27FC236}">
                <a16:creationId xmlns:a16="http://schemas.microsoft.com/office/drawing/2014/main" id="{4D35011B-29E5-B22D-EA3C-A4CAB86896A0}"/>
              </a:ext>
            </a:extLst>
          </p:cNvPr>
          <p:cNvSpPr txBox="1">
            <a:spLocks/>
          </p:cNvSpPr>
          <p:nvPr/>
        </p:nvSpPr>
        <p:spPr>
          <a:xfrm>
            <a:off x="301898" y="4945762"/>
            <a:ext cx="8771081" cy="15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742950" lvl="1" indent="-285750">
              <a:spcAft>
                <a:spcPts val="2100"/>
              </a:spcAft>
            </a:pPr>
            <a:r>
              <a:rPr lang="en-US" sz="1500" b="0" i="0" dirty="0">
                <a:solidFill>
                  <a:schemeClr val="bg1"/>
                </a:solidFill>
                <a:effectLst/>
                <a:latin typeface="IBM Plex Mono Medium" panose="020B0609050203000203" pitchFamily="49" charset="0"/>
              </a:rPr>
              <a:t>The implementation can be more complex and difficult to optimize for large-scale systems</a:t>
            </a:r>
            <a:endParaRPr lang="en-US" sz="1500" dirty="0">
              <a:solidFill>
                <a:schemeClr val="bg1"/>
              </a:solidFill>
              <a:latin typeface="IBM Plex Mono Medium" panose="020B06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0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8B4A58E-1C12-C397-EE6D-CDBA0D3FC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652" y="1107101"/>
            <a:ext cx="8624696" cy="498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8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E653BA"/>
      </a:accent1>
      <a:accent2>
        <a:srgbClr val="15D5FA"/>
      </a:accent2>
      <a:accent3>
        <a:srgbClr val="001B65"/>
      </a:accent3>
      <a:accent4>
        <a:srgbClr val="00092D"/>
      </a:accent4>
      <a:accent5>
        <a:srgbClr val="444444"/>
      </a:accent5>
      <a:accent6>
        <a:srgbClr val="0000FF"/>
      </a:accent6>
      <a:hlink>
        <a:srgbClr val="15D5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304</Words>
  <Application>Microsoft Office PowerPoint</Application>
  <PresentationFormat>Widescreen</PresentationFormat>
  <Paragraphs>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IBM Plex Mono Medium</vt:lpstr>
      <vt:lpstr>Arial</vt:lpstr>
      <vt:lpstr>Courier New</vt:lpstr>
      <vt:lpstr>Barlow Condensed</vt:lpstr>
      <vt:lpstr>Aldrich</vt:lpstr>
      <vt:lpstr>IBM Plex Mono</vt:lpstr>
      <vt:lpstr>Abril Fatface</vt:lpstr>
      <vt:lpstr>SlidesMania</vt:lpstr>
      <vt:lpstr>PAGE REPLACEMENT ALGORITHM</vt:lpstr>
      <vt:lpstr>GROUP 15</vt:lpstr>
      <vt:lpstr>TABLE OF CONTENTS.</vt:lpstr>
      <vt:lpstr>1. Introduction</vt:lpstr>
      <vt:lpstr>2. Page Replacement Algorithm</vt:lpstr>
      <vt:lpstr>2.1. FIFO </vt:lpstr>
      <vt:lpstr>PowerPoint Presentation</vt:lpstr>
      <vt:lpstr>2.2. LRU </vt:lpstr>
      <vt:lpstr>PowerPoint Presentation</vt:lpstr>
      <vt:lpstr>2.3. OPR </vt:lpstr>
      <vt:lpstr>PowerPoint Presentation</vt:lpstr>
      <vt:lpstr>3. GUI implementation</vt:lpstr>
      <vt:lpstr>3.1. Usecase Diagram 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REPLACEMENT ALGORITHM</dc:title>
  <cp:lastModifiedBy>Tuấn Duy</cp:lastModifiedBy>
  <cp:revision>3</cp:revision>
  <dcterms:modified xsi:type="dcterms:W3CDTF">2023-02-20T06:03:38Z</dcterms:modified>
</cp:coreProperties>
</file>