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5" r:id="rId7"/>
    <p:sldId id="264" r:id="rId8"/>
    <p:sldId id="263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 autoAdjust="0"/>
    <p:restoredTop sz="61139" autoAdjust="0"/>
  </p:normalViewPr>
  <p:slideViewPr>
    <p:cSldViewPr>
      <p:cViewPr varScale="1">
        <p:scale>
          <a:sx n="46" d="100"/>
          <a:sy n="46" d="100"/>
        </p:scale>
        <p:origin x="-17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8094D-80A2-4E83-987D-E9D5C1F2343B}" type="datetimeFigureOut">
              <a:rPr lang="fr-FR" smtClean="0"/>
              <a:t>28/05/2012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D1C6B-FE0F-4C30-92A5-80AE6BF47FE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Bonsoir à tous,</a:t>
            </a:r>
          </a:p>
          <a:p>
            <a:endParaRPr lang="fr-FR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but de la présentation ce soir est de passer de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Passons aux</a:t>
            </a:r>
            <a:r>
              <a:rPr lang="fr-FR" baseline="0" dirty="0" smtClean="0"/>
              <a:t> </a:t>
            </a:r>
            <a:r>
              <a:rPr lang="fr-FR" baseline="0" smtClean="0"/>
              <a:t>choses sérieuses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Ça …</a:t>
            </a:r>
          </a:p>
          <a:p>
            <a:endParaRPr lang="fr-FR" dirty="0" smtClean="0"/>
          </a:p>
          <a:p>
            <a:r>
              <a:rPr lang="fr-FR" dirty="0" smtClean="0"/>
              <a:t>Un distributeur à boissons fonctionnel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sissi</a:t>
            </a:r>
            <a:r>
              <a:rPr lang="fr-FR" baseline="0" dirty="0" smtClean="0"/>
              <a:t> !) vers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</a:t>
            </a:r>
            <a:r>
              <a:rPr lang="fr-FR" baseline="0" dirty="0" smtClean="0"/>
              <a:t> 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Un distributeur à boissons fonctionnel, et PROPRE.</a:t>
            </a:r>
          </a:p>
          <a:p>
            <a:r>
              <a:rPr lang="fr-FR" baseline="0" dirty="0" smtClean="0"/>
              <a:t>Et c’est exactement ça un </a:t>
            </a:r>
            <a:r>
              <a:rPr lang="fr-FR" baseline="0" dirty="0" err="1" smtClean="0"/>
              <a:t>refactoring</a:t>
            </a:r>
            <a:r>
              <a:rPr lang="fr-FR" baseline="0" dirty="0" smtClean="0"/>
              <a:t> : le fonctionnement extérieur est exactement le même.</a:t>
            </a:r>
          </a:p>
          <a:p>
            <a:r>
              <a:rPr lang="fr-FR" baseline="0" dirty="0" smtClean="0"/>
              <a:t>En terme de code, on peut dire que plus propre veut dire maintenable et extensible plus facilement.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Concernant la structure du code, nous voulons passer de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code conditionnel</a:t>
            </a:r>
            <a:r>
              <a:rPr lang="fr-FR" baseline="0" dirty="0" smtClean="0"/>
              <a:t> avec les 3 opérations proposées par notre application ce soir :</a:t>
            </a:r>
          </a:p>
          <a:p>
            <a:r>
              <a:rPr lang="fr-FR" baseline="0" dirty="0" smtClean="0"/>
              <a:t>GET boisson</a:t>
            </a:r>
          </a:p>
          <a:p>
            <a:r>
              <a:rPr lang="fr-FR" baseline="0" dirty="0" smtClean="0"/>
              <a:t>PUT pièce</a:t>
            </a:r>
          </a:p>
          <a:p>
            <a:r>
              <a:rPr lang="fr-FR" baseline="0" dirty="0" smtClean="0"/>
              <a:t>COIN-RETURN</a:t>
            </a:r>
          </a:p>
          <a:p>
            <a:endParaRPr lang="fr-FR" baseline="0" dirty="0" smtClean="0"/>
          </a:p>
          <a:p>
            <a:r>
              <a:rPr lang="fr-FR" baseline="0" dirty="0" smtClean="0"/>
              <a:t>Nous voulons arriver au code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Suivant …</a:t>
            </a:r>
          </a:p>
          <a:p>
            <a:endParaRPr lang="fr-FR" dirty="0" smtClean="0"/>
          </a:p>
          <a:p>
            <a:r>
              <a:rPr lang="fr-FR" dirty="0" smtClean="0"/>
              <a:t>Le code client ne sait pas quel code est exécuté, il s’appuie sur une</a:t>
            </a:r>
            <a:r>
              <a:rPr lang="fr-FR" baseline="0" dirty="0" smtClean="0"/>
              <a:t> interface command, identique pour l’ensemble des classes concrètes d’implémentation.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Nous suivrons 4 étapes ce soir :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… Lecture</a:t>
            </a:r>
            <a:r>
              <a:rPr lang="fr-FR" baseline="0" dirty="0" smtClean="0"/>
              <a:t> des 4 étapes …</a:t>
            </a:r>
            <a:endParaRPr lang="fr-FR" dirty="0" smtClean="0"/>
          </a:p>
          <a:p>
            <a:endParaRPr lang="fr-FR" dirty="0" smtClean="0"/>
          </a:p>
          <a:p>
            <a:pPr rtl="0"/>
            <a:r>
              <a:rPr lang="fr-FR" dirty="0" smtClean="0"/>
              <a:t>Avant de commencer, 2 remerciements et un avertissement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fr-FR" dirty="0" smtClean="0"/>
              <a:t>QIM Info, l’entreprise pour laquelle</a:t>
            </a:r>
            <a:r>
              <a:rPr lang="fr-FR" baseline="0" dirty="0" smtClean="0"/>
              <a:t> je travaille, qui m’a laissé du temps pour préparer cette présentation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Freddy Malet, de </a:t>
            </a:r>
            <a:r>
              <a:rPr lang="fr-FR" baseline="0" dirty="0" err="1" smtClean="0"/>
              <a:t>SonarSource</a:t>
            </a:r>
            <a:r>
              <a:rPr lang="fr-FR" baseline="0" dirty="0" smtClean="0"/>
              <a:t> pour son accompagnement tout au long de la préparation</a:t>
            </a:r>
          </a:p>
          <a:p>
            <a:pPr marL="228600" indent="-228600">
              <a:buAutoNum type="arabicParenR"/>
            </a:pPr>
            <a:endParaRPr lang="fr-FR" baseline="0" dirty="0" smtClean="0"/>
          </a:p>
          <a:p>
            <a:pPr marL="228600" indent="-228600">
              <a:buNone/>
            </a:pPr>
            <a:r>
              <a:rPr lang="fr-FR" baseline="0" dirty="0" smtClean="0"/>
              <a:t>Et maintenant l’avertissement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code pique</a:t>
            </a:r>
            <a:r>
              <a:rPr lang="fr-FR" baseline="0" dirty="0" smtClean="0"/>
              <a:t> aux yeux, il fait mal aux yeux.</a:t>
            </a:r>
          </a:p>
          <a:p>
            <a:r>
              <a:rPr lang="fr-FR" baseline="0" dirty="0" smtClean="0"/>
              <a:t>Vous risquez de vouloir quitter la salle en signe de protestation.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Je vous remercie par avance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test unitaires sont mal nommés, les exceptions ne sont pas gérées, un parseur pourrait être plus qu’utile … </a:t>
            </a:r>
          </a:p>
          <a:p>
            <a:r>
              <a:rPr lang="fr-FR" baseline="0" dirty="0" smtClean="0"/>
              <a:t>La situation revisitée est celle d’un code hérité d’un autre développeur et nous devons reprendre la main.</a:t>
            </a:r>
          </a:p>
          <a:p>
            <a:r>
              <a:rPr lang="fr-FR" baseline="0" dirty="0" smtClean="0"/>
              <a:t>Nous nous contenterons d’une modification ciblée qui améliorera la qualité du code et nous permettra d’appliquer un bon principe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Laisser le code plus propre en partant qu’en</a:t>
            </a:r>
            <a:r>
              <a:rPr lang="fr-FR" baseline="0" dirty="0" smtClean="0"/>
              <a:t> arrivant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D1C6B-FE0F-4C30-92A5-80AE6BF47FE0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Refactoring</a:t>
            </a:r>
            <a:r>
              <a:rPr lang="fr-FR" dirty="0" smtClean="0"/>
              <a:t> to Pattern</a:t>
            </a:r>
            <a:br>
              <a:rPr lang="fr-FR" dirty="0" smtClean="0"/>
            </a:br>
            <a:r>
              <a:rPr lang="fr-FR" dirty="0" err="1" smtClean="0"/>
              <a:t>Conditional</a:t>
            </a:r>
            <a:r>
              <a:rPr lang="fr-FR" dirty="0" smtClean="0"/>
              <a:t> Dispatcher to Command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4724400"/>
            <a:ext cx="6400800" cy="2133600"/>
          </a:xfrm>
        </p:spPr>
        <p:txBody>
          <a:bodyPr>
            <a:normAutofit fontScale="92500" lnSpcReduction="10000"/>
          </a:bodyPr>
          <a:lstStyle/>
          <a:p>
            <a:pPr algn="r"/>
            <a:endParaRPr lang="fr-FR" dirty="0" smtClean="0"/>
          </a:p>
          <a:p>
            <a:pPr algn="r"/>
            <a:r>
              <a:rPr lang="fr-FR" dirty="0" smtClean="0"/>
              <a:t>Geneva JUG – 29 mai 2012</a:t>
            </a:r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dirty="0" err="1" smtClean="0"/>
              <a:t>Teryk</a:t>
            </a:r>
            <a:r>
              <a:rPr lang="fr-FR" dirty="0" smtClean="0"/>
              <a:t> </a:t>
            </a:r>
            <a:r>
              <a:rPr lang="fr-FR" dirty="0" err="1" smtClean="0"/>
              <a:t>Bellahsene</a:t>
            </a:r>
            <a:r>
              <a:rPr lang="fr-FR" dirty="0" smtClean="0"/>
              <a:t> de </a:t>
            </a:r>
            <a:r>
              <a:rPr lang="fr-FR" dirty="0" err="1" smtClean="0"/>
              <a:t>Qim</a:t>
            </a:r>
            <a:r>
              <a:rPr lang="fr-FR" dirty="0" smtClean="0"/>
              <a:t> Info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t3.gstatic.com/images?q=tbn:ANd9GcRQH1LT_58O5daDqTaMfhUzvyYNeqdsf2gttbRLTQJR_p6pBjH-kdO0IejMy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6275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asc.com/blog/wp-content/uploads/2011/01/13_pepsi-in-snow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381000"/>
            <a:ext cx="9143997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oncoffeemakers.com/images/tried-pepsi-vending-machines-but-not-coffee-vending-machines-212739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57200"/>
            <a:ext cx="3352800" cy="5482816"/>
          </a:xfrm>
          <a:prstGeom prst="rect">
            <a:avLst/>
          </a:prstGeom>
          <a:noFill/>
        </p:spPr>
      </p:pic>
      <p:pic>
        <p:nvPicPr>
          <p:cNvPr id="5" name="Picture 2" descr="http://www.oncoffeemakers.com/images/tried-pepsi-vending-machines-but-not-coffee-vending-machines-212739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33400"/>
            <a:ext cx="3352800" cy="5482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3299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895600"/>
            <a:ext cx="9144001" cy="9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352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Extraire méthode (x 3)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Extraire classe (x 3)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Création d’une interface commune Command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Passage du fonctionnement conditionnel à l’encapsulation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totaltrust.files.wordpress.com/2012/01/thank-you-languages-hcjb-glob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315200" cy="6822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chicktech.com/wp-content/uploads/2011/08/dawson-cry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blogs.citypages.com/blotter/BoyScou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04800"/>
            <a:ext cx="5715000" cy="620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Affichage à l'écran (4:3)</PresentationFormat>
  <Paragraphs>60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Refactoring to Pattern Conditional Dispatcher to Command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to Pattern Conditional Dispatcher to Command</dc:title>
  <dc:creator>Teryk</dc:creator>
  <cp:lastModifiedBy>Galephico</cp:lastModifiedBy>
  <cp:revision>15</cp:revision>
  <dcterms:created xsi:type="dcterms:W3CDTF">2006-08-16T00:00:00Z</dcterms:created>
  <dcterms:modified xsi:type="dcterms:W3CDTF">2012-05-28T22:07:02Z</dcterms:modified>
</cp:coreProperties>
</file>