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2E2D2-01B1-4FA0-A8BC-DCCAC2287EDC}" v="8" dt="2022-09-08T11:04:2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jaz Hussain" userId="43462612227a8753" providerId="LiveId" clId="{4D02E2D2-01B1-4FA0-A8BC-DCCAC2287EDC}"/>
    <pc:docChg chg="modSld">
      <pc:chgData name="Ejaz Hussain" userId="43462612227a8753" providerId="LiveId" clId="{4D02E2D2-01B1-4FA0-A8BC-DCCAC2287EDC}" dt="2022-09-08T11:04:25.768" v="9"/>
      <pc:docMkLst>
        <pc:docMk/>
      </pc:docMkLst>
      <pc:sldChg chg="modSp mod modTransition">
        <pc:chgData name="Ejaz Hussain" userId="43462612227a8753" providerId="LiveId" clId="{4D02E2D2-01B1-4FA0-A8BC-DCCAC2287EDC}" dt="2022-09-08T11:04:15.195" v="8"/>
        <pc:sldMkLst>
          <pc:docMk/>
          <pc:sldMk cId="2857961975" sldId="256"/>
        </pc:sldMkLst>
        <pc:spChg chg="mod">
          <ac:chgData name="Ejaz Hussain" userId="43462612227a8753" providerId="LiveId" clId="{4D02E2D2-01B1-4FA0-A8BC-DCCAC2287EDC}" dt="2022-09-08T10:56:31.108" v="1" actId="20577"/>
          <ac:spMkLst>
            <pc:docMk/>
            <pc:sldMk cId="2857961975" sldId="256"/>
            <ac:spMk id="3" creationId="{1F8EC475-6134-2176-D54A-CA4C0B6A8006}"/>
          </ac:spMkLst>
        </pc:spChg>
      </pc:sldChg>
      <pc:sldChg chg="modTransition">
        <pc:chgData name="Ejaz Hussain" userId="43462612227a8753" providerId="LiveId" clId="{4D02E2D2-01B1-4FA0-A8BC-DCCAC2287EDC}" dt="2022-09-08T11:04:00.483" v="3"/>
        <pc:sldMkLst>
          <pc:docMk/>
          <pc:sldMk cId="2054028592" sldId="257"/>
        </pc:sldMkLst>
      </pc:sldChg>
      <pc:sldChg chg="modTransition">
        <pc:chgData name="Ejaz Hussain" userId="43462612227a8753" providerId="LiveId" clId="{4D02E2D2-01B1-4FA0-A8BC-DCCAC2287EDC}" dt="2022-09-08T11:04:25.768" v="9"/>
        <pc:sldMkLst>
          <pc:docMk/>
          <pc:sldMk cId="691908025" sldId="258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ocs.microsoft.com/en-us/sharepoint/dev/spfx/extensions/get-started/building-form-customizer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github.com/ejazhussain/spfx-projects/tree/main/react-formcustomizer-customers" TargetMode="External"/><Relationship Id="rId1" Type="http://schemas.openxmlformats.org/officeDocument/2006/relationships/hyperlink" Target="https://www.office365clinic.com/2022/07/11/getting-started-with-spfx-form-customizer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www.office365clinic.com/2022/07/11/getting-started-with-spfx-form-customizer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github.com/ejazhussain/spfx-projects/tree/main/react-formcustomizer-customer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docs.microsoft.com/en-us/sharepoint/dev/spfx/extensions/get-started/building-form-customize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2780-FD9A-41A6-A76E-9F44E36D34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B08268F-AF03-4447-B3B4-5399C5294135}">
      <dgm:prSet phldrT="[Text]"/>
      <dgm:spPr/>
      <dgm:t>
        <a:bodyPr/>
        <a:lstStyle/>
        <a:p>
          <a:r>
            <a:rPr lang="en-GB" dirty="0"/>
            <a:t>Steps</a:t>
          </a:r>
        </a:p>
      </dgm:t>
    </dgm:pt>
    <dgm:pt modelId="{434D8F4C-858B-45A5-94A6-492C578DAFC9}" type="parTrans" cxnId="{AAEA9F03-4C79-42DE-86D2-C8ED3D0E253B}">
      <dgm:prSet/>
      <dgm:spPr/>
      <dgm:t>
        <a:bodyPr/>
        <a:lstStyle/>
        <a:p>
          <a:endParaRPr lang="en-GB"/>
        </a:p>
      </dgm:t>
    </dgm:pt>
    <dgm:pt modelId="{DFD0C688-E3B1-4B7D-98AD-03C4370F875A}" type="sibTrans" cxnId="{AAEA9F03-4C79-42DE-86D2-C8ED3D0E253B}">
      <dgm:prSet/>
      <dgm:spPr/>
      <dgm:t>
        <a:bodyPr/>
        <a:lstStyle/>
        <a:p>
          <a:endParaRPr lang="en-GB"/>
        </a:p>
      </dgm:t>
    </dgm:pt>
    <dgm:pt modelId="{63BD29B5-3DFB-4B00-ABA6-BC2516ED26D2}">
      <dgm:prSet phldrT="[Text]"/>
      <dgm:spPr/>
      <dgm:t>
        <a:bodyPr/>
        <a:lstStyle/>
        <a:p>
          <a:r>
            <a:rPr lang="en-GB" dirty="0"/>
            <a:t>Create list or library structure using content types</a:t>
          </a:r>
        </a:p>
      </dgm:t>
    </dgm:pt>
    <dgm:pt modelId="{A64EE88C-5DE4-475E-B532-7597198B5A9D}" type="parTrans" cxnId="{6CB39678-68F4-4D88-825F-ECB624C70051}">
      <dgm:prSet/>
      <dgm:spPr/>
      <dgm:t>
        <a:bodyPr/>
        <a:lstStyle/>
        <a:p>
          <a:endParaRPr lang="en-GB"/>
        </a:p>
      </dgm:t>
    </dgm:pt>
    <dgm:pt modelId="{C2C4E72B-91BC-4801-B155-478978754CDD}" type="sibTrans" cxnId="{6CB39678-68F4-4D88-825F-ECB624C70051}">
      <dgm:prSet/>
      <dgm:spPr/>
      <dgm:t>
        <a:bodyPr/>
        <a:lstStyle/>
        <a:p>
          <a:endParaRPr lang="en-GB"/>
        </a:p>
      </dgm:t>
    </dgm:pt>
    <dgm:pt modelId="{936A558C-BF6C-4103-B39C-CFD48AF2844E}">
      <dgm:prSet phldrT="[Text]"/>
      <dgm:spPr/>
      <dgm:t>
        <a:bodyPr/>
        <a:lstStyle/>
        <a:p>
          <a:r>
            <a:rPr lang="en-GB" dirty="0"/>
            <a:t>Create Form Customizer extension project</a:t>
          </a:r>
        </a:p>
      </dgm:t>
    </dgm:pt>
    <dgm:pt modelId="{F0625B72-4F80-4CFC-97EC-ED89B1BA3D55}" type="parTrans" cxnId="{B98F7827-098D-4927-B3EB-9532024694E5}">
      <dgm:prSet/>
      <dgm:spPr/>
      <dgm:t>
        <a:bodyPr/>
        <a:lstStyle/>
        <a:p>
          <a:endParaRPr lang="en-GB"/>
        </a:p>
      </dgm:t>
    </dgm:pt>
    <dgm:pt modelId="{7ABD31A7-6085-451B-80F5-0C4A28887428}" type="sibTrans" cxnId="{B98F7827-098D-4927-B3EB-9532024694E5}">
      <dgm:prSet/>
      <dgm:spPr/>
      <dgm:t>
        <a:bodyPr/>
        <a:lstStyle/>
        <a:p>
          <a:endParaRPr lang="en-GB"/>
        </a:p>
      </dgm:t>
    </dgm:pt>
    <dgm:pt modelId="{5B5BDA67-6EC6-418D-BF91-6660E932A9F9}">
      <dgm:prSet phldrT="[Text]"/>
      <dgm:spPr/>
      <dgm:t>
        <a:bodyPr/>
        <a:lstStyle/>
        <a:p>
          <a:r>
            <a:rPr lang="en-GB" dirty="0"/>
            <a:t>Configure and Debug</a:t>
          </a:r>
        </a:p>
      </dgm:t>
    </dgm:pt>
    <dgm:pt modelId="{545ECB66-63BD-4B57-A7D6-B63317CB0324}" type="parTrans" cxnId="{2F0E53BE-A83F-440D-ADC7-31CBA6C4522D}">
      <dgm:prSet/>
      <dgm:spPr/>
      <dgm:t>
        <a:bodyPr/>
        <a:lstStyle/>
        <a:p>
          <a:endParaRPr lang="en-GB"/>
        </a:p>
      </dgm:t>
    </dgm:pt>
    <dgm:pt modelId="{9DA80D28-6D79-4360-8693-51ED092CEE48}" type="sibTrans" cxnId="{2F0E53BE-A83F-440D-ADC7-31CBA6C4522D}">
      <dgm:prSet/>
      <dgm:spPr/>
      <dgm:t>
        <a:bodyPr/>
        <a:lstStyle/>
        <a:p>
          <a:endParaRPr lang="en-GB"/>
        </a:p>
      </dgm:t>
    </dgm:pt>
    <dgm:pt modelId="{BBC22A27-F09E-415A-8DA5-5704C54E93E3}">
      <dgm:prSet phldrT="[Text]"/>
      <dgm:spPr/>
      <dgm:t>
        <a:bodyPr/>
        <a:lstStyle/>
        <a:p>
          <a:r>
            <a:rPr lang="en-GB" dirty="0"/>
            <a:t>Associate the custom component to the content type</a:t>
          </a:r>
        </a:p>
      </dgm:t>
    </dgm:pt>
    <dgm:pt modelId="{EC1793EB-977E-413A-8578-75ADBEE05279}" type="parTrans" cxnId="{139BAF6C-1DD4-49A7-92BD-096B9124EC0D}">
      <dgm:prSet/>
      <dgm:spPr/>
      <dgm:t>
        <a:bodyPr/>
        <a:lstStyle/>
        <a:p>
          <a:endParaRPr lang="en-GB"/>
        </a:p>
      </dgm:t>
    </dgm:pt>
    <dgm:pt modelId="{7DA1DA2B-0547-4CF3-81BB-933FD4846631}" type="sibTrans" cxnId="{139BAF6C-1DD4-49A7-92BD-096B9124EC0D}">
      <dgm:prSet/>
      <dgm:spPr/>
      <dgm:t>
        <a:bodyPr/>
        <a:lstStyle/>
        <a:p>
          <a:endParaRPr lang="en-GB"/>
        </a:p>
      </dgm:t>
    </dgm:pt>
    <dgm:pt modelId="{18562C16-AB57-4379-AF0E-4E81124282E1}">
      <dgm:prSet phldrT="[Text]"/>
      <dgm:spPr/>
      <dgm:t>
        <a:bodyPr/>
        <a:lstStyle/>
        <a:p>
          <a:r>
            <a:rPr lang="en-GB" dirty="0"/>
            <a:t>Deploy solution to App </a:t>
          </a:r>
          <a:r>
            <a:rPr lang="en-GB" dirty="0" err="1"/>
            <a:t>Catalog</a:t>
          </a:r>
          <a:endParaRPr lang="en-GB" dirty="0"/>
        </a:p>
      </dgm:t>
    </dgm:pt>
    <dgm:pt modelId="{8A99788F-41C0-4549-8530-512DE1CC5F6A}" type="parTrans" cxnId="{2944FC87-CAF0-4A30-8657-17EF739B1D11}">
      <dgm:prSet/>
      <dgm:spPr/>
      <dgm:t>
        <a:bodyPr/>
        <a:lstStyle/>
        <a:p>
          <a:endParaRPr lang="en-GB"/>
        </a:p>
      </dgm:t>
    </dgm:pt>
    <dgm:pt modelId="{D25B9CF2-4219-44F5-862C-9136C39BE91A}" type="sibTrans" cxnId="{2944FC87-CAF0-4A30-8657-17EF739B1D11}">
      <dgm:prSet/>
      <dgm:spPr/>
      <dgm:t>
        <a:bodyPr/>
        <a:lstStyle/>
        <a:p>
          <a:endParaRPr lang="en-GB"/>
        </a:p>
      </dgm:t>
    </dgm:pt>
    <dgm:pt modelId="{E267BA48-F75F-4DC7-8E3E-674E81899714}" type="pres">
      <dgm:prSet presAssocID="{93032780-FD9A-41A6-A76E-9F44E36D34BE}" presName="linear" presStyleCnt="0">
        <dgm:presLayoutVars>
          <dgm:animLvl val="lvl"/>
          <dgm:resizeHandles val="exact"/>
        </dgm:presLayoutVars>
      </dgm:prSet>
      <dgm:spPr/>
    </dgm:pt>
    <dgm:pt modelId="{A3972BB3-7D11-4A5A-A1DB-3D5563419EC3}" type="pres">
      <dgm:prSet presAssocID="{CB08268F-AF03-4447-B3B4-5399C529413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ACB25F8-A6B4-4B94-A0C6-A9430BA72C44}" type="pres">
      <dgm:prSet presAssocID="{CB08268F-AF03-4447-B3B4-5399C529413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AEA9F03-4C79-42DE-86D2-C8ED3D0E253B}" srcId="{93032780-FD9A-41A6-A76E-9F44E36D34BE}" destId="{CB08268F-AF03-4447-B3B4-5399C5294135}" srcOrd="0" destOrd="0" parTransId="{434D8F4C-858B-45A5-94A6-492C578DAFC9}" sibTransId="{DFD0C688-E3B1-4B7D-98AD-03C4370F875A}"/>
    <dgm:cxn modelId="{EA9DFD0D-DCBB-449B-ABEA-57EC59691340}" type="presOf" srcId="{18562C16-AB57-4379-AF0E-4E81124282E1}" destId="{8ACB25F8-A6B4-4B94-A0C6-A9430BA72C44}" srcOrd="0" destOrd="3" presId="urn:microsoft.com/office/officeart/2005/8/layout/vList2"/>
    <dgm:cxn modelId="{B98F7827-098D-4927-B3EB-9532024694E5}" srcId="{CB08268F-AF03-4447-B3B4-5399C5294135}" destId="{936A558C-BF6C-4103-B39C-CFD48AF2844E}" srcOrd="1" destOrd="0" parTransId="{F0625B72-4F80-4CFC-97EC-ED89B1BA3D55}" sibTransId="{7ABD31A7-6085-451B-80F5-0C4A28887428}"/>
    <dgm:cxn modelId="{90725538-D84E-4578-9A7A-FFDB9CC0B025}" type="presOf" srcId="{5B5BDA67-6EC6-418D-BF91-6660E932A9F9}" destId="{8ACB25F8-A6B4-4B94-A0C6-A9430BA72C44}" srcOrd="0" destOrd="2" presId="urn:microsoft.com/office/officeart/2005/8/layout/vList2"/>
    <dgm:cxn modelId="{B6BF1566-DB34-4AE5-A209-B0BC02DB8DA4}" type="presOf" srcId="{CB08268F-AF03-4447-B3B4-5399C5294135}" destId="{A3972BB3-7D11-4A5A-A1DB-3D5563419EC3}" srcOrd="0" destOrd="0" presId="urn:microsoft.com/office/officeart/2005/8/layout/vList2"/>
    <dgm:cxn modelId="{139BAF6C-1DD4-49A7-92BD-096B9124EC0D}" srcId="{CB08268F-AF03-4447-B3B4-5399C5294135}" destId="{BBC22A27-F09E-415A-8DA5-5704C54E93E3}" srcOrd="4" destOrd="0" parTransId="{EC1793EB-977E-413A-8578-75ADBEE05279}" sibTransId="{7DA1DA2B-0547-4CF3-81BB-933FD4846631}"/>
    <dgm:cxn modelId="{6CB39678-68F4-4D88-825F-ECB624C70051}" srcId="{CB08268F-AF03-4447-B3B4-5399C5294135}" destId="{63BD29B5-3DFB-4B00-ABA6-BC2516ED26D2}" srcOrd="0" destOrd="0" parTransId="{A64EE88C-5DE4-475E-B532-7597198B5A9D}" sibTransId="{C2C4E72B-91BC-4801-B155-478978754CDD}"/>
    <dgm:cxn modelId="{2944FC87-CAF0-4A30-8657-17EF739B1D11}" srcId="{CB08268F-AF03-4447-B3B4-5399C5294135}" destId="{18562C16-AB57-4379-AF0E-4E81124282E1}" srcOrd="3" destOrd="0" parTransId="{8A99788F-41C0-4549-8530-512DE1CC5F6A}" sibTransId="{D25B9CF2-4219-44F5-862C-9136C39BE91A}"/>
    <dgm:cxn modelId="{03C08289-46EF-43FF-BD7D-B227F89679B4}" type="presOf" srcId="{BBC22A27-F09E-415A-8DA5-5704C54E93E3}" destId="{8ACB25F8-A6B4-4B94-A0C6-A9430BA72C44}" srcOrd="0" destOrd="4" presId="urn:microsoft.com/office/officeart/2005/8/layout/vList2"/>
    <dgm:cxn modelId="{D76F7092-EFEA-4D60-BFD9-DB131C817E35}" type="presOf" srcId="{93032780-FD9A-41A6-A76E-9F44E36D34BE}" destId="{E267BA48-F75F-4DC7-8E3E-674E81899714}" srcOrd="0" destOrd="0" presId="urn:microsoft.com/office/officeart/2005/8/layout/vList2"/>
    <dgm:cxn modelId="{2F0E53BE-A83F-440D-ADC7-31CBA6C4522D}" srcId="{CB08268F-AF03-4447-B3B4-5399C5294135}" destId="{5B5BDA67-6EC6-418D-BF91-6660E932A9F9}" srcOrd="2" destOrd="0" parTransId="{545ECB66-63BD-4B57-A7D6-B63317CB0324}" sibTransId="{9DA80D28-6D79-4360-8693-51ED092CEE48}"/>
    <dgm:cxn modelId="{6EDC35C5-DEEC-4623-AE43-79CDA23330EA}" type="presOf" srcId="{936A558C-BF6C-4103-B39C-CFD48AF2844E}" destId="{8ACB25F8-A6B4-4B94-A0C6-A9430BA72C44}" srcOrd="0" destOrd="1" presId="urn:microsoft.com/office/officeart/2005/8/layout/vList2"/>
    <dgm:cxn modelId="{A81D21E4-6861-4234-9010-3BB3BB81D73E}" type="presOf" srcId="{63BD29B5-3DFB-4B00-ABA6-BC2516ED26D2}" destId="{8ACB25F8-A6B4-4B94-A0C6-A9430BA72C44}" srcOrd="0" destOrd="0" presId="urn:microsoft.com/office/officeart/2005/8/layout/vList2"/>
    <dgm:cxn modelId="{8CC59D8B-080A-4F37-93F3-94FA2302D971}" type="presParOf" srcId="{E267BA48-F75F-4DC7-8E3E-674E81899714}" destId="{A3972BB3-7D11-4A5A-A1DB-3D5563419EC3}" srcOrd="0" destOrd="0" presId="urn:microsoft.com/office/officeart/2005/8/layout/vList2"/>
    <dgm:cxn modelId="{D06DCE7E-E69E-4334-A61F-A2055DE91DBA}" type="presParOf" srcId="{E267BA48-F75F-4DC7-8E3E-674E81899714}" destId="{8ACB25F8-A6B4-4B94-A0C6-A9430BA72C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3E4FF-765E-4554-9F55-7D3FFF4950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B5EBAA-64C9-413B-B509-8184717DBDCD}">
      <dgm:prSet/>
      <dgm:spPr/>
      <dgm:t>
        <a:bodyPr/>
        <a:lstStyle/>
        <a:p>
          <a:r>
            <a:rPr lang="en-GB"/>
            <a:t>Blog post (</a:t>
          </a:r>
          <a:r>
            <a:rPr lang="en-GB">
              <a:hlinkClick xmlns:r="http://schemas.openxmlformats.org/officeDocument/2006/relationships" r:id="rId1"/>
            </a:rPr>
            <a:t>https://www.office365clinic.com/2022/07/11/getting-started-with-spfx-form-customizer/#Create-lists-structure</a:t>
          </a:r>
          <a:r>
            <a:rPr lang="en-GB"/>
            <a:t>)</a:t>
          </a:r>
          <a:endParaRPr lang="en-US"/>
        </a:p>
      </dgm:t>
    </dgm:pt>
    <dgm:pt modelId="{84DD4890-172F-4838-AE4D-C21520017115}" type="parTrans" cxnId="{89A05717-859A-428D-BF9B-863D4A676E02}">
      <dgm:prSet/>
      <dgm:spPr/>
      <dgm:t>
        <a:bodyPr/>
        <a:lstStyle/>
        <a:p>
          <a:endParaRPr lang="en-US"/>
        </a:p>
      </dgm:t>
    </dgm:pt>
    <dgm:pt modelId="{EE1922E1-B41E-4D1A-9020-2EC119C4DA0A}" type="sibTrans" cxnId="{89A05717-859A-428D-BF9B-863D4A676E02}">
      <dgm:prSet/>
      <dgm:spPr/>
      <dgm:t>
        <a:bodyPr/>
        <a:lstStyle/>
        <a:p>
          <a:endParaRPr lang="en-US"/>
        </a:p>
      </dgm:t>
    </dgm:pt>
    <dgm:pt modelId="{493EFB5A-579E-4C48-BE82-F136D3FF2431}">
      <dgm:prSet/>
      <dgm:spPr/>
      <dgm:t>
        <a:bodyPr/>
        <a:lstStyle/>
        <a:p>
          <a:r>
            <a:rPr lang="en-GB"/>
            <a:t>GitHub Source code (</a:t>
          </a:r>
          <a:r>
            <a:rPr lang="en-GB">
              <a:hlinkClick xmlns:r="http://schemas.openxmlformats.org/officeDocument/2006/relationships" r:id="rId2"/>
            </a:rPr>
            <a:t>https://github.com/ejazhussain/spfx-projects/tree/main/react-formcustomizer-customers</a:t>
          </a:r>
          <a:r>
            <a:rPr lang="en-GB"/>
            <a:t>)</a:t>
          </a:r>
          <a:br>
            <a:rPr lang="en-GB"/>
          </a:br>
          <a:endParaRPr lang="en-US"/>
        </a:p>
      </dgm:t>
    </dgm:pt>
    <dgm:pt modelId="{76EEF3BF-EE91-4DB1-91C2-05A826A0B057}" type="parTrans" cxnId="{4CC3FDE6-B64C-4D72-A0D7-9009EE0D8134}">
      <dgm:prSet/>
      <dgm:spPr/>
      <dgm:t>
        <a:bodyPr/>
        <a:lstStyle/>
        <a:p>
          <a:endParaRPr lang="en-US"/>
        </a:p>
      </dgm:t>
    </dgm:pt>
    <dgm:pt modelId="{22789B9A-DF14-4736-ABB3-2949C4CD52A0}" type="sibTrans" cxnId="{4CC3FDE6-B64C-4D72-A0D7-9009EE0D8134}">
      <dgm:prSet/>
      <dgm:spPr/>
      <dgm:t>
        <a:bodyPr/>
        <a:lstStyle/>
        <a:p>
          <a:endParaRPr lang="en-US"/>
        </a:p>
      </dgm:t>
    </dgm:pt>
    <dgm:pt modelId="{3172912B-4D8C-4423-B53F-74EDC9EB1763}">
      <dgm:prSet/>
      <dgm:spPr/>
      <dgm:t>
        <a:bodyPr/>
        <a:lstStyle/>
        <a:p>
          <a:r>
            <a:rPr lang="en-GB"/>
            <a:t>Microsoft Doc (</a:t>
          </a:r>
          <a:r>
            <a:rPr lang="en-GB">
              <a:hlinkClick xmlns:r="http://schemas.openxmlformats.org/officeDocument/2006/relationships" r:id="rId3"/>
            </a:rPr>
            <a:t>https://docs.microsoft.com/en-us/sharepoint/dev/spfx/extensions/get-started/building-form-customizer</a:t>
          </a:r>
          <a:r>
            <a:rPr lang="en-GB"/>
            <a:t>)</a:t>
          </a:r>
          <a:endParaRPr lang="en-US"/>
        </a:p>
      </dgm:t>
    </dgm:pt>
    <dgm:pt modelId="{87CAC25C-D05F-49C3-8010-88C60A0079D2}" type="parTrans" cxnId="{CE0AFB6D-C3FD-4823-94C5-7D6EC834D7EE}">
      <dgm:prSet/>
      <dgm:spPr/>
      <dgm:t>
        <a:bodyPr/>
        <a:lstStyle/>
        <a:p>
          <a:endParaRPr lang="en-US"/>
        </a:p>
      </dgm:t>
    </dgm:pt>
    <dgm:pt modelId="{0E68B298-D720-40A0-A92E-816827EDC57B}" type="sibTrans" cxnId="{CE0AFB6D-C3FD-4823-94C5-7D6EC834D7EE}">
      <dgm:prSet/>
      <dgm:spPr/>
      <dgm:t>
        <a:bodyPr/>
        <a:lstStyle/>
        <a:p>
          <a:endParaRPr lang="en-US"/>
        </a:p>
      </dgm:t>
    </dgm:pt>
    <dgm:pt modelId="{F8815683-DB40-467B-B82E-9F6B3C170D26}" type="pres">
      <dgm:prSet presAssocID="{E083E4FF-765E-4554-9F55-7D3FFF495014}" presName="root" presStyleCnt="0">
        <dgm:presLayoutVars>
          <dgm:dir/>
          <dgm:resizeHandles val="exact"/>
        </dgm:presLayoutVars>
      </dgm:prSet>
      <dgm:spPr/>
    </dgm:pt>
    <dgm:pt modelId="{889F3B30-D6FD-418F-92CC-216F410B52C2}" type="pres">
      <dgm:prSet presAssocID="{00B5EBAA-64C9-413B-B509-8184717DBDCD}" presName="compNode" presStyleCnt="0"/>
      <dgm:spPr/>
    </dgm:pt>
    <dgm:pt modelId="{3A3EA8D1-047A-48B1-995E-70EC0E9A7A81}" type="pres">
      <dgm:prSet presAssocID="{00B5EBAA-64C9-413B-B509-8184717DBDCD}" presName="bgRect" presStyleLbl="bgShp" presStyleIdx="0" presStyleCnt="3"/>
      <dgm:spPr/>
    </dgm:pt>
    <dgm:pt modelId="{5666BC7C-E9F3-4432-ABDD-F99311CB8F90}" type="pres">
      <dgm:prSet presAssocID="{00B5EBAA-64C9-413B-B509-8184717DBDCD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5C8FC51F-BDC4-4610-8C70-AB1D07FB3CEC}" type="pres">
      <dgm:prSet presAssocID="{00B5EBAA-64C9-413B-B509-8184717DBDCD}" presName="spaceRect" presStyleCnt="0"/>
      <dgm:spPr/>
    </dgm:pt>
    <dgm:pt modelId="{6C283280-8CCA-4D99-9772-0C89BA781C81}" type="pres">
      <dgm:prSet presAssocID="{00B5EBAA-64C9-413B-B509-8184717DBDCD}" presName="parTx" presStyleLbl="revTx" presStyleIdx="0" presStyleCnt="3">
        <dgm:presLayoutVars>
          <dgm:chMax val="0"/>
          <dgm:chPref val="0"/>
        </dgm:presLayoutVars>
      </dgm:prSet>
      <dgm:spPr/>
    </dgm:pt>
    <dgm:pt modelId="{3230AB52-E72E-42FB-90AF-70DC144FA720}" type="pres">
      <dgm:prSet presAssocID="{EE1922E1-B41E-4D1A-9020-2EC119C4DA0A}" presName="sibTrans" presStyleCnt="0"/>
      <dgm:spPr/>
    </dgm:pt>
    <dgm:pt modelId="{DA19A825-F534-4732-8223-E847E014B073}" type="pres">
      <dgm:prSet presAssocID="{493EFB5A-579E-4C48-BE82-F136D3FF2431}" presName="compNode" presStyleCnt="0"/>
      <dgm:spPr/>
    </dgm:pt>
    <dgm:pt modelId="{0A5A41E6-F25B-4ABA-8A1C-3943B4162C82}" type="pres">
      <dgm:prSet presAssocID="{493EFB5A-579E-4C48-BE82-F136D3FF2431}" presName="bgRect" presStyleLbl="bgShp" presStyleIdx="1" presStyleCnt="3"/>
      <dgm:spPr/>
    </dgm:pt>
    <dgm:pt modelId="{A251F78C-9C7F-498E-B15C-A4420BBC31DD}" type="pres">
      <dgm:prSet presAssocID="{493EFB5A-579E-4C48-BE82-F136D3FF2431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7C21F4E-9EC2-4D72-8407-993E18AEA549}" type="pres">
      <dgm:prSet presAssocID="{493EFB5A-579E-4C48-BE82-F136D3FF2431}" presName="spaceRect" presStyleCnt="0"/>
      <dgm:spPr/>
    </dgm:pt>
    <dgm:pt modelId="{03B76EBE-CFFF-48CF-BC1B-E0C2F3819310}" type="pres">
      <dgm:prSet presAssocID="{493EFB5A-579E-4C48-BE82-F136D3FF2431}" presName="parTx" presStyleLbl="revTx" presStyleIdx="1" presStyleCnt="3">
        <dgm:presLayoutVars>
          <dgm:chMax val="0"/>
          <dgm:chPref val="0"/>
        </dgm:presLayoutVars>
      </dgm:prSet>
      <dgm:spPr/>
    </dgm:pt>
    <dgm:pt modelId="{9676C0BF-27A6-4204-860D-C4AC7B4D7960}" type="pres">
      <dgm:prSet presAssocID="{22789B9A-DF14-4736-ABB3-2949C4CD52A0}" presName="sibTrans" presStyleCnt="0"/>
      <dgm:spPr/>
    </dgm:pt>
    <dgm:pt modelId="{516E841A-96DA-496F-8BE6-A765B487BBDD}" type="pres">
      <dgm:prSet presAssocID="{3172912B-4D8C-4423-B53F-74EDC9EB1763}" presName="compNode" presStyleCnt="0"/>
      <dgm:spPr/>
    </dgm:pt>
    <dgm:pt modelId="{E57B42BD-C1CE-4262-B173-4975AF0AA343}" type="pres">
      <dgm:prSet presAssocID="{3172912B-4D8C-4423-B53F-74EDC9EB1763}" presName="bgRect" presStyleLbl="bgShp" presStyleIdx="2" presStyleCnt="3"/>
      <dgm:spPr/>
    </dgm:pt>
    <dgm:pt modelId="{C1D8CD09-E5A6-489E-881B-6427FFFE12A3}" type="pres">
      <dgm:prSet presAssocID="{3172912B-4D8C-4423-B53F-74EDC9EB1763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DCC0931-4E6D-4E6E-B689-609A82B0D7DC}" type="pres">
      <dgm:prSet presAssocID="{3172912B-4D8C-4423-B53F-74EDC9EB1763}" presName="spaceRect" presStyleCnt="0"/>
      <dgm:spPr/>
    </dgm:pt>
    <dgm:pt modelId="{24115980-124A-42B0-9D03-01CEB2FA0D15}" type="pres">
      <dgm:prSet presAssocID="{3172912B-4D8C-4423-B53F-74EDC9EB17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679709-3113-41AC-BD0E-6EC6A08466B2}" type="presOf" srcId="{00B5EBAA-64C9-413B-B509-8184717DBDCD}" destId="{6C283280-8CCA-4D99-9772-0C89BA781C81}" srcOrd="0" destOrd="0" presId="urn:microsoft.com/office/officeart/2018/2/layout/IconVerticalSolidList"/>
    <dgm:cxn modelId="{89A05717-859A-428D-BF9B-863D4A676E02}" srcId="{E083E4FF-765E-4554-9F55-7D3FFF495014}" destId="{00B5EBAA-64C9-413B-B509-8184717DBDCD}" srcOrd="0" destOrd="0" parTransId="{84DD4890-172F-4838-AE4D-C21520017115}" sibTransId="{EE1922E1-B41E-4D1A-9020-2EC119C4DA0A}"/>
    <dgm:cxn modelId="{76355A31-A64D-4510-9445-15B5F619752F}" type="presOf" srcId="{3172912B-4D8C-4423-B53F-74EDC9EB1763}" destId="{24115980-124A-42B0-9D03-01CEB2FA0D15}" srcOrd="0" destOrd="0" presId="urn:microsoft.com/office/officeart/2018/2/layout/IconVerticalSolidList"/>
    <dgm:cxn modelId="{09504F47-D7D0-4760-8143-1E5661C2C2C0}" type="presOf" srcId="{E083E4FF-765E-4554-9F55-7D3FFF495014}" destId="{F8815683-DB40-467B-B82E-9F6B3C170D26}" srcOrd="0" destOrd="0" presId="urn:microsoft.com/office/officeart/2018/2/layout/IconVerticalSolidList"/>
    <dgm:cxn modelId="{CE0AFB6D-C3FD-4823-94C5-7D6EC834D7EE}" srcId="{E083E4FF-765E-4554-9F55-7D3FFF495014}" destId="{3172912B-4D8C-4423-B53F-74EDC9EB1763}" srcOrd="2" destOrd="0" parTransId="{87CAC25C-D05F-49C3-8010-88C60A0079D2}" sibTransId="{0E68B298-D720-40A0-A92E-816827EDC57B}"/>
    <dgm:cxn modelId="{2FB597CE-6DD0-4895-B2FF-076E5EE44B67}" type="presOf" srcId="{493EFB5A-579E-4C48-BE82-F136D3FF2431}" destId="{03B76EBE-CFFF-48CF-BC1B-E0C2F3819310}" srcOrd="0" destOrd="0" presId="urn:microsoft.com/office/officeart/2018/2/layout/IconVerticalSolidList"/>
    <dgm:cxn modelId="{4CC3FDE6-B64C-4D72-A0D7-9009EE0D8134}" srcId="{E083E4FF-765E-4554-9F55-7D3FFF495014}" destId="{493EFB5A-579E-4C48-BE82-F136D3FF2431}" srcOrd="1" destOrd="0" parTransId="{76EEF3BF-EE91-4DB1-91C2-05A826A0B057}" sibTransId="{22789B9A-DF14-4736-ABB3-2949C4CD52A0}"/>
    <dgm:cxn modelId="{9C28356D-F1EF-4FDA-9158-30321A24EBD5}" type="presParOf" srcId="{F8815683-DB40-467B-B82E-9F6B3C170D26}" destId="{889F3B30-D6FD-418F-92CC-216F410B52C2}" srcOrd="0" destOrd="0" presId="urn:microsoft.com/office/officeart/2018/2/layout/IconVerticalSolidList"/>
    <dgm:cxn modelId="{50B4B859-3455-4CE1-9FEB-F0DC1EA280CB}" type="presParOf" srcId="{889F3B30-D6FD-418F-92CC-216F410B52C2}" destId="{3A3EA8D1-047A-48B1-995E-70EC0E9A7A81}" srcOrd="0" destOrd="0" presId="urn:microsoft.com/office/officeart/2018/2/layout/IconVerticalSolidList"/>
    <dgm:cxn modelId="{9755308A-ECED-4552-9BE0-66C285C0CC85}" type="presParOf" srcId="{889F3B30-D6FD-418F-92CC-216F410B52C2}" destId="{5666BC7C-E9F3-4432-ABDD-F99311CB8F90}" srcOrd="1" destOrd="0" presId="urn:microsoft.com/office/officeart/2018/2/layout/IconVerticalSolidList"/>
    <dgm:cxn modelId="{2FC05782-A60B-49B5-A3DF-3991CDEAC0EB}" type="presParOf" srcId="{889F3B30-D6FD-418F-92CC-216F410B52C2}" destId="{5C8FC51F-BDC4-4610-8C70-AB1D07FB3CEC}" srcOrd="2" destOrd="0" presId="urn:microsoft.com/office/officeart/2018/2/layout/IconVerticalSolidList"/>
    <dgm:cxn modelId="{2A36E415-8725-44C0-9BC3-F0558EB32053}" type="presParOf" srcId="{889F3B30-D6FD-418F-92CC-216F410B52C2}" destId="{6C283280-8CCA-4D99-9772-0C89BA781C81}" srcOrd="3" destOrd="0" presId="urn:microsoft.com/office/officeart/2018/2/layout/IconVerticalSolidList"/>
    <dgm:cxn modelId="{CD95F012-F88C-4DDD-896F-9A5766C1F96F}" type="presParOf" srcId="{F8815683-DB40-467B-B82E-9F6B3C170D26}" destId="{3230AB52-E72E-42FB-90AF-70DC144FA720}" srcOrd="1" destOrd="0" presId="urn:microsoft.com/office/officeart/2018/2/layout/IconVerticalSolidList"/>
    <dgm:cxn modelId="{EDCCD7B7-D446-47F7-B6B4-211AA97713BC}" type="presParOf" srcId="{F8815683-DB40-467B-B82E-9F6B3C170D26}" destId="{DA19A825-F534-4732-8223-E847E014B073}" srcOrd="2" destOrd="0" presId="urn:microsoft.com/office/officeart/2018/2/layout/IconVerticalSolidList"/>
    <dgm:cxn modelId="{AC131F8A-DC7A-45C4-AD8C-308339003D5E}" type="presParOf" srcId="{DA19A825-F534-4732-8223-E847E014B073}" destId="{0A5A41E6-F25B-4ABA-8A1C-3943B4162C82}" srcOrd="0" destOrd="0" presId="urn:microsoft.com/office/officeart/2018/2/layout/IconVerticalSolidList"/>
    <dgm:cxn modelId="{E833F65E-6B54-4613-9006-3E6D173B5D51}" type="presParOf" srcId="{DA19A825-F534-4732-8223-E847E014B073}" destId="{A251F78C-9C7F-498E-B15C-A4420BBC31DD}" srcOrd="1" destOrd="0" presId="urn:microsoft.com/office/officeart/2018/2/layout/IconVerticalSolidList"/>
    <dgm:cxn modelId="{D08B08FA-787A-486E-845E-1732AF7520E2}" type="presParOf" srcId="{DA19A825-F534-4732-8223-E847E014B073}" destId="{37C21F4E-9EC2-4D72-8407-993E18AEA549}" srcOrd="2" destOrd="0" presId="urn:microsoft.com/office/officeart/2018/2/layout/IconVerticalSolidList"/>
    <dgm:cxn modelId="{9B5C10C2-1DCA-4666-BC31-EE608AB2C5D4}" type="presParOf" srcId="{DA19A825-F534-4732-8223-E847E014B073}" destId="{03B76EBE-CFFF-48CF-BC1B-E0C2F3819310}" srcOrd="3" destOrd="0" presId="urn:microsoft.com/office/officeart/2018/2/layout/IconVerticalSolidList"/>
    <dgm:cxn modelId="{2EF82111-50AA-490C-A64F-856AD4CDEB45}" type="presParOf" srcId="{F8815683-DB40-467B-B82E-9F6B3C170D26}" destId="{9676C0BF-27A6-4204-860D-C4AC7B4D7960}" srcOrd="3" destOrd="0" presId="urn:microsoft.com/office/officeart/2018/2/layout/IconVerticalSolidList"/>
    <dgm:cxn modelId="{3B0D5E33-8271-4A17-8385-9FDD33779AE6}" type="presParOf" srcId="{F8815683-DB40-467B-B82E-9F6B3C170D26}" destId="{516E841A-96DA-496F-8BE6-A765B487BBDD}" srcOrd="4" destOrd="0" presId="urn:microsoft.com/office/officeart/2018/2/layout/IconVerticalSolidList"/>
    <dgm:cxn modelId="{0A89FDC2-BA69-47BF-ADA0-A0E894221E05}" type="presParOf" srcId="{516E841A-96DA-496F-8BE6-A765B487BBDD}" destId="{E57B42BD-C1CE-4262-B173-4975AF0AA343}" srcOrd="0" destOrd="0" presId="urn:microsoft.com/office/officeart/2018/2/layout/IconVerticalSolidList"/>
    <dgm:cxn modelId="{919EEB6E-434D-4276-8824-A6AB94AE3C4F}" type="presParOf" srcId="{516E841A-96DA-496F-8BE6-A765B487BBDD}" destId="{C1D8CD09-E5A6-489E-881B-6427FFFE12A3}" srcOrd="1" destOrd="0" presId="urn:microsoft.com/office/officeart/2018/2/layout/IconVerticalSolidList"/>
    <dgm:cxn modelId="{6486D0C4-49AD-4867-A6BD-1A09C5CD0519}" type="presParOf" srcId="{516E841A-96DA-496F-8BE6-A765B487BBDD}" destId="{3DCC0931-4E6D-4E6E-B689-609A82B0D7DC}" srcOrd="2" destOrd="0" presId="urn:microsoft.com/office/officeart/2018/2/layout/IconVerticalSolidList"/>
    <dgm:cxn modelId="{CC667130-5B72-46BA-A86B-4F80CAE93AFB}" type="presParOf" srcId="{516E841A-96DA-496F-8BE6-A765B487BBDD}" destId="{24115980-124A-42B0-9D03-01CEB2FA0D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72BB3-7D11-4A5A-A1DB-3D5563419EC3}">
      <dsp:nvSpPr>
        <dsp:cNvPr id="0" name=""/>
        <dsp:cNvSpPr/>
      </dsp:nvSpPr>
      <dsp:spPr>
        <a:xfrm>
          <a:off x="0" y="147738"/>
          <a:ext cx="7613992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Steps</a:t>
          </a:r>
        </a:p>
      </dsp:txBody>
      <dsp:txXfrm>
        <a:off x="37696" y="185434"/>
        <a:ext cx="7538600" cy="696808"/>
      </dsp:txXfrm>
    </dsp:sp>
    <dsp:sp modelId="{8ACB25F8-A6B4-4B94-A0C6-A9430BA72C44}">
      <dsp:nvSpPr>
        <dsp:cNvPr id="0" name=""/>
        <dsp:cNvSpPr/>
      </dsp:nvSpPr>
      <dsp:spPr>
        <a:xfrm>
          <a:off x="0" y="919938"/>
          <a:ext cx="7613992" cy="254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4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Create list or library structure using content types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Create Form Customizer extension project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Configure and Debug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Deploy solution to App </a:t>
          </a:r>
          <a:r>
            <a:rPr lang="en-GB" sz="2300" kern="1200" dirty="0" err="1"/>
            <a:t>Catalog</a:t>
          </a:r>
          <a:endParaRPr lang="en-GB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Associate the custom component to the content type</a:t>
          </a:r>
        </a:p>
      </dsp:txBody>
      <dsp:txXfrm>
        <a:off x="0" y="919938"/>
        <a:ext cx="7613992" cy="2546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EA8D1-047A-48B1-995E-70EC0E9A7A81}">
      <dsp:nvSpPr>
        <dsp:cNvPr id="0" name=""/>
        <dsp:cNvSpPr/>
      </dsp:nvSpPr>
      <dsp:spPr>
        <a:xfrm>
          <a:off x="0" y="5212"/>
          <a:ext cx="6172199" cy="1546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6BC7C-E9F3-4432-ABDD-F99311CB8F90}">
      <dsp:nvSpPr>
        <dsp:cNvPr id="0" name=""/>
        <dsp:cNvSpPr/>
      </dsp:nvSpPr>
      <dsp:spPr>
        <a:xfrm>
          <a:off x="467961" y="353282"/>
          <a:ext cx="851670" cy="8508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83280-8CCA-4D99-9772-0C89BA781C81}">
      <dsp:nvSpPr>
        <dsp:cNvPr id="0" name=""/>
        <dsp:cNvSpPr/>
      </dsp:nvSpPr>
      <dsp:spPr>
        <a:xfrm>
          <a:off x="1787592" y="5212"/>
          <a:ext cx="4258049" cy="164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5" tIns="174115" rIns="174115" bIns="1741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Blog post (</a:t>
          </a:r>
          <a:r>
            <a:rPr lang="en-GB" sz="1400" kern="1200">
              <a:hlinkClick xmlns:r="http://schemas.openxmlformats.org/officeDocument/2006/relationships" r:id="rId3"/>
            </a:rPr>
            <a:t>https://www.office365clinic.com/2022/07/11/getting-started-with-spfx-form-customizer/#Create-lists-structure</a:t>
          </a:r>
          <a:r>
            <a:rPr lang="en-GB" sz="1400" kern="1200"/>
            <a:t>)</a:t>
          </a:r>
          <a:endParaRPr lang="en-US" sz="1400" kern="1200"/>
        </a:p>
      </dsp:txBody>
      <dsp:txXfrm>
        <a:off x="1787592" y="5212"/>
        <a:ext cx="4258049" cy="1645176"/>
      </dsp:txXfrm>
    </dsp:sp>
    <dsp:sp modelId="{0A5A41E6-F25B-4ABA-8A1C-3943B4162C82}">
      <dsp:nvSpPr>
        <dsp:cNvPr id="0" name=""/>
        <dsp:cNvSpPr/>
      </dsp:nvSpPr>
      <dsp:spPr>
        <a:xfrm>
          <a:off x="0" y="2049219"/>
          <a:ext cx="6172199" cy="1546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1F78C-9C7F-498E-B15C-A4420BBC31DD}">
      <dsp:nvSpPr>
        <dsp:cNvPr id="0" name=""/>
        <dsp:cNvSpPr/>
      </dsp:nvSpPr>
      <dsp:spPr>
        <a:xfrm>
          <a:off x="467961" y="2397289"/>
          <a:ext cx="851670" cy="85083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76EBE-CFFF-48CF-BC1B-E0C2F3819310}">
      <dsp:nvSpPr>
        <dsp:cNvPr id="0" name=""/>
        <dsp:cNvSpPr/>
      </dsp:nvSpPr>
      <dsp:spPr>
        <a:xfrm>
          <a:off x="1787592" y="2049219"/>
          <a:ext cx="4258049" cy="164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5" tIns="174115" rIns="174115" bIns="1741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GitHub Source code (</a:t>
          </a:r>
          <a:r>
            <a:rPr lang="en-GB" sz="1400" kern="1200">
              <a:hlinkClick xmlns:r="http://schemas.openxmlformats.org/officeDocument/2006/relationships" r:id="rId6"/>
            </a:rPr>
            <a:t>https://github.com/ejazhussain/spfx-projects/tree/main/react-formcustomizer-customers</a:t>
          </a:r>
          <a:r>
            <a:rPr lang="en-GB" sz="1400" kern="1200"/>
            <a:t>)</a:t>
          </a:r>
          <a:br>
            <a:rPr lang="en-GB" sz="1400" kern="1200"/>
          </a:br>
          <a:endParaRPr lang="en-US" sz="1400" kern="1200"/>
        </a:p>
      </dsp:txBody>
      <dsp:txXfrm>
        <a:off x="1787592" y="2049219"/>
        <a:ext cx="4258049" cy="1645176"/>
      </dsp:txXfrm>
    </dsp:sp>
    <dsp:sp modelId="{E57B42BD-C1CE-4262-B173-4975AF0AA343}">
      <dsp:nvSpPr>
        <dsp:cNvPr id="0" name=""/>
        <dsp:cNvSpPr/>
      </dsp:nvSpPr>
      <dsp:spPr>
        <a:xfrm>
          <a:off x="0" y="4093226"/>
          <a:ext cx="6172199" cy="15469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8CD09-E5A6-489E-881B-6427FFFE12A3}">
      <dsp:nvSpPr>
        <dsp:cNvPr id="0" name=""/>
        <dsp:cNvSpPr/>
      </dsp:nvSpPr>
      <dsp:spPr>
        <a:xfrm>
          <a:off x="467961" y="4441296"/>
          <a:ext cx="851670" cy="8508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15980-124A-42B0-9D03-01CEB2FA0D15}">
      <dsp:nvSpPr>
        <dsp:cNvPr id="0" name=""/>
        <dsp:cNvSpPr/>
      </dsp:nvSpPr>
      <dsp:spPr>
        <a:xfrm>
          <a:off x="1787592" y="4093226"/>
          <a:ext cx="4258049" cy="1645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5" tIns="174115" rIns="174115" bIns="1741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Microsoft Doc (</a:t>
          </a:r>
          <a:r>
            <a:rPr lang="en-GB" sz="1400" kern="1200">
              <a:hlinkClick xmlns:r="http://schemas.openxmlformats.org/officeDocument/2006/relationships" r:id="rId9"/>
            </a:rPr>
            <a:t>https://docs.microsoft.com/en-us/sharepoint/dev/spfx/extensions/get-started/building-form-customizer</a:t>
          </a:r>
          <a:r>
            <a:rPr lang="en-GB" sz="1400" kern="1200"/>
            <a:t>)</a:t>
          </a:r>
          <a:endParaRPr lang="en-US" sz="1400" kern="1200"/>
        </a:p>
      </dsp:txBody>
      <dsp:txXfrm>
        <a:off x="1787592" y="4093226"/>
        <a:ext cx="4258049" cy="1645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witter-logo-blue-267257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CE42-285C-6B3F-F206-3C072678F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SPFx Form Customizer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EC475-6134-2176-D54A-CA4C0B6A8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Ejaz Hussain</a:t>
            </a:r>
          </a:p>
          <a:p>
            <a:r>
              <a:rPr lang="en-GB" dirty="0"/>
              <a:t>Content and Cloud (C+C)</a:t>
            </a:r>
          </a:p>
          <a:p>
            <a:r>
              <a:rPr lang="en-GB" dirty="0"/>
              <a:t>@ejazhussain_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2F90BC2-B744-5217-657F-73A4FD3C2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81500" y="4543425"/>
            <a:ext cx="400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61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3CDF-F242-C197-2F0F-AC35F8B7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SPFx Form Customizer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72B2-A100-9423-6716-A975B540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Override the form experience in a list or library level by associating the component to the used content type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B3C5C4-EBDB-5AB8-546F-1F773CFCE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735458"/>
              </p:ext>
            </p:extLst>
          </p:nvPr>
        </p:nvGraphicFramePr>
        <p:xfrm>
          <a:off x="952959" y="2879098"/>
          <a:ext cx="7613992" cy="3613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028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D4A59-91FA-4E30-8F32-A8AB51F7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F45EF-8068-49B8-AFAE-404F6EB1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33CDF-F242-C197-2F0F-AC35F8B7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57189"/>
            <a:ext cx="4549002" cy="5743616"/>
          </a:xfrm>
        </p:spPr>
        <p:txBody>
          <a:bodyPr anchor="ctr">
            <a:normAutofit/>
          </a:bodyPr>
          <a:lstStyle/>
          <a:p>
            <a:r>
              <a:rPr lang="en-GB" dirty="0"/>
              <a:t>Useful Links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68F617-A865-44FB-B7FA-D3D82EB30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4188" y="339903"/>
            <a:ext cx="2359700" cy="1660157"/>
            <a:chOff x="2364188" y="339903"/>
            <a:chExt cx="2359700" cy="166015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1E049813-75C2-4C4C-884E-5480698BE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56361" y="339903"/>
              <a:ext cx="1567527" cy="156752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4CA4D6DA-0C20-43AD-AD68-1F7A6E41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13508" y="1824184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CE6E5024-CAC1-4B1A-8AAD-E805A19D9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64188" y="914400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990540-266F-F3AC-42F9-ABB2591B2C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274599"/>
              </p:ext>
            </p:extLst>
          </p:nvPr>
        </p:nvGraphicFramePr>
        <p:xfrm>
          <a:off x="5181600" y="557189"/>
          <a:ext cx="6172199" cy="574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908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59</TotalTime>
  <Words>135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Open sans</vt:lpstr>
      <vt:lpstr>Segoe UI</vt:lpstr>
      <vt:lpstr>MinimalXOVTI</vt:lpstr>
      <vt:lpstr>SPFx Form Customizer</vt:lpstr>
      <vt:lpstr>SPFx Form Customizer Extension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SPFx Form Customizer</dc:title>
  <dc:creator>Ejaz Hussain</dc:creator>
  <cp:lastModifiedBy>Ejaz Hussain</cp:lastModifiedBy>
  <cp:revision>1</cp:revision>
  <dcterms:created xsi:type="dcterms:W3CDTF">2022-09-08T10:05:11Z</dcterms:created>
  <dcterms:modified xsi:type="dcterms:W3CDTF">2022-09-08T11:04:30Z</dcterms:modified>
</cp:coreProperties>
</file>