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83" r:id="rId5"/>
    <p:sldId id="284" r:id="rId6"/>
    <p:sldId id="267" r:id="rId7"/>
    <p:sldId id="268" r:id="rId8"/>
    <p:sldId id="274" r:id="rId9"/>
    <p:sldId id="272" r:id="rId10"/>
    <p:sldId id="270" r:id="rId11"/>
    <p:sldId id="260" r:id="rId12"/>
    <p:sldId id="271" r:id="rId13"/>
    <p:sldId id="273" r:id="rId14"/>
    <p:sldId id="262" r:id="rId15"/>
    <p:sldId id="275" r:id="rId16"/>
    <p:sldId id="263" r:id="rId17"/>
    <p:sldId id="276" r:id="rId18"/>
    <p:sldId id="282"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14"/>
    <p:restoredTop sz="96006"/>
  </p:normalViewPr>
  <p:slideViewPr>
    <p:cSldViewPr snapToGrid="0">
      <p:cViewPr varScale="1">
        <p:scale>
          <a:sx n="117" d="100"/>
          <a:sy n="117"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2329C2-EE31-0344-9256-AE473A3877B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53105069-0D87-4D43-B751-714BF617B1B0}">
      <dgm:prSet/>
      <dgm:spPr/>
      <dgm:t>
        <a:bodyPr/>
        <a:lstStyle/>
        <a:p>
          <a:r>
            <a:rPr lang="en-GB"/>
            <a:t>Entrepreneurial expertise is the ability and capacity to do and make something out of nothing.</a:t>
          </a:r>
          <a:endParaRPr lang="en-NG"/>
        </a:p>
      </dgm:t>
    </dgm:pt>
    <dgm:pt modelId="{125C888D-93F9-BF4D-8081-4A7735745B9A}" type="parTrans" cxnId="{51EDEB0E-DA51-304E-8FB9-6787B736AA1A}">
      <dgm:prSet/>
      <dgm:spPr/>
      <dgm:t>
        <a:bodyPr/>
        <a:lstStyle/>
        <a:p>
          <a:endParaRPr lang="en-GB"/>
        </a:p>
      </dgm:t>
    </dgm:pt>
    <dgm:pt modelId="{5E9153F9-8452-5649-8118-AF9CB89A4472}" type="sibTrans" cxnId="{51EDEB0E-DA51-304E-8FB9-6787B736AA1A}">
      <dgm:prSet/>
      <dgm:spPr/>
      <dgm:t>
        <a:bodyPr/>
        <a:lstStyle/>
        <a:p>
          <a:endParaRPr lang="en-GB"/>
        </a:p>
      </dgm:t>
    </dgm:pt>
    <dgm:pt modelId="{E434BC5B-C315-8C42-8210-FD3897ED1243}">
      <dgm:prSet/>
      <dgm:spPr/>
      <dgm:t>
        <a:bodyPr/>
        <a:lstStyle/>
        <a:p>
          <a:r>
            <a:rPr lang="en-GB"/>
            <a:t>Enterpreneurship is a mind set change. It is also a culture that can be taught, imbibed and cultivated</a:t>
          </a:r>
          <a:endParaRPr lang="en-NG"/>
        </a:p>
      </dgm:t>
    </dgm:pt>
    <dgm:pt modelId="{61D92261-3203-5746-A989-3CD86E5012BD}" type="parTrans" cxnId="{5205128C-B540-904F-B0D9-15AE0F1648F9}">
      <dgm:prSet/>
      <dgm:spPr/>
      <dgm:t>
        <a:bodyPr/>
        <a:lstStyle/>
        <a:p>
          <a:endParaRPr lang="en-GB"/>
        </a:p>
      </dgm:t>
    </dgm:pt>
    <dgm:pt modelId="{7A333658-6615-8546-B8BD-B33F82E87B08}" type="sibTrans" cxnId="{5205128C-B540-904F-B0D9-15AE0F1648F9}">
      <dgm:prSet/>
      <dgm:spPr/>
      <dgm:t>
        <a:bodyPr/>
        <a:lstStyle/>
        <a:p>
          <a:endParaRPr lang="en-GB"/>
        </a:p>
      </dgm:t>
    </dgm:pt>
    <dgm:pt modelId="{4E2C0E71-9BDF-8E48-B4B5-08BFECE198C8}" type="pres">
      <dgm:prSet presAssocID="{592329C2-EE31-0344-9256-AE473A3877B6}" presName="linear" presStyleCnt="0">
        <dgm:presLayoutVars>
          <dgm:animLvl val="lvl"/>
          <dgm:resizeHandles val="exact"/>
        </dgm:presLayoutVars>
      </dgm:prSet>
      <dgm:spPr/>
    </dgm:pt>
    <dgm:pt modelId="{4F742F82-6BE6-DC41-B810-066EE9342DEF}" type="pres">
      <dgm:prSet presAssocID="{53105069-0D87-4D43-B751-714BF617B1B0}" presName="parentText" presStyleLbl="node1" presStyleIdx="0" presStyleCnt="2">
        <dgm:presLayoutVars>
          <dgm:chMax val="0"/>
          <dgm:bulletEnabled val="1"/>
        </dgm:presLayoutVars>
      </dgm:prSet>
      <dgm:spPr/>
    </dgm:pt>
    <dgm:pt modelId="{941FF4E6-E096-1C4C-8B33-53B140FBBB61}" type="pres">
      <dgm:prSet presAssocID="{5E9153F9-8452-5649-8118-AF9CB89A4472}" presName="spacer" presStyleCnt="0"/>
      <dgm:spPr/>
    </dgm:pt>
    <dgm:pt modelId="{AC852EAE-C139-0149-9986-392433F49363}" type="pres">
      <dgm:prSet presAssocID="{E434BC5B-C315-8C42-8210-FD3897ED1243}" presName="parentText" presStyleLbl="node1" presStyleIdx="1" presStyleCnt="2">
        <dgm:presLayoutVars>
          <dgm:chMax val="0"/>
          <dgm:bulletEnabled val="1"/>
        </dgm:presLayoutVars>
      </dgm:prSet>
      <dgm:spPr/>
    </dgm:pt>
  </dgm:ptLst>
  <dgm:cxnLst>
    <dgm:cxn modelId="{51EDEB0E-DA51-304E-8FB9-6787B736AA1A}" srcId="{592329C2-EE31-0344-9256-AE473A3877B6}" destId="{53105069-0D87-4D43-B751-714BF617B1B0}" srcOrd="0" destOrd="0" parTransId="{125C888D-93F9-BF4D-8081-4A7735745B9A}" sibTransId="{5E9153F9-8452-5649-8118-AF9CB89A4472}"/>
    <dgm:cxn modelId="{F5317479-7660-8445-B828-BEFF027F9BA8}" type="presOf" srcId="{E434BC5B-C315-8C42-8210-FD3897ED1243}" destId="{AC852EAE-C139-0149-9986-392433F49363}" srcOrd="0" destOrd="0" presId="urn:microsoft.com/office/officeart/2005/8/layout/vList2"/>
    <dgm:cxn modelId="{5205128C-B540-904F-B0D9-15AE0F1648F9}" srcId="{592329C2-EE31-0344-9256-AE473A3877B6}" destId="{E434BC5B-C315-8C42-8210-FD3897ED1243}" srcOrd="1" destOrd="0" parTransId="{61D92261-3203-5746-A989-3CD86E5012BD}" sibTransId="{7A333658-6615-8546-B8BD-B33F82E87B08}"/>
    <dgm:cxn modelId="{F0CAD1B8-263D-F34C-B30F-8A552FF3F0B8}" type="presOf" srcId="{53105069-0D87-4D43-B751-714BF617B1B0}" destId="{4F742F82-6BE6-DC41-B810-066EE9342DEF}" srcOrd="0" destOrd="0" presId="urn:microsoft.com/office/officeart/2005/8/layout/vList2"/>
    <dgm:cxn modelId="{043A28E6-C7D7-D643-920F-6F64AC5ADB8C}" type="presOf" srcId="{592329C2-EE31-0344-9256-AE473A3877B6}" destId="{4E2C0E71-9BDF-8E48-B4B5-08BFECE198C8}" srcOrd="0" destOrd="0" presId="urn:microsoft.com/office/officeart/2005/8/layout/vList2"/>
    <dgm:cxn modelId="{A2DECD4E-5240-504D-B294-9AB0D674F181}" type="presParOf" srcId="{4E2C0E71-9BDF-8E48-B4B5-08BFECE198C8}" destId="{4F742F82-6BE6-DC41-B810-066EE9342DEF}" srcOrd="0" destOrd="0" presId="urn:microsoft.com/office/officeart/2005/8/layout/vList2"/>
    <dgm:cxn modelId="{FF79B0B9-7DB7-CC4C-902B-4F29AA23A67E}" type="presParOf" srcId="{4E2C0E71-9BDF-8E48-B4B5-08BFECE198C8}" destId="{941FF4E6-E096-1C4C-8B33-53B140FBBB61}" srcOrd="1" destOrd="0" presId="urn:microsoft.com/office/officeart/2005/8/layout/vList2"/>
    <dgm:cxn modelId="{106A776C-E831-D946-937E-F55B0BA74991}" type="presParOf" srcId="{4E2C0E71-9BDF-8E48-B4B5-08BFECE198C8}" destId="{AC852EAE-C139-0149-9986-392433F4936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5BAA9-1104-9C4D-B316-D43D51DE790F}" type="doc">
      <dgm:prSet loTypeId="urn:microsoft.com/office/officeart/2009/3/layout/StepUpProcess" loCatId="list" qsTypeId="urn:microsoft.com/office/officeart/2005/8/quickstyle/simple1" qsCatId="simple" csTypeId="urn:microsoft.com/office/officeart/2005/8/colors/accent1_2" csCatId="accent1" phldr="1"/>
      <dgm:spPr/>
      <dgm:t>
        <a:bodyPr/>
        <a:lstStyle/>
        <a:p>
          <a:endParaRPr lang="en-GB"/>
        </a:p>
      </dgm:t>
    </dgm:pt>
    <dgm:pt modelId="{D9A5F2CF-43CC-6742-9A67-27046B807511}">
      <dgm:prSet/>
      <dgm:spPr/>
      <dgm:t>
        <a:bodyPr/>
        <a:lstStyle/>
        <a:p>
          <a:r>
            <a:rPr lang="en-GB" dirty="0"/>
            <a:t>The university should be structured to encourage and facilitate the growth of entrepreneurial attitudes and abilities.</a:t>
          </a:r>
          <a:endParaRPr lang="en-NG" dirty="0"/>
        </a:p>
      </dgm:t>
    </dgm:pt>
    <dgm:pt modelId="{2BC5134E-6E76-8446-85D3-E9542442E849}" type="parTrans" cxnId="{C307D830-8A36-9244-A630-2CFDB249109C}">
      <dgm:prSet/>
      <dgm:spPr/>
      <dgm:t>
        <a:bodyPr/>
        <a:lstStyle/>
        <a:p>
          <a:endParaRPr lang="en-GB"/>
        </a:p>
      </dgm:t>
    </dgm:pt>
    <dgm:pt modelId="{B5B9D873-E54B-6E4C-B81F-65B780927371}" type="sibTrans" cxnId="{C307D830-8A36-9244-A630-2CFDB249109C}">
      <dgm:prSet/>
      <dgm:spPr/>
      <dgm:t>
        <a:bodyPr/>
        <a:lstStyle/>
        <a:p>
          <a:endParaRPr lang="en-GB"/>
        </a:p>
      </dgm:t>
    </dgm:pt>
    <dgm:pt modelId="{1613DE62-F569-2B48-A01A-5C1CBFD827FA}">
      <dgm:prSet/>
      <dgm:spPr/>
      <dgm:t>
        <a:bodyPr/>
        <a:lstStyle/>
        <a:p>
          <a:r>
            <a:rPr lang="en-GB"/>
            <a:t>Staff take an entrepreneurial approach to teaching in all departments, promoting diversity and innovation in teaching and learning.</a:t>
          </a:r>
          <a:endParaRPr lang="en-NG"/>
        </a:p>
      </dgm:t>
    </dgm:pt>
    <dgm:pt modelId="{DFA2ECAE-7450-2A4E-94AC-D96E45B8ACDE}" type="parTrans" cxnId="{25C7A2C1-392F-084C-8127-112C28369F3F}">
      <dgm:prSet/>
      <dgm:spPr/>
      <dgm:t>
        <a:bodyPr/>
        <a:lstStyle/>
        <a:p>
          <a:endParaRPr lang="en-GB"/>
        </a:p>
      </dgm:t>
    </dgm:pt>
    <dgm:pt modelId="{2ABF4599-296A-A54E-8172-40FAB68302C5}" type="sibTrans" cxnId="{25C7A2C1-392F-084C-8127-112C28369F3F}">
      <dgm:prSet/>
      <dgm:spPr/>
      <dgm:t>
        <a:bodyPr/>
        <a:lstStyle/>
        <a:p>
          <a:endParaRPr lang="en-GB"/>
        </a:p>
      </dgm:t>
    </dgm:pt>
    <dgm:pt modelId="{B5BE7731-8F92-F549-9D99-1003E56B2C3E}">
      <dgm:prSet/>
      <dgm:spPr/>
      <dgm:t>
        <a:bodyPr/>
        <a:lstStyle/>
        <a:p>
          <a:r>
            <a:rPr lang="en-GB" dirty="0"/>
            <a:t>Universities should be delivering their entrepreneurial teaching through a range of methods across all departments.</a:t>
          </a:r>
          <a:endParaRPr lang="en-NG" dirty="0"/>
        </a:p>
      </dgm:t>
    </dgm:pt>
    <dgm:pt modelId="{29A5E1DE-7B97-3945-83FB-D1D39C01D878}" type="parTrans" cxnId="{86F8DD7D-E0B5-FB4E-A3D4-95BF10CDDD21}">
      <dgm:prSet/>
      <dgm:spPr/>
      <dgm:t>
        <a:bodyPr/>
        <a:lstStyle/>
        <a:p>
          <a:endParaRPr lang="en-GB"/>
        </a:p>
      </dgm:t>
    </dgm:pt>
    <dgm:pt modelId="{5DA9D72B-E64C-ED47-9F2F-EF96133ABACE}" type="sibTrans" cxnId="{86F8DD7D-E0B5-FB4E-A3D4-95BF10CDDD21}">
      <dgm:prSet/>
      <dgm:spPr/>
      <dgm:t>
        <a:bodyPr/>
        <a:lstStyle/>
        <a:p>
          <a:endParaRPr lang="en-GB"/>
        </a:p>
      </dgm:t>
    </dgm:pt>
    <dgm:pt modelId="{02FD38CE-D670-3F4A-9C25-618A85D05C8B}">
      <dgm:prSet/>
      <dgm:spPr/>
      <dgm:t>
        <a:bodyPr/>
        <a:lstStyle/>
        <a:p>
          <a:r>
            <a:rPr lang="en-GB"/>
            <a:t>Teaching and learning development requires collaboration and engagement with external stakeholders.</a:t>
          </a:r>
          <a:endParaRPr lang="en-NG"/>
        </a:p>
      </dgm:t>
    </dgm:pt>
    <dgm:pt modelId="{AD7B2188-AA18-B04C-B820-E79FE91E76CA}" type="parTrans" cxnId="{E717756B-7496-354E-B8B0-4F56B6E78C9D}">
      <dgm:prSet/>
      <dgm:spPr/>
      <dgm:t>
        <a:bodyPr/>
        <a:lstStyle/>
        <a:p>
          <a:endParaRPr lang="en-GB"/>
        </a:p>
      </dgm:t>
    </dgm:pt>
    <dgm:pt modelId="{CBEE8B84-3249-1647-8560-3D158A2483AC}" type="sibTrans" cxnId="{E717756B-7496-354E-B8B0-4F56B6E78C9D}">
      <dgm:prSet/>
      <dgm:spPr/>
      <dgm:t>
        <a:bodyPr/>
        <a:lstStyle/>
        <a:p>
          <a:endParaRPr lang="en-GB"/>
        </a:p>
      </dgm:t>
    </dgm:pt>
    <dgm:pt modelId="{66F03584-AF46-BD4C-B726-7202F7B4029E}">
      <dgm:prSet/>
      <dgm:spPr/>
      <dgm:t>
        <a:bodyPr/>
        <a:lstStyle/>
        <a:p>
          <a:pPr>
            <a:buSzPct val="45000"/>
            <a:buFont typeface="Wingdings" pitchFamily="2" charset="2"/>
            <a:buChar char=""/>
          </a:pPr>
          <a:r>
            <a:rPr lang="en-GB" altLang="en-NG" dirty="0"/>
            <a:t>The Factories lead research and innovation projects involving students, companies and researchers and they benefit from dedicated technologies and facilities.</a:t>
          </a:r>
          <a:endParaRPr lang="en-GB" dirty="0"/>
        </a:p>
      </dgm:t>
    </dgm:pt>
    <dgm:pt modelId="{1BE47DE0-981F-6E40-BDC2-9AD117435C4D}" type="parTrans" cxnId="{106622ED-5536-7C44-849C-A5BD52D38AC0}">
      <dgm:prSet/>
      <dgm:spPr/>
      <dgm:t>
        <a:bodyPr/>
        <a:lstStyle/>
        <a:p>
          <a:endParaRPr lang="en-GB"/>
        </a:p>
      </dgm:t>
    </dgm:pt>
    <dgm:pt modelId="{7ABE3235-8CE8-4B40-8055-CFB3E0BE0106}" type="sibTrans" cxnId="{106622ED-5536-7C44-849C-A5BD52D38AC0}">
      <dgm:prSet/>
      <dgm:spPr/>
      <dgm:t>
        <a:bodyPr/>
        <a:lstStyle/>
        <a:p>
          <a:endParaRPr lang="en-GB"/>
        </a:p>
      </dgm:t>
    </dgm:pt>
    <dgm:pt modelId="{0B84AF29-FB99-8948-B9B0-8EA2A9ACB3CC}">
      <dgm:prSet/>
      <dgm:spPr/>
      <dgm:t>
        <a:bodyPr/>
        <a:lstStyle/>
        <a:p>
          <a:pPr>
            <a:buSzPct val="45000"/>
            <a:buFont typeface="Wingdings" pitchFamily="2" charset="2"/>
            <a:buChar char=""/>
          </a:pPr>
          <a:r>
            <a:rPr lang="en-GB" altLang="en-NG"/>
            <a:t>The university provides support for individuals and groups to move from entrepreneurial ideas to action</a:t>
          </a:r>
          <a:endParaRPr lang="en-GB" dirty="0"/>
        </a:p>
      </dgm:t>
    </dgm:pt>
    <dgm:pt modelId="{F1C34564-6A02-A14C-AD56-626D3746A97C}" type="parTrans" cxnId="{12E31F1E-45D6-AB43-8078-038239DFA3AC}">
      <dgm:prSet/>
      <dgm:spPr/>
      <dgm:t>
        <a:bodyPr/>
        <a:lstStyle/>
        <a:p>
          <a:endParaRPr lang="en-GB"/>
        </a:p>
      </dgm:t>
    </dgm:pt>
    <dgm:pt modelId="{1AB64145-26EE-F54A-923E-1CC076BED1E3}" type="sibTrans" cxnId="{12E31F1E-45D6-AB43-8078-038239DFA3AC}">
      <dgm:prSet/>
      <dgm:spPr/>
      <dgm:t>
        <a:bodyPr/>
        <a:lstStyle/>
        <a:p>
          <a:endParaRPr lang="en-GB"/>
        </a:p>
      </dgm:t>
    </dgm:pt>
    <dgm:pt modelId="{28F2C4A9-4E67-6D41-808E-D84F8057A2D9}" type="pres">
      <dgm:prSet presAssocID="{CCE5BAA9-1104-9C4D-B316-D43D51DE790F}" presName="rootnode" presStyleCnt="0">
        <dgm:presLayoutVars>
          <dgm:chMax/>
          <dgm:chPref/>
          <dgm:dir/>
          <dgm:animLvl val="lvl"/>
        </dgm:presLayoutVars>
      </dgm:prSet>
      <dgm:spPr/>
    </dgm:pt>
    <dgm:pt modelId="{37732965-4C7B-A24D-9538-CD347251020E}" type="pres">
      <dgm:prSet presAssocID="{D9A5F2CF-43CC-6742-9A67-27046B807511}" presName="composite" presStyleCnt="0"/>
      <dgm:spPr/>
    </dgm:pt>
    <dgm:pt modelId="{8C00693A-B358-D04C-BF53-BD793EFB28ED}" type="pres">
      <dgm:prSet presAssocID="{D9A5F2CF-43CC-6742-9A67-27046B807511}" presName="LShape" presStyleLbl="alignNode1" presStyleIdx="0" presStyleCnt="11"/>
      <dgm:spPr/>
    </dgm:pt>
    <dgm:pt modelId="{31CD762C-3827-5D45-94DE-DE1CB9E9E4D4}" type="pres">
      <dgm:prSet presAssocID="{D9A5F2CF-43CC-6742-9A67-27046B807511}" presName="ParentText" presStyleLbl="revTx" presStyleIdx="0" presStyleCnt="6">
        <dgm:presLayoutVars>
          <dgm:chMax val="0"/>
          <dgm:chPref val="0"/>
          <dgm:bulletEnabled val="1"/>
        </dgm:presLayoutVars>
      </dgm:prSet>
      <dgm:spPr/>
    </dgm:pt>
    <dgm:pt modelId="{49DD8B94-BCE3-E142-961E-D30C06EAE477}" type="pres">
      <dgm:prSet presAssocID="{D9A5F2CF-43CC-6742-9A67-27046B807511}" presName="Triangle" presStyleLbl="alignNode1" presStyleIdx="1" presStyleCnt="11"/>
      <dgm:spPr/>
    </dgm:pt>
    <dgm:pt modelId="{8B33AB33-99C9-CA4D-B1DE-DBA5000669AA}" type="pres">
      <dgm:prSet presAssocID="{B5B9D873-E54B-6E4C-B81F-65B780927371}" presName="sibTrans" presStyleCnt="0"/>
      <dgm:spPr/>
    </dgm:pt>
    <dgm:pt modelId="{A6670878-C319-E945-BD0D-1080C25F5503}" type="pres">
      <dgm:prSet presAssocID="{B5B9D873-E54B-6E4C-B81F-65B780927371}" presName="space" presStyleCnt="0"/>
      <dgm:spPr/>
    </dgm:pt>
    <dgm:pt modelId="{4F4D1EE4-C9A5-8C4A-8627-9F3FDF64129E}" type="pres">
      <dgm:prSet presAssocID="{66F03584-AF46-BD4C-B726-7202F7B4029E}" presName="composite" presStyleCnt="0"/>
      <dgm:spPr/>
    </dgm:pt>
    <dgm:pt modelId="{EBF5FBB9-B596-C844-A845-C2F7E46DA863}" type="pres">
      <dgm:prSet presAssocID="{66F03584-AF46-BD4C-B726-7202F7B4029E}" presName="LShape" presStyleLbl="alignNode1" presStyleIdx="2" presStyleCnt="11"/>
      <dgm:spPr/>
    </dgm:pt>
    <dgm:pt modelId="{84F2D16A-FA9F-C04E-B621-DD64485F9404}" type="pres">
      <dgm:prSet presAssocID="{66F03584-AF46-BD4C-B726-7202F7B4029E}" presName="ParentText" presStyleLbl="revTx" presStyleIdx="1" presStyleCnt="6">
        <dgm:presLayoutVars>
          <dgm:chMax val="0"/>
          <dgm:chPref val="0"/>
          <dgm:bulletEnabled val="1"/>
        </dgm:presLayoutVars>
      </dgm:prSet>
      <dgm:spPr/>
    </dgm:pt>
    <dgm:pt modelId="{25226EC7-D14B-4A44-AC37-5A61085C23B0}" type="pres">
      <dgm:prSet presAssocID="{66F03584-AF46-BD4C-B726-7202F7B4029E}" presName="Triangle" presStyleLbl="alignNode1" presStyleIdx="3" presStyleCnt="11"/>
      <dgm:spPr/>
    </dgm:pt>
    <dgm:pt modelId="{FE35B1C2-77E7-9B4D-A7AA-ACE3812B767D}" type="pres">
      <dgm:prSet presAssocID="{7ABE3235-8CE8-4B40-8055-CFB3E0BE0106}" presName="sibTrans" presStyleCnt="0"/>
      <dgm:spPr/>
    </dgm:pt>
    <dgm:pt modelId="{A27C0BCE-B1A0-E846-9335-6200B9B31C6E}" type="pres">
      <dgm:prSet presAssocID="{7ABE3235-8CE8-4B40-8055-CFB3E0BE0106}" presName="space" presStyleCnt="0"/>
      <dgm:spPr/>
    </dgm:pt>
    <dgm:pt modelId="{A2375158-B335-D748-BE53-BE3D0BF26D0F}" type="pres">
      <dgm:prSet presAssocID="{1613DE62-F569-2B48-A01A-5C1CBFD827FA}" presName="composite" presStyleCnt="0"/>
      <dgm:spPr/>
    </dgm:pt>
    <dgm:pt modelId="{49D2219A-35FE-BD47-B3D1-CE3E1469CCA2}" type="pres">
      <dgm:prSet presAssocID="{1613DE62-F569-2B48-A01A-5C1CBFD827FA}" presName="LShape" presStyleLbl="alignNode1" presStyleIdx="4" presStyleCnt="11"/>
      <dgm:spPr/>
    </dgm:pt>
    <dgm:pt modelId="{1491AF5C-9569-5B4B-B21D-0D3BC3134FB5}" type="pres">
      <dgm:prSet presAssocID="{1613DE62-F569-2B48-A01A-5C1CBFD827FA}" presName="ParentText" presStyleLbl="revTx" presStyleIdx="2" presStyleCnt="6">
        <dgm:presLayoutVars>
          <dgm:chMax val="0"/>
          <dgm:chPref val="0"/>
          <dgm:bulletEnabled val="1"/>
        </dgm:presLayoutVars>
      </dgm:prSet>
      <dgm:spPr/>
    </dgm:pt>
    <dgm:pt modelId="{34A1DCC1-F15B-944B-95CB-3C2BBC05FFC3}" type="pres">
      <dgm:prSet presAssocID="{1613DE62-F569-2B48-A01A-5C1CBFD827FA}" presName="Triangle" presStyleLbl="alignNode1" presStyleIdx="5" presStyleCnt="11"/>
      <dgm:spPr/>
    </dgm:pt>
    <dgm:pt modelId="{A3DB7DB7-C168-904B-AEBF-999CC6AB656D}" type="pres">
      <dgm:prSet presAssocID="{2ABF4599-296A-A54E-8172-40FAB68302C5}" presName="sibTrans" presStyleCnt="0"/>
      <dgm:spPr/>
    </dgm:pt>
    <dgm:pt modelId="{AD9C9509-7088-5942-B0BF-2EE1B9EDD2A5}" type="pres">
      <dgm:prSet presAssocID="{2ABF4599-296A-A54E-8172-40FAB68302C5}" presName="space" presStyleCnt="0"/>
      <dgm:spPr/>
    </dgm:pt>
    <dgm:pt modelId="{F69993ED-C250-1B43-8C4C-EADB9D030DBF}" type="pres">
      <dgm:prSet presAssocID="{B5BE7731-8F92-F549-9D99-1003E56B2C3E}" presName="composite" presStyleCnt="0"/>
      <dgm:spPr/>
    </dgm:pt>
    <dgm:pt modelId="{D4A2BE2A-DAC0-F443-831A-07BEBAE82A65}" type="pres">
      <dgm:prSet presAssocID="{B5BE7731-8F92-F549-9D99-1003E56B2C3E}" presName="LShape" presStyleLbl="alignNode1" presStyleIdx="6" presStyleCnt="11"/>
      <dgm:spPr/>
    </dgm:pt>
    <dgm:pt modelId="{7D4621BC-2892-AC45-B240-B5F6CEFE3915}" type="pres">
      <dgm:prSet presAssocID="{B5BE7731-8F92-F549-9D99-1003E56B2C3E}" presName="ParentText" presStyleLbl="revTx" presStyleIdx="3" presStyleCnt="6">
        <dgm:presLayoutVars>
          <dgm:chMax val="0"/>
          <dgm:chPref val="0"/>
          <dgm:bulletEnabled val="1"/>
        </dgm:presLayoutVars>
      </dgm:prSet>
      <dgm:spPr/>
    </dgm:pt>
    <dgm:pt modelId="{AD33BDF2-E321-3B43-9774-D8DF4DB435F4}" type="pres">
      <dgm:prSet presAssocID="{B5BE7731-8F92-F549-9D99-1003E56B2C3E}" presName="Triangle" presStyleLbl="alignNode1" presStyleIdx="7" presStyleCnt="11"/>
      <dgm:spPr/>
    </dgm:pt>
    <dgm:pt modelId="{402382C4-8554-7F47-AF9C-6459385248A2}" type="pres">
      <dgm:prSet presAssocID="{5DA9D72B-E64C-ED47-9F2F-EF96133ABACE}" presName="sibTrans" presStyleCnt="0"/>
      <dgm:spPr/>
    </dgm:pt>
    <dgm:pt modelId="{7FF9A858-52CF-2340-BD80-84F61518928D}" type="pres">
      <dgm:prSet presAssocID="{5DA9D72B-E64C-ED47-9F2F-EF96133ABACE}" presName="space" presStyleCnt="0"/>
      <dgm:spPr/>
    </dgm:pt>
    <dgm:pt modelId="{3CD0F18A-E20C-DC45-B3B6-20271A007F1F}" type="pres">
      <dgm:prSet presAssocID="{02FD38CE-D670-3F4A-9C25-618A85D05C8B}" presName="composite" presStyleCnt="0"/>
      <dgm:spPr/>
    </dgm:pt>
    <dgm:pt modelId="{6C2B76B8-8369-BF46-B4D8-156E5930DB69}" type="pres">
      <dgm:prSet presAssocID="{02FD38CE-D670-3F4A-9C25-618A85D05C8B}" presName="LShape" presStyleLbl="alignNode1" presStyleIdx="8" presStyleCnt="11"/>
      <dgm:spPr/>
    </dgm:pt>
    <dgm:pt modelId="{FD469047-AA3B-654E-8E1D-0DD55B8A326E}" type="pres">
      <dgm:prSet presAssocID="{02FD38CE-D670-3F4A-9C25-618A85D05C8B}" presName="ParentText" presStyleLbl="revTx" presStyleIdx="4" presStyleCnt="6">
        <dgm:presLayoutVars>
          <dgm:chMax val="0"/>
          <dgm:chPref val="0"/>
          <dgm:bulletEnabled val="1"/>
        </dgm:presLayoutVars>
      </dgm:prSet>
      <dgm:spPr/>
    </dgm:pt>
    <dgm:pt modelId="{38DCF92F-7482-174A-B100-647C8144E322}" type="pres">
      <dgm:prSet presAssocID="{02FD38CE-D670-3F4A-9C25-618A85D05C8B}" presName="Triangle" presStyleLbl="alignNode1" presStyleIdx="9" presStyleCnt="11"/>
      <dgm:spPr/>
    </dgm:pt>
    <dgm:pt modelId="{DF51A430-6625-E942-8B48-B27EFC4BDB20}" type="pres">
      <dgm:prSet presAssocID="{CBEE8B84-3249-1647-8560-3D158A2483AC}" presName="sibTrans" presStyleCnt="0"/>
      <dgm:spPr/>
    </dgm:pt>
    <dgm:pt modelId="{B995257F-C5D2-244E-8E9F-A218D70C7C50}" type="pres">
      <dgm:prSet presAssocID="{CBEE8B84-3249-1647-8560-3D158A2483AC}" presName="space" presStyleCnt="0"/>
      <dgm:spPr/>
    </dgm:pt>
    <dgm:pt modelId="{64250596-CEA4-9A43-A4F9-23F0B7DCF347}" type="pres">
      <dgm:prSet presAssocID="{0B84AF29-FB99-8948-B9B0-8EA2A9ACB3CC}" presName="composite" presStyleCnt="0"/>
      <dgm:spPr/>
    </dgm:pt>
    <dgm:pt modelId="{0D4E79EA-D5A2-4545-A0D0-2C64E6FB1C9C}" type="pres">
      <dgm:prSet presAssocID="{0B84AF29-FB99-8948-B9B0-8EA2A9ACB3CC}" presName="LShape" presStyleLbl="alignNode1" presStyleIdx="10" presStyleCnt="11"/>
      <dgm:spPr/>
    </dgm:pt>
    <dgm:pt modelId="{071DD90A-DED0-6B4E-B475-839AFDD03D90}" type="pres">
      <dgm:prSet presAssocID="{0B84AF29-FB99-8948-B9B0-8EA2A9ACB3CC}" presName="ParentText" presStyleLbl="revTx" presStyleIdx="5" presStyleCnt="6">
        <dgm:presLayoutVars>
          <dgm:chMax val="0"/>
          <dgm:chPref val="0"/>
          <dgm:bulletEnabled val="1"/>
        </dgm:presLayoutVars>
      </dgm:prSet>
      <dgm:spPr/>
    </dgm:pt>
  </dgm:ptLst>
  <dgm:cxnLst>
    <dgm:cxn modelId="{DC33B409-E00C-7347-83EC-BC1D61A4F000}" type="presOf" srcId="{0B84AF29-FB99-8948-B9B0-8EA2A9ACB3CC}" destId="{071DD90A-DED0-6B4E-B475-839AFDD03D90}" srcOrd="0" destOrd="0" presId="urn:microsoft.com/office/officeart/2009/3/layout/StepUpProcess"/>
    <dgm:cxn modelId="{12E31F1E-45D6-AB43-8078-038239DFA3AC}" srcId="{CCE5BAA9-1104-9C4D-B316-D43D51DE790F}" destId="{0B84AF29-FB99-8948-B9B0-8EA2A9ACB3CC}" srcOrd="5" destOrd="0" parTransId="{F1C34564-6A02-A14C-AD56-626D3746A97C}" sibTransId="{1AB64145-26EE-F54A-923E-1CC076BED1E3}"/>
    <dgm:cxn modelId="{C307D830-8A36-9244-A630-2CFDB249109C}" srcId="{CCE5BAA9-1104-9C4D-B316-D43D51DE790F}" destId="{D9A5F2CF-43CC-6742-9A67-27046B807511}" srcOrd="0" destOrd="0" parTransId="{2BC5134E-6E76-8446-85D3-E9542442E849}" sibTransId="{B5B9D873-E54B-6E4C-B81F-65B780927371}"/>
    <dgm:cxn modelId="{7C812967-ED9D-AF43-9423-5A3DBA68D549}" type="presOf" srcId="{CCE5BAA9-1104-9C4D-B316-D43D51DE790F}" destId="{28F2C4A9-4E67-6D41-808E-D84F8057A2D9}" srcOrd="0" destOrd="0" presId="urn:microsoft.com/office/officeart/2009/3/layout/StepUpProcess"/>
    <dgm:cxn modelId="{E717756B-7496-354E-B8B0-4F56B6E78C9D}" srcId="{CCE5BAA9-1104-9C4D-B316-D43D51DE790F}" destId="{02FD38CE-D670-3F4A-9C25-618A85D05C8B}" srcOrd="4" destOrd="0" parTransId="{AD7B2188-AA18-B04C-B820-E79FE91E76CA}" sibTransId="{CBEE8B84-3249-1647-8560-3D158A2483AC}"/>
    <dgm:cxn modelId="{3B23306C-F3D3-3146-83EF-99F19645093C}" type="presOf" srcId="{1613DE62-F569-2B48-A01A-5C1CBFD827FA}" destId="{1491AF5C-9569-5B4B-B21D-0D3BC3134FB5}" srcOrd="0" destOrd="0" presId="urn:microsoft.com/office/officeart/2009/3/layout/StepUpProcess"/>
    <dgm:cxn modelId="{5A0AA476-3545-A24C-9214-383ED139A78A}" type="presOf" srcId="{B5BE7731-8F92-F549-9D99-1003E56B2C3E}" destId="{7D4621BC-2892-AC45-B240-B5F6CEFE3915}" srcOrd="0" destOrd="0" presId="urn:microsoft.com/office/officeart/2009/3/layout/StepUpProcess"/>
    <dgm:cxn modelId="{40F73F78-E8A0-F645-99FA-2FC184A3AB56}" type="presOf" srcId="{02FD38CE-D670-3F4A-9C25-618A85D05C8B}" destId="{FD469047-AA3B-654E-8E1D-0DD55B8A326E}" srcOrd="0" destOrd="0" presId="urn:microsoft.com/office/officeart/2009/3/layout/StepUpProcess"/>
    <dgm:cxn modelId="{86F8DD7D-E0B5-FB4E-A3D4-95BF10CDDD21}" srcId="{CCE5BAA9-1104-9C4D-B316-D43D51DE790F}" destId="{B5BE7731-8F92-F549-9D99-1003E56B2C3E}" srcOrd="3" destOrd="0" parTransId="{29A5E1DE-7B97-3945-83FB-D1D39C01D878}" sibTransId="{5DA9D72B-E64C-ED47-9F2F-EF96133ABACE}"/>
    <dgm:cxn modelId="{25C7A2C1-392F-084C-8127-112C28369F3F}" srcId="{CCE5BAA9-1104-9C4D-B316-D43D51DE790F}" destId="{1613DE62-F569-2B48-A01A-5C1CBFD827FA}" srcOrd="2" destOrd="0" parTransId="{DFA2ECAE-7450-2A4E-94AC-D96E45B8ACDE}" sibTransId="{2ABF4599-296A-A54E-8172-40FAB68302C5}"/>
    <dgm:cxn modelId="{88A8E2C6-E319-454D-9DD3-259855970F2E}" type="presOf" srcId="{66F03584-AF46-BD4C-B726-7202F7B4029E}" destId="{84F2D16A-FA9F-C04E-B621-DD64485F9404}" srcOrd="0" destOrd="0" presId="urn:microsoft.com/office/officeart/2009/3/layout/StepUpProcess"/>
    <dgm:cxn modelId="{106622ED-5536-7C44-849C-A5BD52D38AC0}" srcId="{CCE5BAA9-1104-9C4D-B316-D43D51DE790F}" destId="{66F03584-AF46-BD4C-B726-7202F7B4029E}" srcOrd="1" destOrd="0" parTransId="{1BE47DE0-981F-6E40-BDC2-9AD117435C4D}" sibTransId="{7ABE3235-8CE8-4B40-8055-CFB3E0BE0106}"/>
    <dgm:cxn modelId="{F4C23DF1-BA0B-C94F-8ECA-9EE52436D287}" type="presOf" srcId="{D9A5F2CF-43CC-6742-9A67-27046B807511}" destId="{31CD762C-3827-5D45-94DE-DE1CB9E9E4D4}" srcOrd="0" destOrd="0" presId="urn:microsoft.com/office/officeart/2009/3/layout/StepUpProcess"/>
    <dgm:cxn modelId="{F68C697D-5D37-5346-81BC-78BC279A7398}" type="presParOf" srcId="{28F2C4A9-4E67-6D41-808E-D84F8057A2D9}" destId="{37732965-4C7B-A24D-9538-CD347251020E}" srcOrd="0" destOrd="0" presId="urn:microsoft.com/office/officeart/2009/3/layout/StepUpProcess"/>
    <dgm:cxn modelId="{A6E014ED-A043-A844-97FE-06DA7F62B6A2}" type="presParOf" srcId="{37732965-4C7B-A24D-9538-CD347251020E}" destId="{8C00693A-B358-D04C-BF53-BD793EFB28ED}" srcOrd="0" destOrd="0" presId="urn:microsoft.com/office/officeart/2009/3/layout/StepUpProcess"/>
    <dgm:cxn modelId="{20B36AB2-0F83-424E-9C6C-98F29CD57DC6}" type="presParOf" srcId="{37732965-4C7B-A24D-9538-CD347251020E}" destId="{31CD762C-3827-5D45-94DE-DE1CB9E9E4D4}" srcOrd="1" destOrd="0" presId="urn:microsoft.com/office/officeart/2009/3/layout/StepUpProcess"/>
    <dgm:cxn modelId="{9BAEDFA7-058A-BF4B-BF11-C681EAFA193E}" type="presParOf" srcId="{37732965-4C7B-A24D-9538-CD347251020E}" destId="{49DD8B94-BCE3-E142-961E-D30C06EAE477}" srcOrd="2" destOrd="0" presId="urn:microsoft.com/office/officeart/2009/3/layout/StepUpProcess"/>
    <dgm:cxn modelId="{7223A4F5-C611-2249-91E7-2585BF3D75E8}" type="presParOf" srcId="{28F2C4A9-4E67-6D41-808E-D84F8057A2D9}" destId="{8B33AB33-99C9-CA4D-B1DE-DBA5000669AA}" srcOrd="1" destOrd="0" presId="urn:microsoft.com/office/officeart/2009/3/layout/StepUpProcess"/>
    <dgm:cxn modelId="{C5D8CDDD-2405-DB46-867D-DC8D8201D482}" type="presParOf" srcId="{8B33AB33-99C9-CA4D-B1DE-DBA5000669AA}" destId="{A6670878-C319-E945-BD0D-1080C25F5503}" srcOrd="0" destOrd="0" presId="urn:microsoft.com/office/officeart/2009/3/layout/StepUpProcess"/>
    <dgm:cxn modelId="{3F860C52-257B-174D-8C5D-A606D5727C52}" type="presParOf" srcId="{28F2C4A9-4E67-6D41-808E-D84F8057A2D9}" destId="{4F4D1EE4-C9A5-8C4A-8627-9F3FDF64129E}" srcOrd="2" destOrd="0" presId="urn:microsoft.com/office/officeart/2009/3/layout/StepUpProcess"/>
    <dgm:cxn modelId="{55D303CB-B4D3-3D45-BCFE-F516734F3E89}" type="presParOf" srcId="{4F4D1EE4-C9A5-8C4A-8627-9F3FDF64129E}" destId="{EBF5FBB9-B596-C844-A845-C2F7E46DA863}" srcOrd="0" destOrd="0" presId="urn:microsoft.com/office/officeart/2009/3/layout/StepUpProcess"/>
    <dgm:cxn modelId="{5283E766-FC63-4249-885D-1AE47621CF6A}" type="presParOf" srcId="{4F4D1EE4-C9A5-8C4A-8627-9F3FDF64129E}" destId="{84F2D16A-FA9F-C04E-B621-DD64485F9404}" srcOrd="1" destOrd="0" presId="urn:microsoft.com/office/officeart/2009/3/layout/StepUpProcess"/>
    <dgm:cxn modelId="{8F3EDFDD-AD7F-A54F-943A-4E842F0CAEF2}" type="presParOf" srcId="{4F4D1EE4-C9A5-8C4A-8627-9F3FDF64129E}" destId="{25226EC7-D14B-4A44-AC37-5A61085C23B0}" srcOrd="2" destOrd="0" presId="urn:microsoft.com/office/officeart/2009/3/layout/StepUpProcess"/>
    <dgm:cxn modelId="{4D9D3F80-A13C-E949-AE15-A95DF3F45146}" type="presParOf" srcId="{28F2C4A9-4E67-6D41-808E-D84F8057A2D9}" destId="{FE35B1C2-77E7-9B4D-A7AA-ACE3812B767D}" srcOrd="3" destOrd="0" presId="urn:microsoft.com/office/officeart/2009/3/layout/StepUpProcess"/>
    <dgm:cxn modelId="{39EEB0FB-4DC4-DC4A-92E4-A1B2847233AE}" type="presParOf" srcId="{FE35B1C2-77E7-9B4D-A7AA-ACE3812B767D}" destId="{A27C0BCE-B1A0-E846-9335-6200B9B31C6E}" srcOrd="0" destOrd="0" presId="urn:microsoft.com/office/officeart/2009/3/layout/StepUpProcess"/>
    <dgm:cxn modelId="{1FAF4984-F441-7C4B-B861-0C229A0AA971}" type="presParOf" srcId="{28F2C4A9-4E67-6D41-808E-D84F8057A2D9}" destId="{A2375158-B335-D748-BE53-BE3D0BF26D0F}" srcOrd="4" destOrd="0" presId="urn:microsoft.com/office/officeart/2009/3/layout/StepUpProcess"/>
    <dgm:cxn modelId="{87C45DE0-B557-BC4F-9AA8-60C1E9D897AC}" type="presParOf" srcId="{A2375158-B335-D748-BE53-BE3D0BF26D0F}" destId="{49D2219A-35FE-BD47-B3D1-CE3E1469CCA2}" srcOrd="0" destOrd="0" presId="urn:microsoft.com/office/officeart/2009/3/layout/StepUpProcess"/>
    <dgm:cxn modelId="{68A064C0-1C7B-DE41-93F2-A0CBEE0BCAEF}" type="presParOf" srcId="{A2375158-B335-D748-BE53-BE3D0BF26D0F}" destId="{1491AF5C-9569-5B4B-B21D-0D3BC3134FB5}" srcOrd="1" destOrd="0" presId="urn:microsoft.com/office/officeart/2009/3/layout/StepUpProcess"/>
    <dgm:cxn modelId="{11F57DA4-EA28-7544-A764-C5BA4215D362}" type="presParOf" srcId="{A2375158-B335-D748-BE53-BE3D0BF26D0F}" destId="{34A1DCC1-F15B-944B-95CB-3C2BBC05FFC3}" srcOrd="2" destOrd="0" presId="urn:microsoft.com/office/officeart/2009/3/layout/StepUpProcess"/>
    <dgm:cxn modelId="{6B351AB7-3C10-CC47-AE19-F9B9F6210235}" type="presParOf" srcId="{28F2C4A9-4E67-6D41-808E-D84F8057A2D9}" destId="{A3DB7DB7-C168-904B-AEBF-999CC6AB656D}" srcOrd="5" destOrd="0" presId="urn:microsoft.com/office/officeart/2009/3/layout/StepUpProcess"/>
    <dgm:cxn modelId="{BFE31546-9E7A-DD4C-A7EE-DB19E76697AE}" type="presParOf" srcId="{A3DB7DB7-C168-904B-AEBF-999CC6AB656D}" destId="{AD9C9509-7088-5942-B0BF-2EE1B9EDD2A5}" srcOrd="0" destOrd="0" presId="urn:microsoft.com/office/officeart/2009/3/layout/StepUpProcess"/>
    <dgm:cxn modelId="{3E0159D3-C710-8F4B-8006-B310217F9FCB}" type="presParOf" srcId="{28F2C4A9-4E67-6D41-808E-D84F8057A2D9}" destId="{F69993ED-C250-1B43-8C4C-EADB9D030DBF}" srcOrd="6" destOrd="0" presId="urn:microsoft.com/office/officeart/2009/3/layout/StepUpProcess"/>
    <dgm:cxn modelId="{C0290610-B0EA-E143-B8A6-75BD63238385}" type="presParOf" srcId="{F69993ED-C250-1B43-8C4C-EADB9D030DBF}" destId="{D4A2BE2A-DAC0-F443-831A-07BEBAE82A65}" srcOrd="0" destOrd="0" presId="urn:microsoft.com/office/officeart/2009/3/layout/StepUpProcess"/>
    <dgm:cxn modelId="{48D8BF07-927D-364E-83D2-66FED585854E}" type="presParOf" srcId="{F69993ED-C250-1B43-8C4C-EADB9D030DBF}" destId="{7D4621BC-2892-AC45-B240-B5F6CEFE3915}" srcOrd="1" destOrd="0" presId="urn:microsoft.com/office/officeart/2009/3/layout/StepUpProcess"/>
    <dgm:cxn modelId="{596DEDE8-EABF-F049-B0CC-202378FED86F}" type="presParOf" srcId="{F69993ED-C250-1B43-8C4C-EADB9D030DBF}" destId="{AD33BDF2-E321-3B43-9774-D8DF4DB435F4}" srcOrd="2" destOrd="0" presId="urn:microsoft.com/office/officeart/2009/3/layout/StepUpProcess"/>
    <dgm:cxn modelId="{D435F54F-91A9-7846-8D57-CFAE959BE070}" type="presParOf" srcId="{28F2C4A9-4E67-6D41-808E-D84F8057A2D9}" destId="{402382C4-8554-7F47-AF9C-6459385248A2}" srcOrd="7" destOrd="0" presId="urn:microsoft.com/office/officeart/2009/3/layout/StepUpProcess"/>
    <dgm:cxn modelId="{1E7500DF-EC07-C147-BF13-2AC5300A43C8}" type="presParOf" srcId="{402382C4-8554-7F47-AF9C-6459385248A2}" destId="{7FF9A858-52CF-2340-BD80-84F61518928D}" srcOrd="0" destOrd="0" presId="urn:microsoft.com/office/officeart/2009/3/layout/StepUpProcess"/>
    <dgm:cxn modelId="{20E57C96-AE70-424B-B17C-12D649031920}" type="presParOf" srcId="{28F2C4A9-4E67-6D41-808E-D84F8057A2D9}" destId="{3CD0F18A-E20C-DC45-B3B6-20271A007F1F}" srcOrd="8" destOrd="0" presId="urn:microsoft.com/office/officeart/2009/3/layout/StepUpProcess"/>
    <dgm:cxn modelId="{D71457AB-C858-C546-8C9D-4895D79FEAE8}" type="presParOf" srcId="{3CD0F18A-E20C-DC45-B3B6-20271A007F1F}" destId="{6C2B76B8-8369-BF46-B4D8-156E5930DB69}" srcOrd="0" destOrd="0" presId="urn:microsoft.com/office/officeart/2009/3/layout/StepUpProcess"/>
    <dgm:cxn modelId="{CDC08C00-D124-1A48-904F-48A9E0D3F4E2}" type="presParOf" srcId="{3CD0F18A-E20C-DC45-B3B6-20271A007F1F}" destId="{FD469047-AA3B-654E-8E1D-0DD55B8A326E}" srcOrd="1" destOrd="0" presId="urn:microsoft.com/office/officeart/2009/3/layout/StepUpProcess"/>
    <dgm:cxn modelId="{D0E84C5E-789E-DF47-84CE-8DEA50F4C932}" type="presParOf" srcId="{3CD0F18A-E20C-DC45-B3B6-20271A007F1F}" destId="{38DCF92F-7482-174A-B100-647C8144E322}" srcOrd="2" destOrd="0" presId="urn:microsoft.com/office/officeart/2009/3/layout/StepUpProcess"/>
    <dgm:cxn modelId="{0C1DB6E7-5687-7647-9417-DE252CAE7B4B}" type="presParOf" srcId="{28F2C4A9-4E67-6D41-808E-D84F8057A2D9}" destId="{DF51A430-6625-E942-8B48-B27EFC4BDB20}" srcOrd="9" destOrd="0" presId="urn:microsoft.com/office/officeart/2009/3/layout/StepUpProcess"/>
    <dgm:cxn modelId="{4871FB1C-E113-FB42-B4F4-5F4435171BDF}" type="presParOf" srcId="{DF51A430-6625-E942-8B48-B27EFC4BDB20}" destId="{B995257F-C5D2-244E-8E9F-A218D70C7C50}" srcOrd="0" destOrd="0" presId="urn:microsoft.com/office/officeart/2009/3/layout/StepUpProcess"/>
    <dgm:cxn modelId="{3B0EE679-8634-8042-A804-06155D28694F}" type="presParOf" srcId="{28F2C4A9-4E67-6D41-808E-D84F8057A2D9}" destId="{64250596-CEA4-9A43-A4F9-23F0B7DCF347}" srcOrd="10" destOrd="0" presId="urn:microsoft.com/office/officeart/2009/3/layout/StepUpProcess"/>
    <dgm:cxn modelId="{636E00CC-0891-544D-94AF-B15B1D0F8B62}" type="presParOf" srcId="{64250596-CEA4-9A43-A4F9-23F0B7DCF347}" destId="{0D4E79EA-D5A2-4545-A0D0-2C64E6FB1C9C}" srcOrd="0" destOrd="0" presId="urn:microsoft.com/office/officeart/2009/3/layout/StepUpProcess"/>
    <dgm:cxn modelId="{0AFD611C-7660-CD4A-A35A-15854CD362F2}" type="presParOf" srcId="{64250596-CEA4-9A43-A4F9-23F0B7DCF347}" destId="{071DD90A-DED0-6B4E-B475-839AFDD03D9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0DC037-A61D-E449-9189-572CE26F6549}" type="doc">
      <dgm:prSet loTypeId="urn:microsoft.com/office/officeart/2005/8/layout/equation2" loCatId="" qsTypeId="urn:microsoft.com/office/officeart/2005/8/quickstyle/simple1" qsCatId="simple" csTypeId="urn:microsoft.com/office/officeart/2005/8/colors/accent1_2" csCatId="accent1" phldr="1"/>
      <dgm:spPr/>
    </dgm:pt>
    <dgm:pt modelId="{FED417A0-8801-AA47-B79B-9CF7D3210298}">
      <dgm:prSet phldrT="[Text]"/>
      <dgm:spPr/>
      <dgm:t>
        <a:bodyPr/>
        <a:lstStyle/>
        <a:p>
          <a:r>
            <a:rPr lang="en-GB" dirty="0"/>
            <a:t>Life Skills</a:t>
          </a:r>
        </a:p>
      </dgm:t>
    </dgm:pt>
    <dgm:pt modelId="{1C45DD6D-F870-6C42-80D0-6E11EAB4DF52}" type="parTrans" cxnId="{C68B1F33-622B-0348-B727-10B3791981F7}">
      <dgm:prSet/>
      <dgm:spPr/>
      <dgm:t>
        <a:bodyPr/>
        <a:lstStyle/>
        <a:p>
          <a:endParaRPr lang="en-GB"/>
        </a:p>
      </dgm:t>
    </dgm:pt>
    <dgm:pt modelId="{45EBED28-3C13-5A41-B601-2E317C4AA340}" type="sibTrans" cxnId="{C68B1F33-622B-0348-B727-10B3791981F7}">
      <dgm:prSet/>
      <dgm:spPr>
        <a:solidFill>
          <a:schemeClr val="accent1">
            <a:tint val="60000"/>
            <a:hueOff val="0"/>
            <a:satOff val="0"/>
            <a:lumOff val="0"/>
            <a:alpha val="53000"/>
          </a:schemeClr>
        </a:solidFill>
      </dgm:spPr>
      <dgm:t>
        <a:bodyPr/>
        <a:lstStyle/>
        <a:p>
          <a:endParaRPr lang="en-GB"/>
        </a:p>
      </dgm:t>
    </dgm:pt>
    <dgm:pt modelId="{9B6D419A-218D-FD4A-8777-0EB239FE9C06}">
      <dgm:prSet phldrT="[Text]"/>
      <dgm:spPr/>
      <dgm:t>
        <a:bodyPr/>
        <a:lstStyle/>
        <a:p>
          <a:r>
            <a:rPr lang="en-GB" dirty="0"/>
            <a:t>Valuable Professional Skills</a:t>
          </a:r>
        </a:p>
      </dgm:t>
    </dgm:pt>
    <dgm:pt modelId="{ED9BA1D9-0B19-0D4F-80B7-CB22FE596220}" type="parTrans" cxnId="{327BD7CE-D99F-CB46-B39A-F9FD08C72AED}">
      <dgm:prSet/>
      <dgm:spPr/>
      <dgm:t>
        <a:bodyPr/>
        <a:lstStyle/>
        <a:p>
          <a:endParaRPr lang="en-GB"/>
        </a:p>
      </dgm:t>
    </dgm:pt>
    <dgm:pt modelId="{80F65418-F4EA-F647-BCB7-97115F749712}" type="sibTrans" cxnId="{327BD7CE-D99F-CB46-B39A-F9FD08C72AED}">
      <dgm:prSet/>
      <dgm:spPr/>
      <dgm:t>
        <a:bodyPr/>
        <a:lstStyle/>
        <a:p>
          <a:endParaRPr lang="en-GB"/>
        </a:p>
      </dgm:t>
    </dgm:pt>
    <dgm:pt modelId="{E79C5EA5-5315-834B-8532-985BE044B929}">
      <dgm:prSet phldrT="[Text]"/>
      <dgm:spPr/>
      <dgm:t>
        <a:bodyPr/>
        <a:lstStyle/>
        <a:p>
          <a:r>
            <a:rPr lang="en-GB" dirty="0"/>
            <a:t>Entrepreneurship mind set</a:t>
          </a:r>
        </a:p>
      </dgm:t>
    </dgm:pt>
    <dgm:pt modelId="{8C7A5FCB-96EF-174B-AE65-092C89BECEF6}" type="parTrans" cxnId="{9BDEC5A7-B2B9-0F47-A010-B9FC14676185}">
      <dgm:prSet/>
      <dgm:spPr/>
      <dgm:t>
        <a:bodyPr/>
        <a:lstStyle/>
        <a:p>
          <a:endParaRPr lang="en-GB"/>
        </a:p>
      </dgm:t>
    </dgm:pt>
    <dgm:pt modelId="{82F9485B-B93C-E444-8FDC-F1C09F44CB2B}" type="sibTrans" cxnId="{9BDEC5A7-B2B9-0F47-A010-B9FC14676185}">
      <dgm:prSet/>
      <dgm:spPr/>
      <dgm:t>
        <a:bodyPr/>
        <a:lstStyle/>
        <a:p>
          <a:endParaRPr lang="en-GB"/>
        </a:p>
      </dgm:t>
    </dgm:pt>
    <dgm:pt modelId="{140299CE-6143-AC4F-A542-E19CB94C457D}" type="pres">
      <dgm:prSet presAssocID="{300DC037-A61D-E449-9189-572CE26F6549}" presName="Name0" presStyleCnt="0">
        <dgm:presLayoutVars>
          <dgm:dir/>
          <dgm:resizeHandles val="exact"/>
        </dgm:presLayoutVars>
      </dgm:prSet>
      <dgm:spPr/>
    </dgm:pt>
    <dgm:pt modelId="{4ACE039A-78F8-1C42-91BE-D6B4D1BAE4FD}" type="pres">
      <dgm:prSet presAssocID="{300DC037-A61D-E449-9189-572CE26F6549}" presName="vNodes" presStyleCnt="0"/>
      <dgm:spPr/>
    </dgm:pt>
    <dgm:pt modelId="{B4CD2457-FB14-1848-A993-FFD256D3C7E0}" type="pres">
      <dgm:prSet presAssocID="{FED417A0-8801-AA47-B79B-9CF7D3210298}" presName="node" presStyleLbl="node1" presStyleIdx="0" presStyleCnt="3">
        <dgm:presLayoutVars>
          <dgm:bulletEnabled val="1"/>
        </dgm:presLayoutVars>
      </dgm:prSet>
      <dgm:spPr/>
    </dgm:pt>
    <dgm:pt modelId="{2C4642B4-D7C8-2849-ACC6-02164A28A2EC}" type="pres">
      <dgm:prSet presAssocID="{45EBED28-3C13-5A41-B601-2E317C4AA340}" presName="spacerT" presStyleCnt="0"/>
      <dgm:spPr/>
    </dgm:pt>
    <dgm:pt modelId="{8C5AE602-21CE-2B46-9A50-588B956E84C0}" type="pres">
      <dgm:prSet presAssocID="{45EBED28-3C13-5A41-B601-2E317C4AA340}" presName="sibTrans" presStyleLbl="sibTrans2D1" presStyleIdx="0" presStyleCnt="2"/>
      <dgm:spPr/>
    </dgm:pt>
    <dgm:pt modelId="{9CFFBA60-A566-584F-BEB1-F0B382BDBFCB}" type="pres">
      <dgm:prSet presAssocID="{45EBED28-3C13-5A41-B601-2E317C4AA340}" presName="spacerB" presStyleCnt="0"/>
      <dgm:spPr/>
    </dgm:pt>
    <dgm:pt modelId="{7E5E6A8E-1603-0143-9C25-7A69D7C4A428}" type="pres">
      <dgm:prSet presAssocID="{9B6D419A-218D-FD4A-8777-0EB239FE9C06}" presName="node" presStyleLbl="node1" presStyleIdx="1" presStyleCnt="3">
        <dgm:presLayoutVars>
          <dgm:bulletEnabled val="1"/>
        </dgm:presLayoutVars>
      </dgm:prSet>
      <dgm:spPr/>
    </dgm:pt>
    <dgm:pt modelId="{9E575670-951B-9F42-9358-9AD8C5695CA7}" type="pres">
      <dgm:prSet presAssocID="{300DC037-A61D-E449-9189-572CE26F6549}" presName="sibTransLast" presStyleLbl="sibTrans2D1" presStyleIdx="1" presStyleCnt="2"/>
      <dgm:spPr/>
    </dgm:pt>
    <dgm:pt modelId="{AB01C87B-0C88-414E-B046-BD6F6FAC49AA}" type="pres">
      <dgm:prSet presAssocID="{300DC037-A61D-E449-9189-572CE26F6549}" presName="connectorText" presStyleLbl="sibTrans2D1" presStyleIdx="1" presStyleCnt="2"/>
      <dgm:spPr/>
    </dgm:pt>
    <dgm:pt modelId="{11426C1E-B121-0440-843F-F32C9B8D4C03}" type="pres">
      <dgm:prSet presAssocID="{300DC037-A61D-E449-9189-572CE26F6549}" presName="lastNode" presStyleLbl="node1" presStyleIdx="2" presStyleCnt="3">
        <dgm:presLayoutVars>
          <dgm:bulletEnabled val="1"/>
        </dgm:presLayoutVars>
      </dgm:prSet>
      <dgm:spPr/>
    </dgm:pt>
  </dgm:ptLst>
  <dgm:cxnLst>
    <dgm:cxn modelId="{D3EA1A2F-A79C-C544-A3FC-2F62D77EC99E}" type="presOf" srcId="{300DC037-A61D-E449-9189-572CE26F6549}" destId="{140299CE-6143-AC4F-A542-E19CB94C457D}" srcOrd="0" destOrd="0" presId="urn:microsoft.com/office/officeart/2005/8/layout/equation2"/>
    <dgm:cxn modelId="{C68B1F33-622B-0348-B727-10B3791981F7}" srcId="{300DC037-A61D-E449-9189-572CE26F6549}" destId="{FED417A0-8801-AA47-B79B-9CF7D3210298}" srcOrd="0" destOrd="0" parTransId="{1C45DD6D-F870-6C42-80D0-6E11EAB4DF52}" sibTransId="{45EBED28-3C13-5A41-B601-2E317C4AA340}"/>
    <dgm:cxn modelId="{C1D47E3B-FEBA-7742-80BC-AA4A869101DB}" type="presOf" srcId="{9B6D419A-218D-FD4A-8777-0EB239FE9C06}" destId="{7E5E6A8E-1603-0143-9C25-7A69D7C4A428}" srcOrd="0" destOrd="0" presId="urn:microsoft.com/office/officeart/2005/8/layout/equation2"/>
    <dgm:cxn modelId="{0195F23F-07A0-4A43-939D-3C501762A7DB}" type="presOf" srcId="{FED417A0-8801-AA47-B79B-9CF7D3210298}" destId="{B4CD2457-FB14-1848-A993-FFD256D3C7E0}" srcOrd="0" destOrd="0" presId="urn:microsoft.com/office/officeart/2005/8/layout/equation2"/>
    <dgm:cxn modelId="{1D2B7051-9204-F447-B738-67B31658B118}" type="presOf" srcId="{45EBED28-3C13-5A41-B601-2E317C4AA340}" destId="{8C5AE602-21CE-2B46-9A50-588B956E84C0}" srcOrd="0" destOrd="0" presId="urn:microsoft.com/office/officeart/2005/8/layout/equation2"/>
    <dgm:cxn modelId="{530C1A95-15D6-B848-94D1-A551215622D6}" type="presOf" srcId="{80F65418-F4EA-F647-BCB7-97115F749712}" destId="{AB01C87B-0C88-414E-B046-BD6F6FAC49AA}" srcOrd="1" destOrd="0" presId="urn:microsoft.com/office/officeart/2005/8/layout/equation2"/>
    <dgm:cxn modelId="{62AFC895-A642-224F-90A4-4439D1F1642B}" type="presOf" srcId="{80F65418-F4EA-F647-BCB7-97115F749712}" destId="{9E575670-951B-9F42-9358-9AD8C5695CA7}" srcOrd="0" destOrd="0" presId="urn:microsoft.com/office/officeart/2005/8/layout/equation2"/>
    <dgm:cxn modelId="{9BDEC5A7-B2B9-0F47-A010-B9FC14676185}" srcId="{300DC037-A61D-E449-9189-572CE26F6549}" destId="{E79C5EA5-5315-834B-8532-985BE044B929}" srcOrd="2" destOrd="0" parTransId="{8C7A5FCB-96EF-174B-AE65-092C89BECEF6}" sibTransId="{82F9485B-B93C-E444-8FDC-F1C09F44CB2B}"/>
    <dgm:cxn modelId="{327BD7CE-D99F-CB46-B39A-F9FD08C72AED}" srcId="{300DC037-A61D-E449-9189-572CE26F6549}" destId="{9B6D419A-218D-FD4A-8777-0EB239FE9C06}" srcOrd="1" destOrd="0" parTransId="{ED9BA1D9-0B19-0D4F-80B7-CB22FE596220}" sibTransId="{80F65418-F4EA-F647-BCB7-97115F749712}"/>
    <dgm:cxn modelId="{12CF19DC-24CC-AA48-95A6-F0DD84999CC9}" type="presOf" srcId="{E79C5EA5-5315-834B-8532-985BE044B929}" destId="{11426C1E-B121-0440-843F-F32C9B8D4C03}" srcOrd="0" destOrd="0" presId="urn:microsoft.com/office/officeart/2005/8/layout/equation2"/>
    <dgm:cxn modelId="{FCBC0BA3-21C4-F14E-8312-FCD1E6EDF251}" type="presParOf" srcId="{140299CE-6143-AC4F-A542-E19CB94C457D}" destId="{4ACE039A-78F8-1C42-91BE-D6B4D1BAE4FD}" srcOrd="0" destOrd="0" presId="urn:microsoft.com/office/officeart/2005/8/layout/equation2"/>
    <dgm:cxn modelId="{FD3221D2-02ED-1745-80D0-ADFE508FA16A}" type="presParOf" srcId="{4ACE039A-78F8-1C42-91BE-D6B4D1BAE4FD}" destId="{B4CD2457-FB14-1848-A993-FFD256D3C7E0}" srcOrd="0" destOrd="0" presId="urn:microsoft.com/office/officeart/2005/8/layout/equation2"/>
    <dgm:cxn modelId="{93D7D617-E8D8-E449-BEEF-225CEC440DB2}" type="presParOf" srcId="{4ACE039A-78F8-1C42-91BE-D6B4D1BAE4FD}" destId="{2C4642B4-D7C8-2849-ACC6-02164A28A2EC}" srcOrd="1" destOrd="0" presId="urn:microsoft.com/office/officeart/2005/8/layout/equation2"/>
    <dgm:cxn modelId="{CF05C083-ECE8-3E4F-A9C8-43C8CC747483}" type="presParOf" srcId="{4ACE039A-78F8-1C42-91BE-D6B4D1BAE4FD}" destId="{8C5AE602-21CE-2B46-9A50-588B956E84C0}" srcOrd="2" destOrd="0" presId="urn:microsoft.com/office/officeart/2005/8/layout/equation2"/>
    <dgm:cxn modelId="{9A75B943-D155-534A-98A1-B471197382B9}" type="presParOf" srcId="{4ACE039A-78F8-1C42-91BE-D6B4D1BAE4FD}" destId="{9CFFBA60-A566-584F-BEB1-F0B382BDBFCB}" srcOrd="3" destOrd="0" presId="urn:microsoft.com/office/officeart/2005/8/layout/equation2"/>
    <dgm:cxn modelId="{61447511-94C0-F649-9A6C-08AE29702D78}" type="presParOf" srcId="{4ACE039A-78F8-1C42-91BE-D6B4D1BAE4FD}" destId="{7E5E6A8E-1603-0143-9C25-7A69D7C4A428}" srcOrd="4" destOrd="0" presId="urn:microsoft.com/office/officeart/2005/8/layout/equation2"/>
    <dgm:cxn modelId="{89A98497-55E1-E441-9DF9-C8ED86B577C0}" type="presParOf" srcId="{140299CE-6143-AC4F-A542-E19CB94C457D}" destId="{9E575670-951B-9F42-9358-9AD8C5695CA7}" srcOrd="1" destOrd="0" presId="urn:microsoft.com/office/officeart/2005/8/layout/equation2"/>
    <dgm:cxn modelId="{85547631-680E-AB44-AD99-CA447E383518}" type="presParOf" srcId="{9E575670-951B-9F42-9358-9AD8C5695CA7}" destId="{AB01C87B-0C88-414E-B046-BD6F6FAC49AA}" srcOrd="0" destOrd="0" presId="urn:microsoft.com/office/officeart/2005/8/layout/equation2"/>
    <dgm:cxn modelId="{F888AFB9-26A3-404F-89A4-70604CFFF5CF}" type="presParOf" srcId="{140299CE-6143-AC4F-A542-E19CB94C457D}" destId="{11426C1E-B121-0440-843F-F32C9B8D4C0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49B7D-E4AE-4140-998E-848CEF73354F}"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8191F38B-566A-694A-BF5A-4B5BF8DB5D7F}">
      <dgm:prSet phldrT="[Text]"/>
      <dgm:spPr/>
      <dgm:t>
        <a:bodyPr/>
        <a:lstStyle/>
        <a:p>
          <a:r>
            <a:rPr lang="en-GB" dirty="0"/>
            <a:t>Project management</a:t>
          </a:r>
        </a:p>
      </dgm:t>
    </dgm:pt>
    <dgm:pt modelId="{B82A2578-B077-CA41-97A6-8FDB7E15FC62}" type="parTrans" cxnId="{9B6C1E35-DE5C-4647-A0DE-3BC4B08E69C7}">
      <dgm:prSet/>
      <dgm:spPr/>
      <dgm:t>
        <a:bodyPr/>
        <a:lstStyle/>
        <a:p>
          <a:endParaRPr lang="en-GB"/>
        </a:p>
      </dgm:t>
    </dgm:pt>
    <dgm:pt modelId="{615E1997-138F-AD42-9FE8-6F2D87C6CEBF}" type="sibTrans" cxnId="{9B6C1E35-DE5C-4647-A0DE-3BC4B08E69C7}">
      <dgm:prSet/>
      <dgm:spPr/>
      <dgm:t>
        <a:bodyPr/>
        <a:lstStyle/>
        <a:p>
          <a:endParaRPr lang="en-GB"/>
        </a:p>
      </dgm:t>
    </dgm:pt>
    <dgm:pt modelId="{A4D79A9F-7611-C94C-9418-E9E4BB2A0957}">
      <dgm:prSet phldrT="[Text]"/>
      <dgm:spPr/>
      <dgm:t>
        <a:bodyPr/>
        <a:lstStyle/>
        <a:p>
          <a:r>
            <a:rPr lang="en-GB" dirty="0"/>
            <a:t>Empathy</a:t>
          </a:r>
        </a:p>
      </dgm:t>
    </dgm:pt>
    <dgm:pt modelId="{21EABF95-8184-BF4A-BDEB-53DD44242CF6}" type="parTrans" cxnId="{0AF2A0E3-86FC-0746-AC1D-0CABE43D9922}">
      <dgm:prSet/>
      <dgm:spPr/>
      <dgm:t>
        <a:bodyPr/>
        <a:lstStyle/>
        <a:p>
          <a:endParaRPr lang="en-GB"/>
        </a:p>
      </dgm:t>
    </dgm:pt>
    <dgm:pt modelId="{7856AEB6-AA6C-2B49-BA2D-160FD12AD3A2}" type="sibTrans" cxnId="{0AF2A0E3-86FC-0746-AC1D-0CABE43D9922}">
      <dgm:prSet/>
      <dgm:spPr/>
      <dgm:t>
        <a:bodyPr/>
        <a:lstStyle/>
        <a:p>
          <a:endParaRPr lang="en-GB"/>
        </a:p>
      </dgm:t>
    </dgm:pt>
    <dgm:pt modelId="{DBF6E54D-51F5-CE46-9DB4-698CB795A559}">
      <dgm:prSet/>
      <dgm:spPr/>
      <dgm:t>
        <a:bodyPr/>
        <a:lstStyle/>
        <a:p>
          <a:r>
            <a:rPr lang="en-GB" dirty="0"/>
            <a:t>Systems thinking</a:t>
          </a:r>
          <a:endParaRPr lang="en-NG" dirty="0"/>
        </a:p>
      </dgm:t>
    </dgm:pt>
    <dgm:pt modelId="{700E3F97-35A4-D04F-9795-DBE06AE711B2}" type="parTrans" cxnId="{11770176-DA2D-484E-8DCF-6A94102142E2}">
      <dgm:prSet/>
      <dgm:spPr/>
      <dgm:t>
        <a:bodyPr/>
        <a:lstStyle/>
        <a:p>
          <a:endParaRPr lang="en-GB"/>
        </a:p>
      </dgm:t>
    </dgm:pt>
    <dgm:pt modelId="{77EF00DA-138C-8643-9607-5B394E6277DE}" type="sibTrans" cxnId="{11770176-DA2D-484E-8DCF-6A94102142E2}">
      <dgm:prSet/>
      <dgm:spPr/>
      <dgm:t>
        <a:bodyPr/>
        <a:lstStyle/>
        <a:p>
          <a:endParaRPr lang="en-GB"/>
        </a:p>
      </dgm:t>
    </dgm:pt>
    <dgm:pt modelId="{653FE4E2-EDDA-6648-8F6C-41790CAF65B3}">
      <dgm:prSet/>
      <dgm:spPr/>
      <dgm:t>
        <a:bodyPr/>
        <a:lstStyle/>
        <a:p>
          <a:r>
            <a:rPr lang="en-GB"/>
            <a:t>Collaboration</a:t>
          </a:r>
          <a:endParaRPr lang="en-NG"/>
        </a:p>
      </dgm:t>
    </dgm:pt>
    <dgm:pt modelId="{6EB9FE11-9E40-BE47-91E3-D48B4C6034C3}" type="parTrans" cxnId="{0692F7BD-E28C-374B-9176-A40E23BE3748}">
      <dgm:prSet/>
      <dgm:spPr/>
      <dgm:t>
        <a:bodyPr/>
        <a:lstStyle/>
        <a:p>
          <a:endParaRPr lang="en-GB"/>
        </a:p>
      </dgm:t>
    </dgm:pt>
    <dgm:pt modelId="{A213D7D7-B80D-0E43-84B4-40BC1B05A476}" type="sibTrans" cxnId="{0692F7BD-E28C-374B-9176-A40E23BE3748}">
      <dgm:prSet/>
      <dgm:spPr/>
      <dgm:t>
        <a:bodyPr/>
        <a:lstStyle/>
        <a:p>
          <a:endParaRPr lang="en-GB"/>
        </a:p>
      </dgm:t>
    </dgm:pt>
    <dgm:pt modelId="{64A84924-DABC-3348-B256-8BCE84C0B67D}">
      <dgm:prSet/>
      <dgm:spPr/>
      <dgm:t>
        <a:bodyPr/>
        <a:lstStyle/>
        <a:p>
          <a:r>
            <a:rPr lang="en-GB" dirty="0"/>
            <a:t>Divergent thinking </a:t>
          </a:r>
          <a:endParaRPr lang="en-NG" dirty="0"/>
        </a:p>
      </dgm:t>
    </dgm:pt>
    <dgm:pt modelId="{5D4A84FA-41F1-8045-AF1F-64A27F894552}" type="parTrans" cxnId="{931940F8-E56D-514A-8144-3E95A2E8E81D}">
      <dgm:prSet/>
      <dgm:spPr/>
      <dgm:t>
        <a:bodyPr/>
        <a:lstStyle/>
        <a:p>
          <a:endParaRPr lang="en-GB"/>
        </a:p>
      </dgm:t>
    </dgm:pt>
    <dgm:pt modelId="{52EF9E9F-8410-2944-9ED7-B64AD2B3FBEB}" type="sibTrans" cxnId="{931940F8-E56D-514A-8144-3E95A2E8E81D}">
      <dgm:prSet/>
      <dgm:spPr/>
      <dgm:t>
        <a:bodyPr/>
        <a:lstStyle/>
        <a:p>
          <a:endParaRPr lang="en-GB"/>
        </a:p>
      </dgm:t>
    </dgm:pt>
    <dgm:pt modelId="{2E00F53B-66D1-7845-BC99-807DE8649AF0}">
      <dgm:prSet/>
      <dgm:spPr/>
      <dgm:t>
        <a:bodyPr/>
        <a:lstStyle/>
        <a:p>
          <a:r>
            <a:rPr lang="en-GB" dirty="0"/>
            <a:t>Handling rejection</a:t>
          </a:r>
          <a:endParaRPr lang="en-NG" dirty="0"/>
        </a:p>
      </dgm:t>
    </dgm:pt>
    <dgm:pt modelId="{E7952539-EA65-0A4E-94DB-45D2CD731E34}" type="parTrans" cxnId="{E3CCC952-D042-A341-9397-3BC1B61235D2}">
      <dgm:prSet/>
      <dgm:spPr/>
      <dgm:t>
        <a:bodyPr/>
        <a:lstStyle/>
        <a:p>
          <a:endParaRPr lang="en-GB"/>
        </a:p>
      </dgm:t>
    </dgm:pt>
    <dgm:pt modelId="{F106F93F-7C80-9848-936D-BE7AAECBA8B0}" type="sibTrans" cxnId="{E3CCC952-D042-A341-9397-3BC1B61235D2}">
      <dgm:prSet/>
      <dgm:spPr/>
      <dgm:t>
        <a:bodyPr/>
        <a:lstStyle/>
        <a:p>
          <a:endParaRPr lang="en-GB"/>
        </a:p>
      </dgm:t>
    </dgm:pt>
    <dgm:pt modelId="{A6BD42BB-9570-224E-9213-6FE5E58B81FD}">
      <dgm:prSet phldrT="[Text]"/>
      <dgm:spPr/>
      <dgm:t>
        <a:bodyPr/>
        <a:lstStyle/>
        <a:p>
          <a:r>
            <a:rPr lang="en-GB" dirty="0"/>
            <a:t>Creative risk-thinking</a:t>
          </a:r>
        </a:p>
      </dgm:t>
    </dgm:pt>
    <dgm:pt modelId="{0C8D732A-6D7C-F94A-8461-1650A4F9E141}" type="sibTrans" cxnId="{D2AB10E5-A68F-124E-A759-4FF2F17B30A0}">
      <dgm:prSet/>
      <dgm:spPr/>
      <dgm:t>
        <a:bodyPr/>
        <a:lstStyle/>
        <a:p>
          <a:endParaRPr lang="en-GB"/>
        </a:p>
      </dgm:t>
    </dgm:pt>
    <dgm:pt modelId="{09410F0D-83FE-6541-AA27-4A1E4AA59935}" type="parTrans" cxnId="{D2AB10E5-A68F-124E-A759-4FF2F17B30A0}">
      <dgm:prSet/>
      <dgm:spPr/>
      <dgm:t>
        <a:bodyPr/>
        <a:lstStyle/>
        <a:p>
          <a:endParaRPr lang="en-GB"/>
        </a:p>
      </dgm:t>
    </dgm:pt>
    <dgm:pt modelId="{9277F490-29CD-244E-A90E-854FD77DD881}" type="pres">
      <dgm:prSet presAssocID="{09A49B7D-E4AE-4140-998E-848CEF73354F}" presName="linear" presStyleCnt="0">
        <dgm:presLayoutVars>
          <dgm:dir/>
          <dgm:animLvl val="lvl"/>
          <dgm:resizeHandles val="exact"/>
        </dgm:presLayoutVars>
      </dgm:prSet>
      <dgm:spPr/>
    </dgm:pt>
    <dgm:pt modelId="{BBA54917-BE48-D04F-AA8F-F9CFC20183FE}" type="pres">
      <dgm:prSet presAssocID="{A6BD42BB-9570-224E-9213-6FE5E58B81FD}" presName="parentLin" presStyleCnt="0"/>
      <dgm:spPr/>
    </dgm:pt>
    <dgm:pt modelId="{6C7168F5-10B2-E54B-BFE7-9AFFAC6F4109}" type="pres">
      <dgm:prSet presAssocID="{A6BD42BB-9570-224E-9213-6FE5E58B81FD}" presName="parentLeftMargin" presStyleLbl="node1" presStyleIdx="0" presStyleCnt="7"/>
      <dgm:spPr/>
    </dgm:pt>
    <dgm:pt modelId="{4A33BA4A-9C16-B745-B34E-F4D9FB141EE1}" type="pres">
      <dgm:prSet presAssocID="{A6BD42BB-9570-224E-9213-6FE5E58B81FD}" presName="parentText" presStyleLbl="node1" presStyleIdx="0" presStyleCnt="7">
        <dgm:presLayoutVars>
          <dgm:chMax val="0"/>
          <dgm:bulletEnabled val="1"/>
        </dgm:presLayoutVars>
      </dgm:prSet>
      <dgm:spPr/>
    </dgm:pt>
    <dgm:pt modelId="{1EEE8813-DA7D-5F49-8F85-633ADD8B030C}" type="pres">
      <dgm:prSet presAssocID="{A6BD42BB-9570-224E-9213-6FE5E58B81FD}" presName="negativeSpace" presStyleCnt="0"/>
      <dgm:spPr/>
    </dgm:pt>
    <dgm:pt modelId="{FC5F6108-88DF-8546-AEC7-13A816D729BD}" type="pres">
      <dgm:prSet presAssocID="{A6BD42BB-9570-224E-9213-6FE5E58B81FD}" presName="childText" presStyleLbl="conFgAcc1" presStyleIdx="0" presStyleCnt="7">
        <dgm:presLayoutVars>
          <dgm:bulletEnabled val="1"/>
        </dgm:presLayoutVars>
      </dgm:prSet>
      <dgm:spPr/>
    </dgm:pt>
    <dgm:pt modelId="{F0702365-9A1C-9F43-8C0B-8C0FC683E3E6}" type="pres">
      <dgm:prSet presAssocID="{0C8D732A-6D7C-F94A-8461-1650A4F9E141}" presName="spaceBetweenRectangles" presStyleCnt="0"/>
      <dgm:spPr/>
    </dgm:pt>
    <dgm:pt modelId="{C372D07E-B390-DE48-8F61-F20135BC4CD9}" type="pres">
      <dgm:prSet presAssocID="{8191F38B-566A-694A-BF5A-4B5BF8DB5D7F}" presName="parentLin" presStyleCnt="0"/>
      <dgm:spPr/>
    </dgm:pt>
    <dgm:pt modelId="{73F4E458-CE08-1E42-9FF7-F196B8828130}" type="pres">
      <dgm:prSet presAssocID="{8191F38B-566A-694A-BF5A-4B5BF8DB5D7F}" presName="parentLeftMargin" presStyleLbl="node1" presStyleIdx="0" presStyleCnt="7"/>
      <dgm:spPr/>
    </dgm:pt>
    <dgm:pt modelId="{3F0D287F-5CD6-7344-9F9E-3EC507B85E6F}" type="pres">
      <dgm:prSet presAssocID="{8191F38B-566A-694A-BF5A-4B5BF8DB5D7F}" presName="parentText" presStyleLbl="node1" presStyleIdx="1" presStyleCnt="7">
        <dgm:presLayoutVars>
          <dgm:chMax val="0"/>
          <dgm:bulletEnabled val="1"/>
        </dgm:presLayoutVars>
      </dgm:prSet>
      <dgm:spPr/>
    </dgm:pt>
    <dgm:pt modelId="{8E88E6ED-72A5-4E47-9EDC-78E3E28ED575}" type="pres">
      <dgm:prSet presAssocID="{8191F38B-566A-694A-BF5A-4B5BF8DB5D7F}" presName="negativeSpace" presStyleCnt="0"/>
      <dgm:spPr/>
    </dgm:pt>
    <dgm:pt modelId="{7814FBB6-2246-C643-90ED-5D3C11A23997}" type="pres">
      <dgm:prSet presAssocID="{8191F38B-566A-694A-BF5A-4B5BF8DB5D7F}" presName="childText" presStyleLbl="conFgAcc1" presStyleIdx="1" presStyleCnt="7">
        <dgm:presLayoutVars>
          <dgm:bulletEnabled val="1"/>
        </dgm:presLayoutVars>
      </dgm:prSet>
      <dgm:spPr/>
    </dgm:pt>
    <dgm:pt modelId="{3DBBC7C5-07F6-934C-BEAB-206C50698EC0}" type="pres">
      <dgm:prSet presAssocID="{615E1997-138F-AD42-9FE8-6F2D87C6CEBF}" presName="spaceBetweenRectangles" presStyleCnt="0"/>
      <dgm:spPr/>
    </dgm:pt>
    <dgm:pt modelId="{F769E5B4-C191-EB4F-AC56-744ECEEBF6A5}" type="pres">
      <dgm:prSet presAssocID="{A4D79A9F-7611-C94C-9418-E9E4BB2A0957}" presName="parentLin" presStyleCnt="0"/>
      <dgm:spPr/>
    </dgm:pt>
    <dgm:pt modelId="{90845B59-265A-7248-BA19-229E7D5028AC}" type="pres">
      <dgm:prSet presAssocID="{A4D79A9F-7611-C94C-9418-E9E4BB2A0957}" presName="parentLeftMargin" presStyleLbl="node1" presStyleIdx="1" presStyleCnt="7"/>
      <dgm:spPr/>
    </dgm:pt>
    <dgm:pt modelId="{174B11D2-52C8-8A4F-B7F8-074D994F4333}" type="pres">
      <dgm:prSet presAssocID="{A4D79A9F-7611-C94C-9418-E9E4BB2A0957}" presName="parentText" presStyleLbl="node1" presStyleIdx="2" presStyleCnt="7">
        <dgm:presLayoutVars>
          <dgm:chMax val="0"/>
          <dgm:bulletEnabled val="1"/>
        </dgm:presLayoutVars>
      </dgm:prSet>
      <dgm:spPr/>
    </dgm:pt>
    <dgm:pt modelId="{576563A2-976C-EA47-B68E-CBB184CE15A5}" type="pres">
      <dgm:prSet presAssocID="{A4D79A9F-7611-C94C-9418-E9E4BB2A0957}" presName="negativeSpace" presStyleCnt="0"/>
      <dgm:spPr/>
    </dgm:pt>
    <dgm:pt modelId="{EF7F8995-F0F4-3342-BCAD-44D5FCFBBE26}" type="pres">
      <dgm:prSet presAssocID="{A4D79A9F-7611-C94C-9418-E9E4BB2A0957}" presName="childText" presStyleLbl="conFgAcc1" presStyleIdx="2" presStyleCnt="7">
        <dgm:presLayoutVars>
          <dgm:bulletEnabled val="1"/>
        </dgm:presLayoutVars>
      </dgm:prSet>
      <dgm:spPr/>
    </dgm:pt>
    <dgm:pt modelId="{3B2C270B-3ED4-8A42-94A2-342CCB21375B}" type="pres">
      <dgm:prSet presAssocID="{7856AEB6-AA6C-2B49-BA2D-160FD12AD3A2}" presName="spaceBetweenRectangles" presStyleCnt="0"/>
      <dgm:spPr/>
    </dgm:pt>
    <dgm:pt modelId="{35419BBD-F68D-2946-9406-F5996004A7B6}" type="pres">
      <dgm:prSet presAssocID="{653FE4E2-EDDA-6648-8F6C-41790CAF65B3}" presName="parentLin" presStyleCnt="0"/>
      <dgm:spPr/>
    </dgm:pt>
    <dgm:pt modelId="{A8E96672-52C3-8340-A3F0-63F42D4BB291}" type="pres">
      <dgm:prSet presAssocID="{653FE4E2-EDDA-6648-8F6C-41790CAF65B3}" presName="parentLeftMargin" presStyleLbl="node1" presStyleIdx="2" presStyleCnt="7"/>
      <dgm:spPr/>
    </dgm:pt>
    <dgm:pt modelId="{3A4F3A78-4FC0-4444-9154-B66DC3A2F90E}" type="pres">
      <dgm:prSet presAssocID="{653FE4E2-EDDA-6648-8F6C-41790CAF65B3}" presName="parentText" presStyleLbl="node1" presStyleIdx="3" presStyleCnt="7">
        <dgm:presLayoutVars>
          <dgm:chMax val="0"/>
          <dgm:bulletEnabled val="1"/>
        </dgm:presLayoutVars>
      </dgm:prSet>
      <dgm:spPr/>
    </dgm:pt>
    <dgm:pt modelId="{B4640274-7644-AE4A-B4BC-0AF2312806FD}" type="pres">
      <dgm:prSet presAssocID="{653FE4E2-EDDA-6648-8F6C-41790CAF65B3}" presName="negativeSpace" presStyleCnt="0"/>
      <dgm:spPr/>
    </dgm:pt>
    <dgm:pt modelId="{A072F952-DF7D-8C46-87B5-A053E95EA404}" type="pres">
      <dgm:prSet presAssocID="{653FE4E2-EDDA-6648-8F6C-41790CAF65B3}" presName="childText" presStyleLbl="conFgAcc1" presStyleIdx="3" presStyleCnt="7">
        <dgm:presLayoutVars>
          <dgm:bulletEnabled val="1"/>
        </dgm:presLayoutVars>
      </dgm:prSet>
      <dgm:spPr/>
    </dgm:pt>
    <dgm:pt modelId="{2650B0E2-A57A-BB48-8BB8-D73F2F171730}" type="pres">
      <dgm:prSet presAssocID="{A213D7D7-B80D-0E43-84B4-40BC1B05A476}" presName="spaceBetweenRectangles" presStyleCnt="0"/>
      <dgm:spPr/>
    </dgm:pt>
    <dgm:pt modelId="{3EFFCB83-A56D-B645-8C8F-2A9EBF3A5F5A}" type="pres">
      <dgm:prSet presAssocID="{DBF6E54D-51F5-CE46-9DB4-698CB795A559}" presName="parentLin" presStyleCnt="0"/>
      <dgm:spPr/>
    </dgm:pt>
    <dgm:pt modelId="{21301130-3601-DD4F-9294-F3207373D991}" type="pres">
      <dgm:prSet presAssocID="{DBF6E54D-51F5-CE46-9DB4-698CB795A559}" presName="parentLeftMargin" presStyleLbl="node1" presStyleIdx="3" presStyleCnt="7"/>
      <dgm:spPr/>
    </dgm:pt>
    <dgm:pt modelId="{3478F64B-E65F-DE4A-9164-C403F9B06EA9}" type="pres">
      <dgm:prSet presAssocID="{DBF6E54D-51F5-CE46-9DB4-698CB795A559}" presName="parentText" presStyleLbl="node1" presStyleIdx="4" presStyleCnt="7">
        <dgm:presLayoutVars>
          <dgm:chMax val="0"/>
          <dgm:bulletEnabled val="1"/>
        </dgm:presLayoutVars>
      </dgm:prSet>
      <dgm:spPr/>
    </dgm:pt>
    <dgm:pt modelId="{310570B3-F0A1-0649-9077-29458D4F2BAB}" type="pres">
      <dgm:prSet presAssocID="{DBF6E54D-51F5-CE46-9DB4-698CB795A559}" presName="negativeSpace" presStyleCnt="0"/>
      <dgm:spPr/>
    </dgm:pt>
    <dgm:pt modelId="{446F0EC8-FDC8-1349-AEA4-FDB69FF33560}" type="pres">
      <dgm:prSet presAssocID="{DBF6E54D-51F5-CE46-9DB4-698CB795A559}" presName="childText" presStyleLbl="conFgAcc1" presStyleIdx="4" presStyleCnt="7">
        <dgm:presLayoutVars>
          <dgm:bulletEnabled val="1"/>
        </dgm:presLayoutVars>
      </dgm:prSet>
      <dgm:spPr/>
    </dgm:pt>
    <dgm:pt modelId="{4981C3F5-2CDB-9B4D-B2BF-F7BF1CF6B419}" type="pres">
      <dgm:prSet presAssocID="{77EF00DA-138C-8643-9607-5B394E6277DE}" presName="spaceBetweenRectangles" presStyleCnt="0"/>
      <dgm:spPr/>
    </dgm:pt>
    <dgm:pt modelId="{9BD7C57B-FBA9-AC41-8AAF-97FC755905D7}" type="pres">
      <dgm:prSet presAssocID="{64A84924-DABC-3348-B256-8BCE84C0B67D}" presName="parentLin" presStyleCnt="0"/>
      <dgm:spPr/>
    </dgm:pt>
    <dgm:pt modelId="{F734DF50-3EDC-344B-A524-8DD3089C36B8}" type="pres">
      <dgm:prSet presAssocID="{64A84924-DABC-3348-B256-8BCE84C0B67D}" presName="parentLeftMargin" presStyleLbl="node1" presStyleIdx="4" presStyleCnt="7"/>
      <dgm:spPr/>
    </dgm:pt>
    <dgm:pt modelId="{ED015AA7-6838-8D4F-AF10-4D86F57450AA}" type="pres">
      <dgm:prSet presAssocID="{64A84924-DABC-3348-B256-8BCE84C0B67D}" presName="parentText" presStyleLbl="node1" presStyleIdx="5" presStyleCnt="7">
        <dgm:presLayoutVars>
          <dgm:chMax val="0"/>
          <dgm:bulletEnabled val="1"/>
        </dgm:presLayoutVars>
      </dgm:prSet>
      <dgm:spPr/>
    </dgm:pt>
    <dgm:pt modelId="{311C808D-75A9-194F-85C8-3F2B624C0718}" type="pres">
      <dgm:prSet presAssocID="{64A84924-DABC-3348-B256-8BCE84C0B67D}" presName="negativeSpace" presStyleCnt="0"/>
      <dgm:spPr/>
    </dgm:pt>
    <dgm:pt modelId="{0271934D-19D3-E04E-8043-90CBF1CCD0FE}" type="pres">
      <dgm:prSet presAssocID="{64A84924-DABC-3348-B256-8BCE84C0B67D}" presName="childText" presStyleLbl="conFgAcc1" presStyleIdx="5" presStyleCnt="7">
        <dgm:presLayoutVars>
          <dgm:bulletEnabled val="1"/>
        </dgm:presLayoutVars>
      </dgm:prSet>
      <dgm:spPr/>
    </dgm:pt>
    <dgm:pt modelId="{6FCD59A5-079B-4D41-B355-3A4551CE95C9}" type="pres">
      <dgm:prSet presAssocID="{52EF9E9F-8410-2944-9ED7-B64AD2B3FBEB}" presName="spaceBetweenRectangles" presStyleCnt="0"/>
      <dgm:spPr/>
    </dgm:pt>
    <dgm:pt modelId="{297E1449-46CA-3B4A-86A8-0701CCD7D698}" type="pres">
      <dgm:prSet presAssocID="{2E00F53B-66D1-7845-BC99-807DE8649AF0}" presName="parentLin" presStyleCnt="0"/>
      <dgm:spPr/>
    </dgm:pt>
    <dgm:pt modelId="{99E04108-2499-504E-92BF-6DBBC3F492FE}" type="pres">
      <dgm:prSet presAssocID="{2E00F53B-66D1-7845-BC99-807DE8649AF0}" presName="parentLeftMargin" presStyleLbl="node1" presStyleIdx="5" presStyleCnt="7"/>
      <dgm:spPr/>
    </dgm:pt>
    <dgm:pt modelId="{D8AA3EFF-52AD-854B-818D-28874E066A4E}" type="pres">
      <dgm:prSet presAssocID="{2E00F53B-66D1-7845-BC99-807DE8649AF0}" presName="parentText" presStyleLbl="node1" presStyleIdx="6" presStyleCnt="7">
        <dgm:presLayoutVars>
          <dgm:chMax val="0"/>
          <dgm:bulletEnabled val="1"/>
        </dgm:presLayoutVars>
      </dgm:prSet>
      <dgm:spPr/>
    </dgm:pt>
    <dgm:pt modelId="{46C0821D-AFF6-E74B-A1A9-4C3B52570E87}" type="pres">
      <dgm:prSet presAssocID="{2E00F53B-66D1-7845-BC99-807DE8649AF0}" presName="negativeSpace" presStyleCnt="0"/>
      <dgm:spPr/>
    </dgm:pt>
    <dgm:pt modelId="{29D6DAB5-AC4E-FB44-912F-D999E3253785}" type="pres">
      <dgm:prSet presAssocID="{2E00F53B-66D1-7845-BC99-807DE8649AF0}" presName="childText" presStyleLbl="conFgAcc1" presStyleIdx="6" presStyleCnt="7">
        <dgm:presLayoutVars>
          <dgm:bulletEnabled val="1"/>
        </dgm:presLayoutVars>
      </dgm:prSet>
      <dgm:spPr/>
    </dgm:pt>
  </dgm:ptLst>
  <dgm:cxnLst>
    <dgm:cxn modelId="{9B6C1E35-DE5C-4647-A0DE-3BC4B08E69C7}" srcId="{09A49B7D-E4AE-4140-998E-848CEF73354F}" destId="{8191F38B-566A-694A-BF5A-4B5BF8DB5D7F}" srcOrd="1" destOrd="0" parTransId="{B82A2578-B077-CA41-97A6-8FDB7E15FC62}" sibTransId="{615E1997-138F-AD42-9FE8-6F2D87C6CEBF}"/>
    <dgm:cxn modelId="{107A2B4A-26A7-9A46-9730-0CD3888E8B10}" type="presOf" srcId="{DBF6E54D-51F5-CE46-9DB4-698CB795A559}" destId="{3478F64B-E65F-DE4A-9164-C403F9B06EA9}" srcOrd="1" destOrd="0" presId="urn:microsoft.com/office/officeart/2005/8/layout/list1"/>
    <dgm:cxn modelId="{ADAA054D-AFB2-7847-829A-F7779FD8AEC5}" type="presOf" srcId="{8191F38B-566A-694A-BF5A-4B5BF8DB5D7F}" destId="{73F4E458-CE08-1E42-9FF7-F196B8828130}" srcOrd="0" destOrd="0" presId="urn:microsoft.com/office/officeart/2005/8/layout/list1"/>
    <dgm:cxn modelId="{E3CCC952-D042-A341-9397-3BC1B61235D2}" srcId="{09A49B7D-E4AE-4140-998E-848CEF73354F}" destId="{2E00F53B-66D1-7845-BC99-807DE8649AF0}" srcOrd="6" destOrd="0" parTransId="{E7952539-EA65-0A4E-94DB-45D2CD731E34}" sibTransId="{F106F93F-7C80-9848-936D-BE7AAECBA8B0}"/>
    <dgm:cxn modelId="{8E162F69-196A-024B-9D6D-D5A6F9BEDE01}" type="presOf" srcId="{2E00F53B-66D1-7845-BC99-807DE8649AF0}" destId="{D8AA3EFF-52AD-854B-818D-28874E066A4E}" srcOrd="1" destOrd="0" presId="urn:microsoft.com/office/officeart/2005/8/layout/list1"/>
    <dgm:cxn modelId="{11770176-DA2D-484E-8DCF-6A94102142E2}" srcId="{09A49B7D-E4AE-4140-998E-848CEF73354F}" destId="{DBF6E54D-51F5-CE46-9DB4-698CB795A559}" srcOrd="4" destOrd="0" parTransId="{700E3F97-35A4-D04F-9795-DBE06AE711B2}" sibTransId="{77EF00DA-138C-8643-9607-5B394E6277DE}"/>
    <dgm:cxn modelId="{F040317C-EA3D-8841-B07C-AB81B22870EB}" type="presOf" srcId="{DBF6E54D-51F5-CE46-9DB4-698CB795A559}" destId="{21301130-3601-DD4F-9294-F3207373D991}" srcOrd="0" destOrd="0" presId="urn:microsoft.com/office/officeart/2005/8/layout/list1"/>
    <dgm:cxn modelId="{3971BAA2-9E78-DA45-8AAB-7C83AF0DC073}" type="presOf" srcId="{8191F38B-566A-694A-BF5A-4B5BF8DB5D7F}" destId="{3F0D287F-5CD6-7344-9F9E-3EC507B85E6F}" srcOrd="1" destOrd="0" presId="urn:microsoft.com/office/officeart/2005/8/layout/list1"/>
    <dgm:cxn modelId="{52B372A5-1CC5-D540-A2FA-89977D0C59EC}" type="presOf" srcId="{A4D79A9F-7611-C94C-9418-E9E4BB2A0957}" destId="{90845B59-265A-7248-BA19-229E7D5028AC}" srcOrd="0" destOrd="0" presId="urn:microsoft.com/office/officeart/2005/8/layout/list1"/>
    <dgm:cxn modelId="{0561B1B8-7AFA-2149-9B39-44A0FA7849FE}" type="presOf" srcId="{653FE4E2-EDDA-6648-8F6C-41790CAF65B3}" destId="{A8E96672-52C3-8340-A3F0-63F42D4BB291}" srcOrd="0" destOrd="0" presId="urn:microsoft.com/office/officeart/2005/8/layout/list1"/>
    <dgm:cxn modelId="{108565BA-CE00-E345-A6DA-5788E01C53E6}" type="presOf" srcId="{653FE4E2-EDDA-6648-8F6C-41790CAF65B3}" destId="{3A4F3A78-4FC0-4444-9154-B66DC3A2F90E}" srcOrd="1" destOrd="0" presId="urn:microsoft.com/office/officeart/2005/8/layout/list1"/>
    <dgm:cxn modelId="{0692F7BD-E28C-374B-9176-A40E23BE3748}" srcId="{09A49B7D-E4AE-4140-998E-848CEF73354F}" destId="{653FE4E2-EDDA-6648-8F6C-41790CAF65B3}" srcOrd="3" destOrd="0" parTransId="{6EB9FE11-9E40-BE47-91E3-D48B4C6034C3}" sibTransId="{A213D7D7-B80D-0E43-84B4-40BC1B05A476}"/>
    <dgm:cxn modelId="{00EBFEC8-EE60-3945-B6DB-5AC67D3511A7}" type="presOf" srcId="{64A84924-DABC-3348-B256-8BCE84C0B67D}" destId="{ED015AA7-6838-8D4F-AF10-4D86F57450AA}" srcOrd="1" destOrd="0" presId="urn:microsoft.com/office/officeart/2005/8/layout/list1"/>
    <dgm:cxn modelId="{487F54CA-61FB-C14A-A196-E5C7EF601013}" type="presOf" srcId="{2E00F53B-66D1-7845-BC99-807DE8649AF0}" destId="{99E04108-2499-504E-92BF-6DBBC3F492FE}" srcOrd="0" destOrd="0" presId="urn:microsoft.com/office/officeart/2005/8/layout/list1"/>
    <dgm:cxn modelId="{7BFCB1CC-7D2A-8642-8E54-3B74F00E28FF}" type="presOf" srcId="{A6BD42BB-9570-224E-9213-6FE5E58B81FD}" destId="{6C7168F5-10B2-E54B-BFE7-9AFFAC6F4109}" srcOrd="0" destOrd="0" presId="urn:microsoft.com/office/officeart/2005/8/layout/list1"/>
    <dgm:cxn modelId="{FAE519D6-0685-1942-B53A-5F0AE5B32907}" type="presOf" srcId="{A6BD42BB-9570-224E-9213-6FE5E58B81FD}" destId="{4A33BA4A-9C16-B745-B34E-F4D9FB141EE1}" srcOrd="1" destOrd="0" presId="urn:microsoft.com/office/officeart/2005/8/layout/list1"/>
    <dgm:cxn modelId="{E413B6D8-9845-DE41-A7D6-BCDEB205DD59}" type="presOf" srcId="{09A49B7D-E4AE-4140-998E-848CEF73354F}" destId="{9277F490-29CD-244E-A90E-854FD77DD881}" srcOrd="0" destOrd="0" presId="urn:microsoft.com/office/officeart/2005/8/layout/list1"/>
    <dgm:cxn modelId="{21E333DF-2A41-2943-97AC-910A1EBA4A85}" type="presOf" srcId="{A4D79A9F-7611-C94C-9418-E9E4BB2A0957}" destId="{174B11D2-52C8-8A4F-B7F8-074D994F4333}" srcOrd="1" destOrd="0" presId="urn:microsoft.com/office/officeart/2005/8/layout/list1"/>
    <dgm:cxn modelId="{0AF2A0E3-86FC-0746-AC1D-0CABE43D9922}" srcId="{09A49B7D-E4AE-4140-998E-848CEF73354F}" destId="{A4D79A9F-7611-C94C-9418-E9E4BB2A0957}" srcOrd="2" destOrd="0" parTransId="{21EABF95-8184-BF4A-BDEB-53DD44242CF6}" sibTransId="{7856AEB6-AA6C-2B49-BA2D-160FD12AD3A2}"/>
    <dgm:cxn modelId="{D2AB10E5-A68F-124E-A759-4FF2F17B30A0}" srcId="{09A49B7D-E4AE-4140-998E-848CEF73354F}" destId="{A6BD42BB-9570-224E-9213-6FE5E58B81FD}" srcOrd="0" destOrd="0" parTransId="{09410F0D-83FE-6541-AA27-4A1E4AA59935}" sibTransId="{0C8D732A-6D7C-F94A-8461-1650A4F9E141}"/>
    <dgm:cxn modelId="{6C342CE5-22FF-6947-80AE-660BE4E2196A}" type="presOf" srcId="{64A84924-DABC-3348-B256-8BCE84C0B67D}" destId="{F734DF50-3EDC-344B-A524-8DD3089C36B8}" srcOrd="0" destOrd="0" presId="urn:microsoft.com/office/officeart/2005/8/layout/list1"/>
    <dgm:cxn modelId="{931940F8-E56D-514A-8144-3E95A2E8E81D}" srcId="{09A49B7D-E4AE-4140-998E-848CEF73354F}" destId="{64A84924-DABC-3348-B256-8BCE84C0B67D}" srcOrd="5" destOrd="0" parTransId="{5D4A84FA-41F1-8045-AF1F-64A27F894552}" sibTransId="{52EF9E9F-8410-2944-9ED7-B64AD2B3FBEB}"/>
    <dgm:cxn modelId="{A3145A75-6E5D-5D46-8B45-5184E303F104}" type="presParOf" srcId="{9277F490-29CD-244E-A90E-854FD77DD881}" destId="{BBA54917-BE48-D04F-AA8F-F9CFC20183FE}" srcOrd="0" destOrd="0" presId="urn:microsoft.com/office/officeart/2005/8/layout/list1"/>
    <dgm:cxn modelId="{0E20BB4A-E88A-2641-B268-F3A4EC9D98E2}" type="presParOf" srcId="{BBA54917-BE48-D04F-AA8F-F9CFC20183FE}" destId="{6C7168F5-10B2-E54B-BFE7-9AFFAC6F4109}" srcOrd="0" destOrd="0" presId="urn:microsoft.com/office/officeart/2005/8/layout/list1"/>
    <dgm:cxn modelId="{066C633E-F224-9E45-BA2F-36F967A5655E}" type="presParOf" srcId="{BBA54917-BE48-D04F-AA8F-F9CFC20183FE}" destId="{4A33BA4A-9C16-B745-B34E-F4D9FB141EE1}" srcOrd="1" destOrd="0" presId="urn:microsoft.com/office/officeart/2005/8/layout/list1"/>
    <dgm:cxn modelId="{2EAF4BDE-39AA-F543-8088-1DD0C6286FB0}" type="presParOf" srcId="{9277F490-29CD-244E-A90E-854FD77DD881}" destId="{1EEE8813-DA7D-5F49-8F85-633ADD8B030C}" srcOrd="1" destOrd="0" presId="urn:microsoft.com/office/officeart/2005/8/layout/list1"/>
    <dgm:cxn modelId="{B24A769B-5AE3-A044-8535-2BEB7490DC97}" type="presParOf" srcId="{9277F490-29CD-244E-A90E-854FD77DD881}" destId="{FC5F6108-88DF-8546-AEC7-13A816D729BD}" srcOrd="2" destOrd="0" presId="urn:microsoft.com/office/officeart/2005/8/layout/list1"/>
    <dgm:cxn modelId="{5E11D3CB-0F99-8740-B8EA-5E6F5F695DC4}" type="presParOf" srcId="{9277F490-29CD-244E-A90E-854FD77DD881}" destId="{F0702365-9A1C-9F43-8C0B-8C0FC683E3E6}" srcOrd="3" destOrd="0" presId="urn:microsoft.com/office/officeart/2005/8/layout/list1"/>
    <dgm:cxn modelId="{30B48FCB-D8EE-024C-846B-AF3E1B8A9F83}" type="presParOf" srcId="{9277F490-29CD-244E-A90E-854FD77DD881}" destId="{C372D07E-B390-DE48-8F61-F20135BC4CD9}" srcOrd="4" destOrd="0" presId="urn:microsoft.com/office/officeart/2005/8/layout/list1"/>
    <dgm:cxn modelId="{8E34200E-373B-2E49-A8ED-B87EAC1C28FC}" type="presParOf" srcId="{C372D07E-B390-DE48-8F61-F20135BC4CD9}" destId="{73F4E458-CE08-1E42-9FF7-F196B8828130}" srcOrd="0" destOrd="0" presId="urn:microsoft.com/office/officeart/2005/8/layout/list1"/>
    <dgm:cxn modelId="{74B238CF-6503-2344-8565-176847C08CC5}" type="presParOf" srcId="{C372D07E-B390-DE48-8F61-F20135BC4CD9}" destId="{3F0D287F-5CD6-7344-9F9E-3EC507B85E6F}" srcOrd="1" destOrd="0" presId="urn:microsoft.com/office/officeart/2005/8/layout/list1"/>
    <dgm:cxn modelId="{B42FD4BF-8C59-8D41-9017-0B1F3A6E7CEC}" type="presParOf" srcId="{9277F490-29CD-244E-A90E-854FD77DD881}" destId="{8E88E6ED-72A5-4E47-9EDC-78E3E28ED575}" srcOrd="5" destOrd="0" presId="urn:microsoft.com/office/officeart/2005/8/layout/list1"/>
    <dgm:cxn modelId="{722F7C9F-0F58-974B-8152-E86739F03BE8}" type="presParOf" srcId="{9277F490-29CD-244E-A90E-854FD77DD881}" destId="{7814FBB6-2246-C643-90ED-5D3C11A23997}" srcOrd="6" destOrd="0" presId="urn:microsoft.com/office/officeart/2005/8/layout/list1"/>
    <dgm:cxn modelId="{9FD63710-4936-C044-BB63-4DDC9DAA2121}" type="presParOf" srcId="{9277F490-29CD-244E-A90E-854FD77DD881}" destId="{3DBBC7C5-07F6-934C-BEAB-206C50698EC0}" srcOrd="7" destOrd="0" presId="urn:microsoft.com/office/officeart/2005/8/layout/list1"/>
    <dgm:cxn modelId="{27E13D70-D363-A14E-BDBD-52B180889067}" type="presParOf" srcId="{9277F490-29CD-244E-A90E-854FD77DD881}" destId="{F769E5B4-C191-EB4F-AC56-744ECEEBF6A5}" srcOrd="8" destOrd="0" presId="urn:microsoft.com/office/officeart/2005/8/layout/list1"/>
    <dgm:cxn modelId="{89F570BF-C64A-4E4B-8CA8-8944C4D6DF74}" type="presParOf" srcId="{F769E5B4-C191-EB4F-AC56-744ECEEBF6A5}" destId="{90845B59-265A-7248-BA19-229E7D5028AC}" srcOrd="0" destOrd="0" presId="urn:microsoft.com/office/officeart/2005/8/layout/list1"/>
    <dgm:cxn modelId="{767118FD-9BA8-DE47-8C0D-DB2A2E6C6EE3}" type="presParOf" srcId="{F769E5B4-C191-EB4F-AC56-744ECEEBF6A5}" destId="{174B11D2-52C8-8A4F-B7F8-074D994F4333}" srcOrd="1" destOrd="0" presId="urn:microsoft.com/office/officeart/2005/8/layout/list1"/>
    <dgm:cxn modelId="{0D021996-C6BF-2740-A667-668FD03DCDF2}" type="presParOf" srcId="{9277F490-29CD-244E-A90E-854FD77DD881}" destId="{576563A2-976C-EA47-B68E-CBB184CE15A5}" srcOrd="9" destOrd="0" presId="urn:microsoft.com/office/officeart/2005/8/layout/list1"/>
    <dgm:cxn modelId="{911C8AF7-1E5B-B440-878A-AC4F3C59F463}" type="presParOf" srcId="{9277F490-29CD-244E-A90E-854FD77DD881}" destId="{EF7F8995-F0F4-3342-BCAD-44D5FCFBBE26}" srcOrd="10" destOrd="0" presId="urn:microsoft.com/office/officeart/2005/8/layout/list1"/>
    <dgm:cxn modelId="{DFD5E161-3259-5E40-B4EE-A1ADA3DC7C60}" type="presParOf" srcId="{9277F490-29CD-244E-A90E-854FD77DD881}" destId="{3B2C270B-3ED4-8A42-94A2-342CCB21375B}" srcOrd="11" destOrd="0" presId="urn:microsoft.com/office/officeart/2005/8/layout/list1"/>
    <dgm:cxn modelId="{8A722BE9-9D00-2A4A-A2F5-10E79325EB0A}" type="presParOf" srcId="{9277F490-29CD-244E-A90E-854FD77DD881}" destId="{35419BBD-F68D-2946-9406-F5996004A7B6}" srcOrd="12" destOrd="0" presId="urn:microsoft.com/office/officeart/2005/8/layout/list1"/>
    <dgm:cxn modelId="{4227289C-EE23-B04D-AEFC-CBAA482AF1D0}" type="presParOf" srcId="{35419BBD-F68D-2946-9406-F5996004A7B6}" destId="{A8E96672-52C3-8340-A3F0-63F42D4BB291}" srcOrd="0" destOrd="0" presId="urn:microsoft.com/office/officeart/2005/8/layout/list1"/>
    <dgm:cxn modelId="{5EC557F4-1249-5A49-9BBE-1BC90EFB5CD1}" type="presParOf" srcId="{35419BBD-F68D-2946-9406-F5996004A7B6}" destId="{3A4F3A78-4FC0-4444-9154-B66DC3A2F90E}" srcOrd="1" destOrd="0" presId="urn:microsoft.com/office/officeart/2005/8/layout/list1"/>
    <dgm:cxn modelId="{3A19A8F5-0661-AB42-B078-F3B2072169F0}" type="presParOf" srcId="{9277F490-29CD-244E-A90E-854FD77DD881}" destId="{B4640274-7644-AE4A-B4BC-0AF2312806FD}" srcOrd="13" destOrd="0" presId="urn:microsoft.com/office/officeart/2005/8/layout/list1"/>
    <dgm:cxn modelId="{29A300E4-D0BE-404B-9EBC-D2BE4931D36E}" type="presParOf" srcId="{9277F490-29CD-244E-A90E-854FD77DD881}" destId="{A072F952-DF7D-8C46-87B5-A053E95EA404}" srcOrd="14" destOrd="0" presId="urn:microsoft.com/office/officeart/2005/8/layout/list1"/>
    <dgm:cxn modelId="{80992265-16B2-E04C-BD68-F9E2C216DA09}" type="presParOf" srcId="{9277F490-29CD-244E-A90E-854FD77DD881}" destId="{2650B0E2-A57A-BB48-8BB8-D73F2F171730}" srcOrd="15" destOrd="0" presId="urn:microsoft.com/office/officeart/2005/8/layout/list1"/>
    <dgm:cxn modelId="{DA1E87E4-1818-5647-BBF7-B46F80CCA778}" type="presParOf" srcId="{9277F490-29CD-244E-A90E-854FD77DD881}" destId="{3EFFCB83-A56D-B645-8C8F-2A9EBF3A5F5A}" srcOrd="16" destOrd="0" presId="urn:microsoft.com/office/officeart/2005/8/layout/list1"/>
    <dgm:cxn modelId="{EDAB88FB-BFF5-B645-85F6-B79F8128B56E}" type="presParOf" srcId="{3EFFCB83-A56D-B645-8C8F-2A9EBF3A5F5A}" destId="{21301130-3601-DD4F-9294-F3207373D991}" srcOrd="0" destOrd="0" presId="urn:microsoft.com/office/officeart/2005/8/layout/list1"/>
    <dgm:cxn modelId="{722EF2C1-836D-0A48-9C58-4B962EB28A64}" type="presParOf" srcId="{3EFFCB83-A56D-B645-8C8F-2A9EBF3A5F5A}" destId="{3478F64B-E65F-DE4A-9164-C403F9B06EA9}" srcOrd="1" destOrd="0" presId="urn:microsoft.com/office/officeart/2005/8/layout/list1"/>
    <dgm:cxn modelId="{62E18FF4-3AD3-BD45-886F-2C5062A00119}" type="presParOf" srcId="{9277F490-29CD-244E-A90E-854FD77DD881}" destId="{310570B3-F0A1-0649-9077-29458D4F2BAB}" srcOrd="17" destOrd="0" presId="urn:microsoft.com/office/officeart/2005/8/layout/list1"/>
    <dgm:cxn modelId="{5F00E291-F305-674F-91D0-BEFAB6EF2804}" type="presParOf" srcId="{9277F490-29CD-244E-A90E-854FD77DD881}" destId="{446F0EC8-FDC8-1349-AEA4-FDB69FF33560}" srcOrd="18" destOrd="0" presId="urn:microsoft.com/office/officeart/2005/8/layout/list1"/>
    <dgm:cxn modelId="{5030E845-8E0C-CF47-86F2-87E1E57C6AE0}" type="presParOf" srcId="{9277F490-29CD-244E-A90E-854FD77DD881}" destId="{4981C3F5-2CDB-9B4D-B2BF-F7BF1CF6B419}" srcOrd="19" destOrd="0" presId="urn:microsoft.com/office/officeart/2005/8/layout/list1"/>
    <dgm:cxn modelId="{4C66CC57-623B-7448-ABDA-81C7DF25486A}" type="presParOf" srcId="{9277F490-29CD-244E-A90E-854FD77DD881}" destId="{9BD7C57B-FBA9-AC41-8AAF-97FC755905D7}" srcOrd="20" destOrd="0" presId="urn:microsoft.com/office/officeart/2005/8/layout/list1"/>
    <dgm:cxn modelId="{CB4273B4-0C6A-BD4C-B5E0-7D479FA65D9C}" type="presParOf" srcId="{9BD7C57B-FBA9-AC41-8AAF-97FC755905D7}" destId="{F734DF50-3EDC-344B-A524-8DD3089C36B8}" srcOrd="0" destOrd="0" presId="urn:microsoft.com/office/officeart/2005/8/layout/list1"/>
    <dgm:cxn modelId="{9763EA64-0950-0C4D-AD7F-4AD97FB80332}" type="presParOf" srcId="{9BD7C57B-FBA9-AC41-8AAF-97FC755905D7}" destId="{ED015AA7-6838-8D4F-AF10-4D86F57450AA}" srcOrd="1" destOrd="0" presId="urn:microsoft.com/office/officeart/2005/8/layout/list1"/>
    <dgm:cxn modelId="{7FEF1291-9C2C-AE43-A388-A1D1D435E117}" type="presParOf" srcId="{9277F490-29CD-244E-A90E-854FD77DD881}" destId="{311C808D-75A9-194F-85C8-3F2B624C0718}" srcOrd="21" destOrd="0" presId="urn:microsoft.com/office/officeart/2005/8/layout/list1"/>
    <dgm:cxn modelId="{4D267B03-48EE-E249-9E9B-550C448B5C38}" type="presParOf" srcId="{9277F490-29CD-244E-A90E-854FD77DD881}" destId="{0271934D-19D3-E04E-8043-90CBF1CCD0FE}" srcOrd="22" destOrd="0" presId="urn:microsoft.com/office/officeart/2005/8/layout/list1"/>
    <dgm:cxn modelId="{F6DFB420-3271-5B4C-9248-7C60A0C94311}" type="presParOf" srcId="{9277F490-29CD-244E-A90E-854FD77DD881}" destId="{6FCD59A5-079B-4D41-B355-3A4551CE95C9}" srcOrd="23" destOrd="0" presId="urn:microsoft.com/office/officeart/2005/8/layout/list1"/>
    <dgm:cxn modelId="{B1575E0D-1F78-1840-9D8E-E39B4A688AD9}" type="presParOf" srcId="{9277F490-29CD-244E-A90E-854FD77DD881}" destId="{297E1449-46CA-3B4A-86A8-0701CCD7D698}" srcOrd="24" destOrd="0" presId="urn:microsoft.com/office/officeart/2005/8/layout/list1"/>
    <dgm:cxn modelId="{35A88879-CD35-634C-8F6E-C31B420FB672}" type="presParOf" srcId="{297E1449-46CA-3B4A-86A8-0701CCD7D698}" destId="{99E04108-2499-504E-92BF-6DBBC3F492FE}" srcOrd="0" destOrd="0" presId="urn:microsoft.com/office/officeart/2005/8/layout/list1"/>
    <dgm:cxn modelId="{6C5033B3-F825-3D40-82CB-73B24A5BA671}" type="presParOf" srcId="{297E1449-46CA-3B4A-86A8-0701CCD7D698}" destId="{D8AA3EFF-52AD-854B-818D-28874E066A4E}" srcOrd="1" destOrd="0" presId="urn:microsoft.com/office/officeart/2005/8/layout/list1"/>
    <dgm:cxn modelId="{1EBCD569-DF8D-E743-9E6C-4ABBDD774560}" type="presParOf" srcId="{9277F490-29CD-244E-A90E-854FD77DD881}" destId="{46C0821D-AFF6-E74B-A1A9-4C3B52570E87}" srcOrd="25" destOrd="0" presId="urn:microsoft.com/office/officeart/2005/8/layout/list1"/>
    <dgm:cxn modelId="{5CB0500A-5456-8147-A456-0FAD595622A6}" type="presParOf" srcId="{9277F490-29CD-244E-A90E-854FD77DD881}" destId="{29D6DAB5-AC4E-FB44-912F-D999E325378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813569-0E7F-B248-BA19-31009A9E0733}" type="doc">
      <dgm:prSet loTypeId="urn:microsoft.com/office/officeart/2005/8/layout/radial6" loCatId="" qsTypeId="urn:microsoft.com/office/officeart/2005/8/quickstyle/simple1" qsCatId="simple" csTypeId="urn:microsoft.com/office/officeart/2005/8/colors/accent1_2" csCatId="accent1" phldr="1"/>
      <dgm:spPr/>
      <dgm:t>
        <a:bodyPr/>
        <a:lstStyle/>
        <a:p>
          <a:endParaRPr lang="en-GB"/>
        </a:p>
      </dgm:t>
    </dgm:pt>
    <dgm:pt modelId="{C50AF08C-43A9-344A-BC47-5AC7B5D584AA}">
      <dgm:prSet phldrT="[Text]"/>
      <dgm:spPr/>
      <dgm:t>
        <a:bodyPr/>
        <a:lstStyle/>
        <a:p>
          <a:r>
            <a:rPr lang="en-GB" dirty="0"/>
            <a:t>Attributes of an Entrepreneur</a:t>
          </a:r>
        </a:p>
      </dgm:t>
    </dgm:pt>
    <dgm:pt modelId="{9CFB8295-9553-3B41-9021-0851F52DDDEA}" type="parTrans" cxnId="{C52770E0-4951-7B4D-B375-AA4471C2C49C}">
      <dgm:prSet/>
      <dgm:spPr/>
      <dgm:t>
        <a:bodyPr/>
        <a:lstStyle/>
        <a:p>
          <a:endParaRPr lang="en-GB"/>
        </a:p>
      </dgm:t>
    </dgm:pt>
    <dgm:pt modelId="{CFDA772A-B744-4D4B-AC0C-FE4D6E9501BE}" type="sibTrans" cxnId="{C52770E0-4951-7B4D-B375-AA4471C2C49C}">
      <dgm:prSet/>
      <dgm:spPr/>
      <dgm:t>
        <a:bodyPr/>
        <a:lstStyle/>
        <a:p>
          <a:endParaRPr lang="en-GB"/>
        </a:p>
      </dgm:t>
    </dgm:pt>
    <dgm:pt modelId="{1D602BDE-B373-B741-8F13-94D7B6AF55D8}">
      <dgm:prSet phldrT="[Text]"/>
      <dgm:spPr/>
      <dgm:t>
        <a:bodyPr/>
        <a:lstStyle/>
        <a:p>
          <a:r>
            <a:rPr lang="en-GB" dirty="0"/>
            <a:t>Self- motivated</a:t>
          </a:r>
        </a:p>
      </dgm:t>
    </dgm:pt>
    <dgm:pt modelId="{7D5C8239-875D-AF4F-9BB1-C598D64AF91E}" type="parTrans" cxnId="{FB0DF669-8681-A847-B898-064B8DA22981}">
      <dgm:prSet/>
      <dgm:spPr/>
      <dgm:t>
        <a:bodyPr/>
        <a:lstStyle/>
        <a:p>
          <a:endParaRPr lang="en-GB"/>
        </a:p>
      </dgm:t>
    </dgm:pt>
    <dgm:pt modelId="{BD898532-7163-B34C-A635-D2A0D4ED5D92}" type="sibTrans" cxnId="{FB0DF669-8681-A847-B898-064B8DA22981}">
      <dgm:prSet/>
      <dgm:spPr/>
      <dgm:t>
        <a:bodyPr/>
        <a:lstStyle/>
        <a:p>
          <a:endParaRPr lang="en-GB"/>
        </a:p>
      </dgm:t>
    </dgm:pt>
    <dgm:pt modelId="{88871AF1-EFBD-7E47-807B-6DA3E2A845DD}">
      <dgm:prSet phldrT="[Text]"/>
      <dgm:spPr/>
      <dgm:t>
        <a:bodyPr/>
        <a:lstStyle/>
        <a:p>
          <a:r>
            <a:rPr lang="en-GB" dirty="0"/>
            <a:t>Versatility</a:t>
          </a:r>
        </a:p>
      </dgm:t>
    </dgm:pt>
    <dgm:pt modelId="{ACD2C05D-B398-5746-A358-03A19FC4A8FB}" type="parTrans" cxnId="{73D0F6C4-AAAC-C443-A9C7-C8917A61431E}">
      <dgm:prSet/>
      <dgm:spPr/>
      <dgm:t>
        <a:bodyPr/>
        <a:lstStyle/>
        <a:p>
          <a:endParaRPr lang="en-GB"/>
        </a:p>
      </dgm:t>
    </dgm:pt>
    <dgm:pt modelId="{1F48341F-5430-B74E-8291-092BCF96145B}" type="sibTrans" cxnId="{73D0F6C4-AAAC-C443-A9C7-C8917A61431E}">
      <dgm:prSet/>
      <dgm:spPr/>
      <dgm:t>
        <a:bodyPr/>
        <a:lstStyle/>
        <a:p>
          <a:endParaRPr lang="en-GB"/>
        </a:p>
      </dgm:t>
    </dgm:pt>
    <dgm:pt modelId="{BE439504-AA7C-5E44-8AA2-39840397AD1E}">
      <dgm:prSet phldrT="[Text]"/>
      <dgm:spPr/>
      <dgm:t>
        <a:bodyPr/>
        <a:lstStyle/>
        <a:p>
          <a:r>
            <a:rPr lang="en-GB" dirty="0"/>
            <a:t>Flexible</a:t>
          </a:r>
        </a:p>
      </dgm:t>
    </dgm:pt>
    <dgm:pt modelId="{045A9B2A-CD1C-A142-AFD1-00C1017325F3}" type="parTrans" cxnId="{F032122D-97C2-D74D-8F64-C525B64C1238}">
      <dgm:prSet/>
      <dgm:spPr/>
      <dgm:t>
        <a:bodyPr/>
        <a:lstStyle/>
        <a:p>
          <a:endParaRPr lang="en-GB"/>
        </a:p>
      </dgm:t>
    </dgm:pt>
    <dgm:pt modelId="{6C3C0CA8-39D2-3343-BE52-40CE062DB17B}" type="sibTrans" cxnId="{F032122D-97C2-D74D-8F64-C525B64C1238}">
      <dgm:prSet/>
      <dgm:spPr/>
      <dgm:t>
        <a:bodyPr/>
        <a:lstStyle/>
        <a:p>
          <a:endParaRPr lang="en-GB"/>
        </a:p>
      </dgm:t>
    </dgm:pt>
    <dgm:pt modelId="{DFC71689-9A6B-334C-ADC5-3A2605E39D0D}">
      <dgm:prSet phldrT="[Text]"/>
      <dgm:spPr/>
      <dgm:t>
        <a:bodyPr/>
        <a:lstStyle/>
        <a:p>
          <a:r>
            <a:rPr lang="en-GB" dirty="0"/>
            <a:t>Team player</a:t>
          </a:r>
        </a:p>
      </dgm:t>
    </dgm:pt>
    <dgm:pt modelId="{C9A238FE-45B1-DF4F-9E2C-9EFF22E90691}" type="parTrans" cxnId="{A363DAAC-0F85-A549-8F15-8B590CD6E9D2}">
      <dgm:prSet/>
      <dgm:spPr/>
      <dgm:t>
        <a:bodyPr/>
        <a:lstStyle/>
        <a:p>
          <a:endParaRPr lang="en-GB"/>
        </a:p>
      </dgm:t>
    </dgm:pt>
    <dgm:pt modelId="{53D3DBAD-DD5B-DA43-BA17-A9775E4C7273}" type="sibTrans" cxnId="{A363DAAC-0F85-A549-8F15-8B590CD6E9D2}">
      <dgm:prSet/>
      <dgm:spPr/>
      <dgm:t>
        <a:bodyPr/>
        <a:lstStyle/>
        <a:p>
          <a:endParaRPr lang="en-GB"/>
        </a:p>
      </dgm:t>
    </dgm:pt>
    <dgm:pt modelId="{706B3104-D7F8-D645-A84C-0278F57F17F8}">
      <dgm:prSet/>
      <dgm:spPr/>
      <dgm:t>
        <a:bodyPr/>
        <a:lstStyle/>
        <a:p>
          <a:r>
            <a:rPr lang="en-GB"/>
            <a:t>Creativity</a:t>
          </a:r>
          <a:endParaRPr lang="en-NG"/>
        </a:p>
      </dgm:t>
    </dgm:pt>
    <dgm:pt modelId="{ADD72214-9CFA-CB45-A515-8A2F81FE670E}" type="parTrans" cxnId="{B436AF52-6444-1A48-AA0B-1EC7DC940489}">
      <dgm:prSet/>
      <dgm:spPr/>
      <dgm:t>
        <a:bodyPr/>
        <a:lstStyle/>
        <a:p>
          <a:endParaRPr lang="en-GB"/>
        </a:p>
      </dgm:t>
    </dgm:pt>
    <dgm:pt modelId="{B8F3508D-6FB6-2343-A9D2-C6A390955AA5}" type="sibTrans" cxnId="{B436AF52-6444-1A48-AA0B-1EC7DC940489}">
      <dgm:prSet/>
      <dgm:spPr/>
      <dgm:t>
        <a:bodyPr/>
        <a:lstStyle/>
        <a:p>
          <a:endParaRPr lang="en-GB"/>
        </a:p>
      </dgm:t>
    </dgm:pt>
    <dgm:pt modelId="{9B1229D4-5F8F-4841-836B-33FD2D85DB64}">
      <dgm:prSet/>
      <dgm:spPr/>
      <dgm:t>
        <a:bodyPr/>
        <a:lstStyle/>
        <a:p>
          <a:r>
            <a:rPr lang="en-GB"/>
            <a:t>Visionary </a:t>
          </a:r>
          <a:endParaRPr lang="en-NG"/>
        </a:p>
      </dgm:t>
    </dgm:pt>
    <dgm:pt modelId="{8F421B26-94F0-3E49-B184-4535E0624B4B}" type="parTrans" cxnId="{71D3C0AA-CCF6-4741-86F6-DB15E2B936B7}">
      <dgm:prSet/>
      <dgm:spPr/>
      <dgm:t>
        <a:bodyPr/>
        <a:lstStyle/>
        <a:p>
          <a:endParaRPr lang="en-GB"/>
        </a:p>
      </dgm:t>
    </dgm:pt>
    <dgm:pt modelId="{FBC4FB78-B954-5346-BF26-60AE0B1DAACA}" type="sibTrans" cxnId="{71D3C0AA-CCF6-4741-86F6-DB15E2B936B7}">
      <dgm:prSet/>
      <dgm:spPr/>
      <dgm:t>
        <a:bodyPr/>
        <a:lstStyle/>
        <a:p>
          <a:endParaRPr lang="en-GB"/>
        </a:p>
      </dgm:t>
    </dgm:pt>
    <dgm:pt modelId="{C004E50A-CD16-F447-BB18-6C08B84C7388}">
      <dgm:prSet/>
      <dgm:spPr/>
      <dgm:t>
        <a:bodyPr/>
        <a:lstStyle/>
        <a:p>
          <a:r>
            <a:rPr lang="en-GB"/>
            <a:t>Risk bearer</a:t>
          </a:r>
          <a:endParaRPr lang="en-NG"/>
        </a:p>
      </dgm:t>
    </dgm:pt>
    <dgm:pt modelId="{D3E88835-4668-D544-84BD-C0A1EEE42940}" type="parTrans" cxnId="{E27423ED-093F-FD42-8FA5-9D62C5EFD711}">
      <dgm:prSet/>
      <dgm:spPr/>
      <dgm:t>
        <a:bodyPr/>
        <a:lstStyle/>
        <a:p>
          <a:endParaRPr lang="en-GB"/>
        </a:p>
      </dgm:t>
    </dgm:pt>
    <dgm:pt modelId="{454971A4-3430-BD42-9B27-BFFD3A0678A9}" type="sibTrans" cxnId="{E27423ED-093F-FD42-8FA5-9D62C5EFD711}">
      <dgm:prSet/>
      <dgm:spPr/>
      <dgm:t>
        <a:bodyPr/>
        <a:lstStyle/>
        <a:p>
          <a:endParaRPr lang="en-GB"/>
        </a:p>
      </dgm:t>
    </dgm:pt>
    <dgm:pt modelId="{EAE607F3-622E-7445-A061-DDA4EE8D7555}">
      <dgm:prSet/>
      <dgm:spPr/>
      <dgm:t>
        <a:bodyPr/>
        <a:lstStyle/>
        <a:p>
          <a:r>
            <a:rPr lang="en-GB"/>
            <a:t>Decisiveness</a:t>
          </a:r>
          <a:endParaRPr lang="en-NG"/>
        </a:p>
      </dgm:t>
    </dgm:pt>
    <dgm:pt modelId="{BEA549A7-7DD9-6648-97A8-D623AF18DA0B}" type="parTrans" cxnId="{6FC111AC-379F-EF42-91BE-073BF7253321}">
      <dgm:prSet/>
      <dgm:spPr/>
      <dgm:t>
        <a:bodyPr/>
        <a:lstStyle/>
        <a:p>
          <a:endParaRPr lang="en-GB"/>
        </a:p>
      </dgm:t>
    </dgm:pt>
    <dgm:pt modelId="{E9CBD686-BD0A-BF4E-BF43-1DCFED185BB4}" type="sibTrans" cxnId="{6FC111AC-379F-EF42-91BE-073BF7253321}">
      <dgm:prSet/>
      <dgm:spPr/>
      <dgm:t>
        <a:bodyPr/>
        <a:lstStyle/>
        <a:p>
          <a:endParaRPr lang="en-GB"/>
        </a:p>
      </dgm:t>
    </dgm:pt>
    <dgm:pt modelId="{43F2A949-9BB2-EF48-86D0-4E0B9EC890C6}">
      <dgm:prSet/>
      <dgm:spPr/>
      <dgm:t>
        <a:bodyPr/>
        <a:lstStyle/>
        <a:p>
          <a:r>
            <a:rPr lang="en-GB"/>
            <a:t>Focus on impact than profit</a:t>
          </a:r>
          <a:endParaRPr lang="en-NG"/>
        </a:p>
      </dgm:t>
    </dgm:pt>
    <dgm:pt modelId="{9A0253A3-4CB5-1142-B575-0444FBE81391}" type="parTrans" cxnId="{05E5040E-162A-3B46-B092-FA02194CAC27}">
      <dgm:prSet/>
      <dgm:spPr/>
      <dgm:t>
        <a:bodyPr/>
        <a:lstStyle/>
        <a:p>
          <a:endParaRPr lang="en-GB"/>
        </a:p>
      </dgm:t>
    </dgm:pt>
    <dgm:pt modelId="{986CBB38-AF92-AD4E-BE3E-B4FD31C646DA}" type="sibTrans" cxnId="{05E5040E-162A-3B46-B092-FA02194CAC27}">
      <dgm:prSet/>
      <dgm:spPr/>
      <dgm:t>
        <a:bodyPr/>
        <a:lstStyle/>
        <a:p>
          <a:endParaRPr lang="en-GB"/>
        </a:p>
      </dgm:t>
    </dgm:pt>
    <dgm:pt modelId="{BF0F54C7-18DF-6245-982F-74B9AE3A99F5}" type="pres">
      <dgm:prSet presAssocID="{ED813569-0E7F-B248-BA19-31009A9E0733}" presName="Name0" presStyleCnt="0">
        <dgm:presLayoutVars>
          <dgm:chMax val="1"/>
          <dgm:dir/>
          <dgm:animLvl val="ctr"/>
          <dgm:resizeHandles val="exact"/>
        </dgm:presLayoutVars>
      </dgm:prSet>
      <dgm:spPr/>
    </dgm:pt>
    <dgm:pt modelId="{C392CD69-6D88-3F40-BF41-17DF476911BA}" type="pres">
      <dgm:prSet presAssocID="{C50AF08C-43A9-344A-BC47-5AC7B5D584AA}" presName="centerShape" presStyleLbl="node0" presStyleIdx="0" presStyleCnt="1"/>
      <dgm:spPr/>
    </dgm:pt>
    <dgm:pt modelId="{A1030597-F930-D642-B059-CB5B55D4A2AA}" type="pres">
      <dgm:prSet presAssocID="{1D602BDE-B373-B741-8F13-94D7B6AF55D8}" presName="node" presStyleLbl="node1" presStyleIdx="0" presStyleCnt="9">
        <dgm:presLayoutVars>
          <dgm:bulletEnabled val="1"/>
        </dgm:presLayoutVars>
      </dgm:prSet>
      <dgm:spPr/>
    </dgm:pt>
    <dgm:pt modelId="{1BD0D9FC-CC46-8F4E-8C3B-D3FCF43D604A}" type="pres">
      <dgm:prSet presAssocID="{1D602BDE-B373-B741-8F13-94D7B6AF55D8}" presName="dummy" presStyleCnt="0"/>
      <dgm:spPr/>
    </dgm:pt>
    <dgm:pt modelId="{2B747B93-1A33-B545-97B7-0930A7C10464}" type="pres">
      <dgm:prSet presAssocID="{BD898532-7163-B34C-A635-D2A0D4ED5D92}" presName="sibTrans" presStyleLbl="sibTrans2D1" presStyleIdx="0" presStyleCnt="9"/>
      <dgm:spPr/>
    </dgm:pt>
    <dgm:pt modelId="{3459A63E-1327-CB49-8DCD-C205DE7B3AA0}" type="pres">
      <dgm:prSet presAssocID="{9B1229D4-5F8F-4841-836B-33FD2D85DB64}" presName="node" presStyleLbl="node1" presStyleIdx="1" presStyleCnt="9">
        <dgm:presLayoutVars>
          <dgm:bulletEnabled val="1"/>
        </dgm:presLayoutVars>
      </dgm:prSet>
      <dgm:spPr/>
    </dgm:pt>
    <dgm:pt modelId="{88F9437B-D00B-F74E-A2CC-2DCA2DC84392}" type="pres">
      <dgm:prSet presAssocID="{9B1229D4-5F8F-4841-836B-33FD2D85DB64}" presName="dummy" presStyleCnt="0"/>
      <dgm:spPr/>
    </dgm:pt>
    <dgm:pt modelId="{5DE0E8AC-1DFC-6941-AD1E-3A90D11B6687}" type="pres">
      <dgm:prSet presAssocID="{FBC4FB78-B954-5346-BF26-60AE0B1DAACA}" presName="sibTrans" presStyleLbl="sibTrans2D1" presStyleIdx="1" presStyleCnt="9"/>
      <dgm:spPr/>
    </dgm:pt>
    <dgm:pt modelId="{7AA9D79C-A1C1-DB49-95A0-78654C3FC37E}" type="pres">
      <dgm:prSet presAssocID="{706B3104-D7F8-D645-A84C-0278F57F17F8}" presName="node" presStyleLbl="node1" presStyleIdx="2" presStyleCnt="9">
        <dgm:presLayoutVars>
          <dgm:bulletEnabled val="1"/>
        </dgm:presLayoutVars>
      </dgm:prSet>
      <dgm:spPr/>
    </dgm:pt>
    <dgm:pt modelId="{5144C7E7-1E9C-D24B-B3F2-1CB66DBD0B50}" type="pres">
      <dgm:prSet presAssocID="{706B3104-D7F8-D645-A84C-0278F57F17F8}" presName="dummy" presStyleCnt="0"/>
      <dgm:spPr/>
    </dgm:pt>
    <dgm:pt modelId="{4E2876A2-C8E8-2943-9DC2-F22DCE8DA39A}" type="pres">
      <dgm:prSet presAssocID="{B8F3508D-6FB6-2343-A9D2-C6A390955AA5}" presName="sibTrans" presStyleLbl="sibTrans2D1" presStyleIdx="2" presStyleCnt="9"/>
      <dgm:spPr/>
    </dgm:pt>
    <dgm:pt modelId="{6ECE3167-CC1C-3945-8840-17E9656BCB4B}" type="pres">
      <dgm:prSet presAssocID="{C004E50A-CD16-F447-BB18-6C08B84C7388}" presName="node" presStyleLbl="node1" presStyleIdx="3" presStyleCnt="9">
        <dgm:presLayoutVars>
          <dgm:bulletEnabled val="1"/>
        </dgm:presLayoutVars>
      </dgm:prSet>
      <dgm:spPr/>
    </dgm:pt>
    <dgm:pt modelId="{09A088B4-D648-254A-9FBA-684B6E3ED20C}" type="pres">
      <dgm:prSet presAssocID="{C004E50A-CD16-F447-BB18-6C08B84C7388}" presName="dummy" presStyleCnt="0"/>
      <dgm:spPr/>
    </dgm:pt>
    <dgm:pt modelId="{372B407D-414A-9D4D-8C59-26F4DBC3E694}" type="pres">
      <dgm:prSet presAssocID="{454971A4-3430-BD42-9B27-BFFD3A0678A9}" presName="sibTrans" presStyleLbl="sibTrans2D1" presStyleIdx="3" presStyleCnt="9"/>
      <dgm:spPr/>
    </dgm:pt>
    <dgm:pt modelId="{3B72E443-83A1-2D4D-AB39-862005B213A0}" type="pres">
      <dgm:prSet presAssocID="{43F2A949-9BB2-EF48-86D0-4E0B9EC890C6}" presName="node" presStyleLbl="node1" presStyleIdx="4" presStyleCnt="9">
        <dgm:presLayoutVars>
          <dgm:bulletEnabled val="1"/>
        </dgm:presLayoutVars>
      </dgm:prSet>
      <dgm:spPr/>
    </dgm:pt>
    <dgm:pt modelId="{E3884358-B1A2-544A-ABC2-FE14E48C1BAD}" type="pres">
      <dgm:prSet presAssocID="{43F2A949-9BB2-EF48-86D0-4E0B9EC890C6}" presName="dummy" presStyleCnt="0"/>
      <dgm:spPr/>
    </dgm:pt>
    <dgm:pt modelId="{2AD79E99-2880-8946-931C-593F06EC7E74}" type="pres">
      <dgm:prSet presAssocID="{986CBB38-AF92-AD4E-BE3E-B4FD31C646DA}" presName="sibTrans" presStyleLbl="sibTrans2D1" presStyleIdx="4" presStyleCnt="9"/>
      <dgm:spPr/>
    </dgm:pt>
    <dgm:pt modelId="{F5E765B0-13F4-4249-A800-5690154442C1}" type="pres">
      <dgm:prSet presAssocID="{EAE607F3-622E-7445-A061-DDA4EE8D7555}" presName="node" presStyleLbl="node1" presStyleIdx="5" presStyleCnt="9">
        <dgm:presLayoutVars>
          <dgm:bulletEnabled val="1"/>
        </dgm:presLayoutVars>
      </dgm:prSet>
      <dgm:spPr/>
    </dgm:pt>
    <dgm:pt modelId="{CFAEE891-E7CE-B344-A95A-974E58CF4E05}" type="pres">
      <dgm:prSet presAssocID="{EAE607F3-622E-7445-A061-DDA4EE8D7555}" presName="dummy" presStyleCnt="0"/>
      <dgm:spPr/>
    </dgm:pt>
    <dgm:pt modelId="{90C01A1B-6422-0E4B-9BF1-5116A174BECC}" type="pres">
      <dgm:prSet presAssocID="{E9CBD686-BD0A-BF4E-BF43-1DCFED185BB4}" presName="sibTrans" presStyleLbl="sibTrans2D1" presStyleIdx="5" presStyleCnt="9"/>
      <dgm:spPr/>
    </dgm:pt>
    <dgm:pt modelId="{AD6E63FB-6EC2-2043-99B2-541B04622086}" type="pres">
      <dgm:prSet presAssocID="{88871AF1-EFBD-7E47-807B-6DA3E2A845DD}" presName="node" presStyleLbl="node1" presStyleIdx="6" presStyleCnt="9">
        <dgm:presLayoutVars>
          <dgm:bulletEnabled val="1"/>
        </dgm:presLayoutVars>
      </dgm:prSet>
      <dgm:spPr/>
    </dgm:pt>
    <dgm:pt modelId="{702CE694-DF4C-644F-971B-16378DE67C80}" type="pres">
      <dgm:prSet presAssocID="{88871AF1-EFBD-7E47-807B-6DA3E2A845DD}" presName="dummy" presStyleCnt="0"/>
      <dgm:spPr/>
    </dgm:pt>
    <dgm:pt modelId="{AF4F20A9-8324-114B-818F-3A96CA18C5D4}" type="pres">
      <dgm:prSet presAssocID="{1F48341F-5430-B74E-8291-092BCF96145B}" presName="sibTrans" presStyleLbl="sibTrans2D1" presStyleIdx="6" presStyleCnt="9"/>
      <dgm:spPr/>
    </dgm:pt>
    <dgm:pt modelId="{B7CA4F25-E10B-F946-BBC2-BB9E20B7498F}" type="pres">
      <dgm:prSet presAssocID="{BE439504-AA7C-5E44-8AA2-39840397AD1E}" presName="node" presStyleLbl="node1" presStyleIdx="7" presStyleCnt="9">
        <dgm:presLayoutVars>
          <dgm:bulletEnabled val="1"/>
        </dgm:presLayoutVars>
      </dgm:prSet>
      <dgm:spPr/>
    </dgm:pt>
    <dgm:pt modelId="{2CF3193F-EEDD-BD42-9477-2BCE673FC42F}" type="pres">
      <dgm:prSet presAssocID="{BE439504-AA7C-5E44-8AA2-39840397AD1E}" presName="dummy" presStyleCnt="0"/>
      <dgm:spPr/>
    </dgm:pt>
    <dgm:pt modelId="{AC2EF337-6079-1F47-B437-D1CF8F3056C1}" type="pres">
      <dgm:prSet presAssocID="{6C3C0CA8-39D2-3343-BE52-40CE062DB17B}" presName="sibTrans" presStyleLbl="sibTrans2D1" presStyleIdx="7" presStyleCnt="9"/>
      <dgm:spPr/>
    </dgm:pt>
    <dgm:pt modelId="{F9CB59DC-4C00-7B45-853D-D1DDDBCFA250}" type="pres">
      <dgm:prSet presAssocID="{DFC71689-9A6B-334C-ADC5-3A2605E39D0D}" presName="node" presStyleLbl="node1" presStyleIdx="8" presStyleCnt="9">
        <dgm:presLayoutVars>
          <dgm:bulletEnabled val="1"/>
        </dgm:presLayoutVars>
      </dgm:prSet>
      <dgm:spPr/>
    </dgm:pt>
    <dgm:pt modelId="{C97C603E-299E-5045-BFCC-FD32314FE39A}" type="pres">
      <dgm:prSet presAssocID="{DFC71689-9A6B-334C-ADC5-3A2605E39D0D}" presName="dummy" presStyleCnt="0"/>
      <dgm:spPr/>
    </dgm:pt>
    <dgm:pt modelId="{F41FECFB-837F-2644-897F-B20893C2E3DC}" type="pres">
      <dgm:prSet presAssocID="{53D3DBAD-DD5B-DA43-BA17-A9775E4C7273}" presName="sibTrans" presStyleLbl="sibTrans2D1" presStyleIdx="8" presStyleCnt="9"/>
      <dgm:spPr/>
    </dgm:pt>
  </dgm:ptLst>
  <dgm:cxnLst>
    <dgm:cxn modelId="{697C2806-324A-6E4D-851A-A0D11E655BFF}" type="presOf" srcId="{1F48341F-5430-B74E-8291-092BCF96145B}" destId="{AF4F20A9-8324-114B-818F-3A96CA18C5D4}" srcOrd="0" destOrd="0" presId="urn:microsoft.com/office/officeart/2005/8/layout/radial6"/>
    <dgm:cxn modelId="{05E5040E-162A-3B46-B092-FA02194CAC27}" srcId="{C50AF08C-43A9-344A-BC47-5AC7B5D584AA}" destId="{43F2A949-9BB2-EF48-86D0-4E0B9EC890C6}" srcOrd="4" destOrd="0" parTransId="{9A0253A3-4CB5-1142-B575-0444FBE81391}" sibTransId="{986CBB38-AF92-AD4E-BE3E-B4FD31C646DA}"/>
    <dgm:cxn modelId="{78673017-D1FB-1F46-9B82-D34461AD4BE7}" type="presOf" srcId="{88871AF1-EFBD-7E47-807B-6DA3E2A845DD}" destId="{AD6E63FB-6EC2-2043-99B2-541B04622086}" srcOrd="0" destOrd="0" presId="urn:microsoft.com/office/officeart/2005/8/layout/radial6"/>
    <dgm:cxn modelId="{435A7824-5258-6242-B2AD-C02485830D8D}" type="presOf" srcId="{454971A4-3430-BD42-9B27-BFFD3A0678A9}" destId="{372B407D-414A-9D4D-8C59-26F4DBC3E694}" srcOrd="0" destOrd="0" presId="urn:microsoft.com/office/officeart/2005/8/layout/radial6"/>
    <dgm:cxn modelId="{85B5E32A-AC4D-A940-B7B4-54D9B47E4130}" type="presOf" srcId="{53D3DBAD-DD5B-DA43-BA17-A9775E4C7273}" destId="{F41FECFB-837F-2644-897F-B20893C2E3DC}" srcOrd="0" destOrd="0" presId="urn:microsoft.com/office/officeart/2005/8/layout/radial6"/>
    <dgm:cxn modelId="{F032122D-97C2-D74D-8F64-C525B64C1238}" srcId="{C50AF08C-43A9-344A-BC47-5AC7B5D584AA}" destId="{BE439504-AA7C-5E44-8AA2-39840397AD1E}" srcOrd="7" destOrd="0" parTransId="{045A9B2A-CD1C-A142-AFD1-00C1017325F3}" sibTransId="{6C3C0CA8-39D2-3343-BE52-40CE062DB17B}"/>
    <dgm:cxn modelId="{02939431-3DA4-7E4F-A1D8-377416AB4D10}" type="presOf" srcId="{6C3C0CA8-39D2-3343-BE52-40CE062DB17B}" destId="{AC2EF337-6079-1F47-B437-D1CF8F3056C1}" srcOrd="0" destOrd="0" presId="urn:microsoft.com/office/officeart/2005/8/layout/radial6"/>
    <dgm:cxn modelId="{4CA23B32-0AAE-AB43-827C-AD21C5117D12}" type="presOf" srcId="{C004E50A-CD16-F447-BB18-6C08B84C7388}" destId="{6ECE3167-CC1C-3945-8840-17E9656BCB4B}" srcOrd="0" destOrd="0" presId="urn:microsoft.com/office/officeart/2005/8/layout/radial6"/>
    <dgm:cxn modelId="{328E9132-A254-D74F-ACE1-4F5E7815B3CF}" type="presOf" srcId="{FBC4FB78-B954-5346-BF26-60AE0B1DAACA}" destId="{5DE0E8AC-1DFC-6941-AD1E-3A90D11B6687}" srcOrd="0" destOrd="0" presId="urn:microsoft.com/office/officeart/2005/8/layout/radial6"/>
    <dgm:cxn modelId="{7313FD41-1154-6848-B401-0409256E7D89}" type="presOf" srcId="{43F2A949-9BB2-EF48-86D0-4E0B9EC890C6}" destId="{3B72E443-83A1-2D4D-AB39-862005B213A0}" srcOrd="0" destOrd="0" presId="urn:microsoft.com/office/officeart/2005/8/layout/radial6"/>
    <dgm:cxn modelId="{B436AF52-6444-1A48-AA0B-1EC7DC940489}" srcId="{C50AF08C-43A9-344A-BC47-5AC7B5D584AA}" destId="{706B3104-D7F8-D645-A84C-0278F57F17F8}" srcOrd="2" destOrd="0" parTransId="{ADD72214-9CFA-CB45-A515-8A2F81FE670E}" sibTransId="{B8F3508D-6FB6-2343-A9D2-C6A390955AA5}"/>
    <dgm:cxn modelId="{CA9D4A57-6BF5-2F48-85C8-605FD9FD47CD}" type="presOf" srcId="{986CBB38-AF92-AD4E-BE3E-B4FD31C646DA}" destId="{2AD79E99-2880-8946-931C-593F06EC7E74}" srcOrd="0" destOrd="0" presId="urn:microsoft.com/office/officeart/2005/8/layout/radial6"/>
    <dgm:cxn modelId="{A601E45A-58AF-DD46-90A5-C0F65E1234CC}" type="presOf" srcId="{B8F3508D-6FB6-2343-A9D2-C6A390955AA5}" destId="{4E2876A2-C8E8-2943-9DC2-F22DCE8DA39A}" srcOrd="0" destOrd="0" presId="urn:microsoft.com/office/officeart/2005/8/layout/radial6"/>
    <dgm:cxn modelId="{0F142D67-96DA-D84B-80E4-E938522D0654}" type="presOf" srcId="{BE439504-AA7C-5E44-8AA2-39840397AD1E}" destId="{B7CA4F25-E10B-F946-BBC2-BB9E20B7498F}" srcOrd="0" destOrd="0" presId="urn:microsoft.com/office/officeart/2005/8/layout/radial6"/>
    <dgm:cxn modelId="{FB0DF669-8681-A847-B898-064B8DA22981}" srcId="{C50AF08C-43A9-344A-BC47-5AC7B5D584AA}" destId="{1D602BDE-B373-B741-8F13-94D7B6AF55D8}" srcOrd="0" destOrd="0" parTransId="{7D5C8239-875D-AF4F-9BB1-C598D64AF91E}" sibTransId="{BD898532-7163-B34C-A635-D2A0D4ED5D92}"/>
    <dgm:cxn modelId="{5DE72E6E-04F2-144E-815A-DAE4E0D6F827}" type="presOf" srcId="{706B3104-D7F8-D645-A84C-0278F57F17F8}" destId="{7AA9D79C-A1C1-DB49-95A0-78654C3FC37E}" srcOrd="0" destOrd="0" presId="urn:microsoft.com/office/officeart/2005/8/layout/radial6"/>
    <dgm:cxn modelId="{D136C779-6D03-E04F-A0CC-7EB8EF01F87B}" type="presOf" srcId="{BD898532-7163-B34C-A635-D2A0D4ED5D92}" destId="{2B747B93-1A33-B545-97B7-0930A7C10464}" srcOrd="0" destOrd="0" presId="urn:microsoft.com/office/officeart/2005/8/layout/radial6"/>
    <dgm:cxn modelId="{2A8C309A-FDE0-1949-A781-20096AEE522C}" type="presOf" srcId="{9B1229D4-5F8F-4841-836B-33FD2D85DB64}" destId="{3459A63E-1327-CB49-8DCD-C205DE7B3AA0}" srcOrd="0" destOrd="0" presId="urn:microsoft.com/office/officeart/2005/8/layout/radial6"/>
    <dgm:cxn modelId="{37400BA6-9BA5-454B-8808-58FDCC1E3F5A}" type="presOf" srcId="{ED813569-0E7F-B248-BA19-31009A9E0733}" destId="{BF0F54C7-18DF-6245-982F-74B9AE3A99F5}" srcOrd="0" destOrd="0" presId="urn:microsoft.com/office/officeart/2005/8/layout/radial6"/>
    <dgm:cxn modelId="{71D3C0AA-CCF6-4741-86F6-DB15E2B936B7}" srcId="{C50AF08C-43A9-344A-BC47-5AC7B5D584AA}" destId="{9B1229D4-5F8F-4841-836B-33FD2D85DB64}" srcOrd="1" destOrd="0" parTransId="{8F421B26-94F0-3E49-B184-4535E0624B4B}" sibTransId="{FBC4FB78-B954-5346-BF26-60AE0B1DAACA}"/>
    <dgm:cxn modelId="{6FC111AC-379F-EF42-91BE-073BF7253321}" srcId="{C50AF08C-43A9-344A-BC47-5AC7B5D584AA}" destId="{EAE607F3-622E-7445-A061-DDA4EE8D7555}" srcOrd="5" destOrd="0" parTransId="{BEA549A7-7DD9-6648-97A8-D623AF18DA0B}" sibTransId="{E9CBD686-BD0A-BF4E-BF43-1DCFED185BB4}"/>
    <dgm:cxn modelId="{A363DAAC-0F85-A549-8F15-8B590CD6E9D2}" srcId="{C50AF08C-43A9-344A-BC47-5AC7B5D584AA}" destId="{DFC71689-9A6B-334C-ADC5-3A2605E39D0D}" srcOrd="8" destOrd="0" parTransId="{C9A238FE-45B1-DF4F-9E2C-9EFF22E90691}" sibTransId="{53D3DBAD-DD5B-DA43-BA17-A9775E4C7273}"/>
    <dgm:cxn modelId="{BFE0EBAF-983A-D64C-BF71-1D2D56262339}" type="presOf" srcId="{E9CBD686-BD0A-BF4E-BF43-1DCFED185BB4}" destId="{90C01A1B-6422-0E4B-9BF1-5116A174BECC}" srcOrd="0" destOrd="0" presId="urn:microsoft.com/office/officeart/2005/8/layout/radial6"/>
    <dgm:cxn modelId="{4131B4B3-1357-E441-B37F-22C45E4EA85B}" type="presOf" srcId="{DFC71689-9A6B-334C-ADC5-3A2605E39D0D}" destId="{F9CB59DC-4C00-7B45-853D-D1DDDBCFA250}" srcOrd="0" destOrd="0" presId="urn:microsoft.com/office/officeart/2005/8/layout/radial6"/>
    <dgm:cxn modelId="{13652BBF-C0A3-574C-9B62-78E6C2BB6020}" type="presOf" srcId="{C50AF08C-43A9-344A-BC47-5AC7B5D584AA}" destId="{C392CD69-6D88-3F40-BF41-17DF476911BA}" srcOrd="0" destOrd="0" presId="urn:microsoft.com/office/officeart/2005/8/layout/radial6"/>
    <dgm:cxn modelId="{73D0F6C4-AAAC-C443-A9C7-C8917A61431E}" srcId="{C50AF08C-43A9-344A-BC47-5AC7B5D584AA}" destId="{88871AF1-EFBD-7E47-807B-6DA3E2A845DD}" srcOrd="6" destOrd="0" parTransId="{ACD2C05D-B398-5746-A358-03A19FC4A8FB}" sibTransId="{1F48341F-5430-B74E-8291-092BCF96145B}"/>
    <dgm:cxn modelId="{B0ED21C7-BEAF-254B-8D2E-48680725271C}" type="presOf" srcId="{1D602BDE-B373-B741-8F13-94D7B6AF55D8}" destId="{A1030597-F930-D642-B059-CB5B55D4A2AA}" srcOrd="0" destOrd="0" presId="urn:microsoft.com/office/officeart/2005/8/layout/radial6"/>
    <dgm:cxn modelId="{C52770E0-4951-7B4D-B375-AA4471C2C49C}" srcId="{ED813569-0E7F-B248-BA19-31009A9E0733}" destId="{C50AF08C-43A9-344A-BC47-5AC7B5D584AA}" srcOrd="0" destOrd="0" parTransId="{9CFB8295-9553-3B41-9021-0851F52DDDEA}" sibTransId="{CFDA772A-B744-4D4B-AC0C-FE4D6E9501BE}"/>
    <dgm:cxn modelId="{61EBB2E7-9091-E648-A042-829F817837E6}" type="presOf" srcId="{EAE607F3-622E-7445-A061-DDA4EE8D7555}" destId="{F5E765B0-13F4-4249-A800-5690154442C1}" srcOrd="0" destOrd="0" presId="urn:microsoft.com/office/officeart/2005/8/layout/radial6"/>
    <dgm:cxn modelId="{E27423ED-093F-FD42-8FA5-9D62C5EFD711}" srcId="{C50AF08C-43A9-344A-BC47-5AC7B5D584AA}" destId="{C004E50A-CD16-F447-BB18-6C08B84C7388}" srcOrd="3" destOrd="0" parTransId="{D3E88835-4668-D544-84BD-C0A1EEE42940}" sibTransId="{454971A4-3430-BD42-9B27-BFFD3A0678A9}"/>
    <dgm:cxn modelId="{C36640DC-0997-D44B-8C1C-E903E74552C6}" type="presParOf" srcId="{BF0F54C7-18DF-6245-982F-74B9AE3A99F5}" destId="{C392CD69-6D88-3F40-BF41-17DF476911BA}" srcOrd="0" destOrd="0" presId="urn:microsoft.com/office/officeart/2005/8/layout/radial6"/>
    <dgm:cxn modelId="{B1CC6995-C714-044B-8D32-6A8A8A668DF8}" type="presParOf" srcId="{BF0F54C7-18DF-6245-982F-74B9AE3A99F5}" destId="{A1030597-F930-D642-B059-CB5B55D4A2AA}" srcOrd="1" destOrd="0" presId="urn:microsoft.com/office/officeart/2005/8/layout/radial6"/>
    <dgm:cxn modelId="{21643C05-62CB-5346-80E2-CD1D25E178BE}" type="presParOf" srcId="{BF0F54C7-18DF-6245-982F-74B9AE3A99F5}" destId="{1BD0D9FC-CC46-8F4E-8C3B-D3FCF43D604A}" srcOrd="2" destOrd="0" presId="urn:microsoft.com/office/officeart/2005/8/layout/radial6"/>
    <dgm:cxn modelId="{7E794868-3360-5842-A8CE-036F6A9412C6}" type="presParOf" srcId="{BF0F54C7-18DF-6245-982F-74B9AE3A99F5}" destId="{2B747B93-1A33-B545-97B7-0930A7C10464}" srcOrd="3" destOrd="0" presId="urn:microsoft.com/office/officeart/2005/8/layout/radial6"/>
    <dgm:cxn modelId="{44E12AF3-8A3E-7744-9DDE-ABB844F33AD9}" type="presParOf" srcId="{BF0F54C7-18DF-6245-982F-74B9AE3A99F5}" destId="{3459A63E-1327-CB49-8DCD-C205DE7B3AA0}" srcOrd="4" destOrd="0" presId="urn:microsoft.com/office/officeart/2005/8/layout/radial6"/>
    <dgm:cxn modelId="{6BF5843D-72AD-574C-93D9-56E5658C9DFC}" type="presParOf" srcId="{BF0F54C7-18DF-6245-982F-74B9AE3A99F5}" destId="{88F9437B-D00B-F74E-A2CC-2DCA2DC84392}" srcOrd="5" destOrd="0" presId="urn:microsoft.com/office/officeart/2005/8/layout/radial6"/>
    <dgm:cxn modelId="{090F350C-9722-714F-8A97-274DD6FAA2C1}" type="presParOf" srcId="{BF0F54C7-18DF-6245-982F-74B9AE3A99F5}" destId="{5DE0E8AC-1DFC-6941-AD1E-3A90D11B6687}" srcOrd="6" destOrd="0" presId="urn:microsoft.com/office/officeart/2005/8/layout/radial6"/>
    <dgm:cxn modelId="{B70BCD0F-585F-814F-A8E4-FB1E86330DC4}" type="presParOf" srcId="{BF0F54C7-18DF-6245-982F-74B9AE3A99F5}" destId="{7AA9D79C-A1C1-DB49-95A0-78654C3FC37E}" srcOrd="7" destOrd="0" presId="urn:microsoft.com/office/officeart/2005/8/layout/radial6"/>
    <dgm:cxn modelId="{46A22153-0DFD-9E49-A72B-111CF66F1E20}" type="presParOf" srcId="{BF0F54C7-18DF-6245-982F-74B9AE3A99F5}" destId="{5144C7E7-1E9C-D24B-B3F2-1CB66DBD0B50}" srcOrd="8" destOrd="0" presId="urn:microsoft.com/office/officeart/2005/8/layout/radial6"/>
    <dgm:cxn modelId="{63B58DAB-9A27-8F44-A429-847741A271DC}" type="presParOf" srcId="{BF0F54C7-18DF-6245-982F-74B9AE3A99F5}" destId="{4E2876A2-C8E8-2943-9DC2-F22DCE8DA39A}" srcOrd="9" destOrd="0" presId="urn:microsoft.com/office/officeart/2005/8/layout/radial6"/>
    <dgm:cxn modelId="{50FED033-8638-BA48-836C-5B0F70C9D0E7}" type="presParOf" srcId="{BF0F54C7-18DF-6245-982F-74B9AE3A99F5}" destId="{6ECE3167-CC1C-3945-8840-17E9656BCB4B}" srcOrd="10" destOrd="0" presId="urn:microsoft.com/office/officeart/2005/8/layout/radial6"/>
    <dgm:cxn modelId="{B07D4E37-B032-314B-9C08-1A1F5BA3A92F}" type="presParOf" srcId="{BF0F54C7-18DF-6245-982F-74B9AE3A99F5}" destId="{09A088B4-D648-254A-9FBA-684B6E3ED20C}" srcOrd="11" destOrd="0" presId="urn:microsoft.com/office/officeart/2005/8/layout/radial6"/>
    <dgm:cxn modelId="{955553CD-6EDD-2444-B108-82F8A27513DA}" type="presParOf" srcId="{BF0F54C7-18DF-6245-982F-74B9AE3A99F5}" destId="{372B407D-414A-9D4D-8C59-26F4DBC3E694}" srcOrd="12" destOrd="0" presId="urn:microsoft.com/office/officeart/2005/8/layout/radial6"/>
    <dgm:cxn modelId="{B3E98DFB-150F-0849-9908-89EDB004C90C}" type="presParOf" srcId="{BF0F54C7-18DF-6245-982F-74B9AE3A99F5}" destId="{3B72E443-83A1-2D4D-AB39-862005B213A0}" srcOrd="13" destOrd="0" presId="urn:microsoft.com/office/officeart/2005/8/layout/radial6"/>
    <dgm:cxn modelId="{93CE5DFA-96A2-6B4F-8B51-B4EABDF61AB4}" type="presParOf" srcId="{BF0F54C7-18DF-6245-982F-74B9AE3A99F5}" destId="{E3884358-B1A2-544A-ABC2-FE14E48C1BAD}" srcOrd="14" destOrd="0" presId="urn:microsoft.com/office/officeart/2005/8/layout/radial6"/>
    <dgm:cxn modelId="{2C16B3C5-0943-3449-A92D-06EF65920CC2}" type="presParOf" srcId="{BF0F54C7-18DF-6245-982F-74B9AE3A99F5}" destId="{2AD79E99-2880-8946-931C-593F06EC7E74}" srcOrd="15" destOrd="0" presId="urn:microsoft.com/office/officeart/2005/8/layout/radial6"/>
    <dgm:cxn modelId="{1B0FB668-D724-4142-B547-0D4A4431925A}" type="presParOf" srcId="{BF0F54C7-18DF-6245-982F-74B9AE3A99F5}" destId="{F5E765B0-13F4-4249-A800-5690154442C1}" srcOrd="16" destOrd="0" presId="urn:microsoft.com/office/officeart/2005/8/layout/radial6"/>
    <dgm:cxn modelId="{B2F7FED4-4676-C14C-AEC3-8D1D9261CADB}" type="presParOf" srcId="{BF0F54C7-18DF-6245-982F-74B9AE3A99F5}" destId="{CFAEE891-E7CE-B344-A95A-974E58CF4E05}" srcOrd="17" destOrd="0" presId="urn:microsoft.com/office/officeart/2005/8/layout/radial6"/>
    <dgm:cxn modelId="{2D9ED8AA-33DF-EE44-AF75-670CE046B7FD}" type="presParOf" srcId="{BF0F54C7-18DF-6245-982F-74B9AE3A99F5}" destId="{90C01A1B-6422-0E4B-9BF1-5116A174BECC}" srcOrd="18" destOrd="0" presId="urn:microsoft.com/office/officeart/2005/8/layout/radial6"/>
    <dgm:cxn modelId="{D9E19E19-FC45-D54F-BF9C-F698837E9BEC}" type="presParOf" srcId="{BF0F54C7-18DF-6245-982F-74B9AE3A99F5}" destId="{AD6E63FB-6EC2-2043-99B2-541B04622086}" srcOrd="19" destOrd="0" presId="urn:microsoft.com/office/officeart/2005/8/layout/radial6"/>
    <dgm:cxn modelId="{9AA1A014-6A69-D04D-B1F8-D699BE5ECB23}" type="presParOf" srcId="{BF0F54C7-18DF-6245-982F-74B9AE3A99F5}" destId="{702CE694-DF4C-644F-971B-16378DE67C80}" srcOrd="20" destOrd="0" presId="urn:microsoft.com/office/officeart/2005/8/layout/radial6"/>
    <dgm:cxn modelId="{A2CAE47F-0047-FC43-A44F-53A0B50486E6}" type="presParOf" srcId="{BF0F54C7-18DF-6245-982F-74B9AE3A99F5}" destId="{AF4F20A9-8324-114B-818F-3A96CA18C5D4}" srcOrd="21" destOrd="0" presId="urn:microsoft.com/office/officeart/2005/8/layout/radial6"/>
    <dgm:cxn modelId="{F27860F4-E911-1C4E-A265-9CCA13F45AC6}" type="presParOf" srcId="{BF0F54C7-18DF-6245-982F-74B9AE3A99F5}" destId="{B7CA4F25-E10B-F946-BBC2-BB9E20B7498F}" srcOrd="22" destOrd="0" presId="urn:microsoft.com/office/officeart/2005/8/layout/radial6"/>
    <dgm:cxn modelId="{4916633F-B29B-8245-9908-8F92C4183283}" type="presParOf" srcId="{BF0F54C7-18DF-6245-982F-74B9AE3A99F5}" destId="{2CF3193F-EEDD-BD42-9477-2BCE673FC42F}" srcOrd="23" destOrd="0" presId="urn:microsoft.com/office/officeart/2005/8/layout/radial6"/>
    <dgm:cxn modelId="{2C8E05D9-1630-5945-B518-060098D00242}" type="presParOf" srcId="{BF0F54C7-18DF-6245-982F-74B9AE3A99F5}" destId="{AC2EF337-6079-1F47-B437-D1CF8F3056C1}" srcOrd="24" destOrd="0" presId="urn:microsoft.com/office/officeart/2005/8/layout/radial6"/>
    <dgm:cxn modelId="{D1986E2B-63AA-E54F-A9EB-108D45B50E07}" type="presParOf" srcId="{BF0F54C7-18DF-6245-982F-74B9AE3A99F5}" destId="{F9CB59DC-4C00-7B45-853D-D1DDDBCFA250}" srcOrd="25" destOrd="0" presId="urn:microsoft.com/office/officeart/2005/8/layout/radial6"/>
    <dgm:cxn modelId="{D2287C56-F009-DA4F-8E76-F8852A6FEE8B}" type="presParOf" srcId="{BF0F54C7-18DF-6245-982F-74B9AE3A99F5}" destId="{C97C603E-299E-5045-BFCC-FD32314FE39A}" srcOrd="26" destOrd="0" presId="urn:microsoft.com/office/officeart/2005/8/layout/radial6"/>
    <dgm:cxn modelId="{A6F19A66-818A-7640-91B6-171B294B5B67}" type="presParOf" srcId="{BF0F54C7-18DF-6245-982F-74B9AE3A99F5}" destId="{F41FECFB-837F-2644-897F-B20893C2E3DC}" srcOrd="27"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406D13-6D42-814A-82B8-01C94FFE6A2B}" type="doc">
      <dgm:prSet loTypeId="urn:microsoft.com/office/officeart/2005/8/layout/venn1" loCatId="" qsTypeId="urn:microsoft.com/office/officeart/2005/8/quickstyle/simple1" qsCatId="simple" csTypeId="urn:microsoft.com/office/officeart/2005/8/colors/accent1_2" csCatId="accent1" phldr="1"/>
      <dgm:spPr/>
    </dgm:pt>
    <dgm:pt modelId="{F3DA544A-07C2-0C44-A7B9-DAE19D2EEAB1}">
      <dgm:prSet phldrT="[Text]"/>
      <dgm:spPr/>
      <dgm:t>
        <a:bodyPr/>
        <a:lstStyle/>
        <a:p>
          <a:r>
            <a:rPr lang="en-GB" dirty="0"/>
            <a:t>Your Idea</a:t>
          </a:r>
        </a:p>
      </dgm:t>
    </dgm:pt>
    <dgm:pt modelId="{51B204A9-2742-D245-A0E7-18BD72B1B082}" type="parTrans" cxnId="{573EF18B-1814-CF4C-87E7-EA679556163B}">
      <dgm:prSet/>
      <dgm:spPr/>
      <dgm:t>
        <a:bodyPr/>
        <a:lstStyle/>
        <a:p>
          <a:endParaRPr lang="en-GB"/>
        </a:p>
      </dgm:t>
    </dgm:pt>
    <dgm:pt modelId="{099438EB-910C-9B4C-ADD7-340D517128D7}" type="sibTrans" cxnId="{573EF18B-1814-CF4C-87E7-EA679556163B}">
      <dgm:prSet/>
      <dgm:spPr/>
      <dgm:t>
        <a:bodyPr/>
        <a:lstStyle/>
        <a:p>
          <a:endParaRPr lang="en-GB"/>
        </a:p>
      </dgm:t>
    </dgm:pt>
    <dgm:pt modelId="{ABE629E1-1BE4-A74B-8775-FE57EAECA72E}">
      <dgm:prSet phldrT="[Text]"/>
      <dgm:spPr/>
      <dgm:t>
        <a:bodyPr/>
        <a:lstStyle/>
        <a:p>
          <a:r>
            <a:rPr lang="en-GB" dirty="0"/>
            <a:t>Their Need</a:t>
          </a:r>
        </a:p>
      </dgm:t>
    </dgm:pt>
    <dgm:pt modelId="{7EACC89C-B7A2-9147-8EE0-74863AB2575E}" type="parTrans" cxnId="{F97F0DF4-259F-FE49-A79C-9EAB7D2E3932}">
      <dgm:prSet/>
      <dgm:spPr/>
      <dgm:t>
        <a:bodyPr/>
        <a:lstStyle/>
        <a:p>
          <a:endParaRPr lang="en-GB"/>
        </a:p>
      </dgm:t>
    </dgm:pt>
    <dgm:pt modelId="{6317FCB5-7751-2B40-836F-67DD9F020111}" type="sibTrans" cxnId="{F97F0DF4-259F-FE49-A79C-9EAB7D2E3932}">
      <dgm:prSet/>
      <dgm:spPr/>
      <dgm:t>
        <a:bodyPr/>
        <a:lstStyle/>
        <a:p>
          <a:endParaRPr lang="en-GB"/>
        </a:p>
      </dgm:t>
    </dgm:pt>
    <dgm:pt modelId="{DF0BA6C3-51FB-3D4F-9A22-3DEE8F6F4B02}" type="pres">
      <dgm:prSet presAssocID="{C1406D13-6D42-814A-82B8-01C94FFE6A2B}" presName="compositeShape" presStyleCnt="0">
        <dgm:presLayoutVars>
          <dgm:chMax val="7"/>
          <dgm:dir/>
          <dgm:resizeHandles val="exact"/>
        </dgm:presLayoutVars>
      </dgm:prSet>
      <dgm:spPr/>
    </dgm:pt>
    <dgm:pt modelId="{A61200FC-766E-E149-A275-6C745C54F732}" type="pres">
      <dgm:prSet presAssocID="{F3DA544A-07C2-0C44-A7B9-DAE19D2EEAB1}" presName="circ1" presStyleLbl="vennNode1" presStyleIdx="0" presStyleCnt="2"/>
      <dgm:spPr/>
    </dgm:pt>
    <dgm:pt modelId="{8D1A4B74-CCEC-AB4E-9E76-90808E5770E6}" type="pres">
      <dgm:prSet presAssocID="{F3DA544A-07C2-0C44-A7B9-DAE19D2EEAB1}" presName="circ1Tx" presStyleLbl="revTx" presStyleIdx="0" presStyleCnt="0">
        <dgm:presLayoutVars>
          <dgm:chMax val="0"/>
          <dgm:chPref val="0"/>
          <dgm:bulletEnabled val="1"/>
        </dgm:presLayoutVars>
      </dgm:prSet>
      <dgm:spPr/>
    </dgm:pt>
    <dgm:pt modelId="{94187BDE-06B6-AF42-896B-59DBAB69A4AE}" type="pres">
      <dgm:prSet presAssocID="{ABE629E1-1BE4-A74B-8775-FE57EAECA72E}" presName="circ2" presStyleLbl="vennNode1" presStyleIdx="1" presStyleCnt="2"/>
      <dgm:spPr/>
    </dgm:pt>
    <dgm:pt modelId="{6568718A-009E-B94E-9AE6-5F0D06E1AC2D}" type="pres">
      <dgm:prSet presAssocID="{ABE629E1-1BE4-A74B-8775-FE57EAECA72E}" presName="circ2Tx" presStyleLbl="revTx" presStyleIdx="0" presStyleCnt="0">
        <dgm:presLayoutVars>
          <dgm:chMax val="0"/>
          <dgm:chPref val="0"/>
          <dgm:bulletEnabled val="1"/>
        </dgm:presLayoutVars>
      </dgm:prSet>
      <dgm:spPr/>
    </dgm:pt>
  </dgm:ptLst>
  <dgm:cxnLst>
    <dgm:cxn modelId="{9575AF5A-7B52-0B48-B70B-AF5F68E13105}" type="presOf" srcId="{ABE629E1-1BE4-A74B-8775-FE57EAECA72E}" destId="{94187BDE-06B6-AF42-896B-59DBAB69A4AE}" srcOrd="0" destOrd="0" presId="urn:microsoft.com/office/officeart/2005/8/layout/venn1"/>
    <dgm:cxn modelId="{573EF18B-1814-CF4C-87E7-EA679556163B}" srcId="{C1406D13-6D42-814A-82B8-01C94FFE6A2B}" destId="{F3DA544A-07C2-0C44-A7B9-DAE19D2EEAB1}" srcOrd="0" destOrd="0" parTransId="{51B204A9-2742-D245-A0E7-18BD72B1B082}" sibTransId="{099438EB-910C-9B4C-ADD7-340D517128D7}"/>
    <dgm:cxn modelId="{741C5D8F-D4E9-B94F-A543-F2696613F173}" type="presOf" srcId="{F3DA544A-07C2-0C44-A7B9-DAE19D2EEAB1}" destId="{8D1A4B74-CCEC-AB4E-9E76-90808E5770E6}" srcOrd="1" destOrd="0" presId="urn:microsoft.com/office/officeart/2005/8/layout/venn1"/>
    <dgm:cxn modelId="{E5758DC2-469D-EE47-8ADE-F81864B1E4B8}" type="presOf" srcId="{F3DA544A-07C2-0C44-A7B9-DAE19D2EEAB1}" destId="{A61200FC-766E-E149-A275-6C745C54F732}" srcOrd="0" destOrd="0" presId="urn:microsoft.com/office/officeart/2005/8/layout/venn1"/>
    <dgm:cxn modelId="{5D6314E2-1DAC-6143-9998-0AB4A5567877}" type="presOf" srcId="{C1406D13-6D42-814A-82B8-01C94FFE6A2B}" destId="{DF0BA6C3-51FB-3D4F-9A22-3DEE8F6F4B02}" srcOrd="0" destOrd="0" presId="urn:microsoft.com/office/officeart/2005/8/layout/venn1"/>
    <dgm:cxn modelId="{F97F0DF4-259F-FE49-A79C-9EAB7D2E3932}" srcId="{C1406D13-6D42-814A-82B8-01C94FFE6A2B}" destId="{ABE629E1-1BE4-A74B-8775-FE57EAECA72E}" srcOrd="1" destOrd="0" parTransId="{7EACC89C-B7A2-9147-8EE0-74863AB2575E}" sibTransId="{6317FCB5-7751-2B40-836F-67DD9F020111}"/>
    <dgm:cxn modelId="{AE6D01FD-969D-BB45-B6A3-A45E16AB49A5}" type="presOf" srcId="{ABE629E1-1BE4-A74B-8775-FE57EAECA72E}" destId="{6568718A-009E-B94E-9AE6-5F0D06E1AC2D}" srcOrd="1" destOrd="0" presId="urn:microsoft.com/office/officeart/2005/8/layout/venn1"/>
    <dgm:cxn modelId="{505BB661-749F-EA46-90B0-2DD4EF939FEC}" type="presParOf" srcId="{DF0BA6C3-51FB-3D4F-9A22-3DEE8F6F4B02}" destId="{A61200FC-766E-E149-A275-6C745C54F732}" srcOrd="0" destOrd="0" presId="urn:microsoft.com/office/officeart/2005/8/layout/venn1"/>
    <dgm:cxn modelId="{149324C6-19B0-FA4D-8408-2BE59441CCFA}" type="presParOf" srcId="{DF0BA6C3-51FB-3D4F-9A22-3DEE8F6F4B02}" destId="{8D1A4B74-CCEC-AB4E-9E76-90808E5770E6}" srcOrd="1" destOrd="0" presId="urn:microsoft.com/office/officeart/2005/8/layout/venn1"/>
    <dgm:cxn modelId="{3F585174-72E3-4E4D-9FDA-8E1AC3DA994C}" type="presParOf" srcId="{DF0BA6C3-51FB-3D4F-9A22-3DEE8F6F4B02}" destId="{94187BDE-06B6-AF42-896B-59DBAB69A4AE}" srcOrd="2" destOrd="0" presId="urn:microsoft.com/office/officeart/2005/8/layout/venn1"/>
    <dgm:cxn modelId="{2C9DAC5E-63C9-1B46-9C94-D75938E0192F}" type="presParOf" srcId="{DF0BA6C3-51FB-3D4F-9A22-3DEE8F6F4B02}" destId="{6568718A-009E-B94E-9AE6-5F0D06E1AC2D}"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6718E46-B7C3-4744-A05B-66A63F853ED7}" type="doc">
      <dgm:prSet loTypeId="urn:microsoft.com/office/officeart/2005/8/layout/matrix1" loCatId="" qsTypeId="urn:microsoft.com/office/officeart/2005/8/quickstyle/simple1" qsCatId="simple" csTypeId="urn:microsoft.com/office/officeart/2005/8/colors/accent1_2" csCatId="accent1" phldr="1"/>
      <dgm:spPr/>
      <dgm:t>
        <a:bodyPr/>
        <a:lstStyle/>
        <a:p>
          <a:endParaRPr lang="en-GB"/>
        </a:p>
      </dgm:t>
    </dgm:pt>
    <dgm:pt modelId="{9B04CC6D-2AEF-9945-8D5A-A4A485AE8A91}">
      <dgm:prSet phldrT="[Text]"/>
      <dgm:spPr/>
      <dgm:t>
        <a:bodyPr/>
        <a:lstStyle/>
        <a:p>
          <a:r>
            <a:rPr lang="en-GB" dirty="0"/>
            <a:t>How to Determine Where your Business Fits</a:t>
          </a:r>
        </a:p>
        <a:p>
          <a:r>
            <a:rPr lang="en-GB" dirty="0"/>
            <a:t>Niche Business </a:t>
          </a:r>
        </a:p>
        <a:p>
          <a:r>
            <a:rPr lang="en-GB" dirty="0"/>
            <a:t>SWOT Analysis </a:t>
          </a:r>
        </a:p>
      </dgm:t>
    </dgm:pt>
    <dgm:pt modelId="{7BCAC62F-5C80-004B-802E-F4A5BD1FD8DA}" type="parTrans" cxnId="{6C98ABF3-FF6F-D343-BB75-662C9228955B}">
      <dgm:prSet/>
      <dgm:spPr/>
      <dgm:t>
        <a:bodyPr/>
        <a:lstStyle/>
        <a:p>
          <a:endParaRPr lang="en-GB"/>
        </a:p>
      </dgm:t>
    </dgm:pt>
    <dgm:pt modelId="{B150E8A4-8A01-2A48-A74C-3E3D0B106D88}" type="sibTrans" cxnId="{6C98ABF3-FF6F-D343-BB75-662C9228955B}">
      <dgm:prSet/>
      <dgm:spPr/>
      <dgm:t>
        <a:bodyPr/>
        <a:lstStyle/>
        <a:p>
          <a:endParaRPr lang="en-GB"/>
        </a:p>
      </dgm:t>
    </dgm:pt>
    <dgm:pt modelId="{875F4CB9-2191-5C4B-9D63-0AF2953C79E5}">
      <dgm:prSet phldrT="[Text]"/>
      <dgm:spPr/>
      <dgm:t>
        <a:bodyPr/>
        <a:lstStyle/>
        <a:p>
          <a:r>
            <a:rPr lang="en-GB" dirty="0"/>
            <a:t>Strengths</a:t>
          </a:r>
        </a:p>
        <a:p>
          <a:r>
            <a:rPr lang="en-GB" dirty="0"/>
            <a:t>What makes your services the top tool for addressing consumers need?</a:t>
          </a:r>
        </a:p>
      </dgm:t>
    </dgm:pt>
    <dgm:pt modelId="{04717CE0-7E06-B640-B89B-4E53A16307D9}" type="parTrans" cxnId="{3D5BF877-A452-2448-B4B6-8F73248DCF5C}">
      <dgm:prSet/>
      <dgm:spPr/>
      <dgm:t>
        <a:bodyPr/>
        <a:lstStyle/>
        <a:p>
          <a:endParaRPr lang="en-GB"/>
        </a:p>
      </dgm:t>
    </dgm:pt>
    <dgm:pt modelId="{A8817BCB-0627-FB43-AE9D-3987315B58FA}" type="sibTrans" cxnId="{3D5BF877-A452-2448-B4B6-8F73248DCF5C}">
      <dgm:prSet/>
      <dgm:spPr/>
      <dgm:t>
        <a:bodyPr/>
        <a:lstStyle/>
        <a:p>
          <a:endParaRPr lang="en-GB"/>
        </a:p>
      </dgm:t>
    </dgm:pt>
    <dgm:pt modelId="{0F2BF813-30F5-0444-B505-33B0CA610E0E}">
      <dgm:prSet phldrT="[Text]"/>
      <dgm:spPr/>
      <dgm:t>
        <a:bodyPr/>
        <a:lstStyle/>
        <a:p>
          <a:r>
            <a:rPr lang="en-GB" dirty="0"/>
            <a:t>Weaknesses</a:t>
          </a:r>
        </a:p>
        <a:p>
          <a:r>
            <a:rPr lang="en-GB" dirty="0"/>
            <a:t>What aspects of your company has room for growth?</a:t>
          </a:r>
        </a:p>
      </dgm:t>
    </dgm:pt>
    <dgm:pt modelId="{3BC550FA-D9E3-D44E-B893-F51CEA510931}" type="parTrans" cxnId="{6C738DE1-05E6-7843-8E94-10C867425ADD}">
      <dgm:prSet/>
      <dgm:spPr/>
      <dgm:t>
        <a:bodyPr/>
        <a:lstStyle/>
        <a:p>
          <a:endParaRPr lang="en-GB"/>
        </a:p>
      </dgm:t>
    </dgm:pt>
    <dgm:pt modelId="{C5BE2990-FAED-8B4B-B993-6562EA7BD415}" type="sibTrans" cxnId="{6C738DE1-05E6-7843-8E94-10C867425ADD}">
      <dgm:prSet/>
      <dgm:spPr/>
      <dgm:t>
        <a:bodyPr/>
        <a:lstStyle/>
        <a:p>
          <a:endParaRPr lang="en-GB"/>
        </a:p>
      </dgm:t>
    </dgm:pt>
    <dgm:pt modelId="{5362D096-1D5E-2A44-BA5A-5D5EE5736D05}">
      <dgm:prSet phldrT="[Text]"/>
      <dgm:spPr/>
      <dgm:t>
        <a:bodyPr/>
        <a:lstStyle/>
        <a:p>
          <a:r>
            <a:rPr lang="en-GB" dirty="0"/>
            <a:t>Opportunities</a:t>
          </a:r>
        </a:p>
        <a:p>
          <a:r>
            <a:rPr lang="en-GB" dirty="0"/>
            <a:t>What are consumers craving?</a:t>
          </a:r>
        </a:p>
        <a:p>
          <a:r>
            <a:rPr lang="en-GB" dirty="0"/>
            <a:t>What does community need?</a:t>
          </a:r>
        </a:p>
      </dgm:t>
    </dgm:pt>
    <dgm:pt modelId="{CE689D06-075D-824B-8674-35924C3C63AE}" type="parTrans" cxnId="{303D3097-4498-DC40-98D3-8C5DC61CA269}">
      <dgm:prSet/>
      <dgm:spPr/>
      <dgm:t>
        <a:bodyPr/>
        <a:lstStyle/>
        <a:p>
          <a:endParaRPr lang="en-GB"/>
        </a:p>
      </dgm:t>
    </dgm:pt>
    <dgm:pt modelId="{14578840-5A63-FB43-BAA7-11F80E772C68}" type="sibTrans" cxnId="{303D3097-4498-DC40-98D3-8C5DC61CA269}">
      <dgm:prSet/>
      <dgm:spPr/>
      <dgm:t>
        <a:bodyPr/>
        <a:lstStyle/>
        <a:p>
          <a:endParaRPr lang="en-GB"/>
        </a:p>
      </dgm:t>
    </dgm:pt>
    <dgm:pt modelId="{93E097B7-51FD-9D4D-A63D-7CC823A6A547}">
      <dgm:prSet phldrT="[Text]"/>
      <dgm:spPr/>
      <dgm:t>
        <a:bodyPr/>
        <a:lstStyle/>
        <a:p>
          <a:r>
            <a:rPr lang="en-GB" dirty="0"/>
            <a:t>Threats</a:t>
          </a:r>
        </a:p>
        <a:p>
          <a:r>
            <a:rPr lang="en-GB" dirty="0"/>
            <a:t>What obstacles do you </a:t>
          </a:r>
          <a:r>
            <a:rPr lang="en-GB" dirty="0" err="1"/>
            <a:t>forsee</a:t>
          </a:r>
          <a:r>
            <a:rPr lang="en-GB" dirty="0"/>
            <a:t> challenging your company’s success</a:t>
          </a:r>
        </a:p>
      </dgm:t>
    </dgm:pt>
    <dgm:pt modelId="{DEB906CA-F3CB-D449-916D-F0783AA88A09}" type="parTrans" cxnId="{89DD1DA9-E699-D341-BBC1-0492BFC4EBC7}">
      <dgm:prSet/>
      <dgm:spPr/>
      <dgm:t>
        <a:bodyPr/>
        <a:lstStyle/>
        <a:p>
          <a:endParaRPr lang="en-GB"/>
        </a:p>
      </dgm:t>
    </dgm:pt>
    <dgm:pt modelId="{53668C65-CF61-5947-877C-BFA5FE22B6FC}" type="sibTrans" cxnId="{89DD1DA9-E699-D341-BBC1-0492BFC4EBC7}">
      <dgm:prSet/>
      <dgm:spPr/>
      <dgm:t>
        <a:bodyPr/>
        <a:lstStyle/>
        <a:p>
          <a:endParaRPr lang="en-GB"/>
        </a:p>
      </dgm:t>
    </dgm:pt>
    <dgm:pt modelId="{58609460-E284-8B4F-9690-6F7A7B4AB60E}" type="pres">
      <dgm:prSet presAssocID="{C6718E46-B7C3-4744-A05B-66A63F853ED7}" presName="diagram" presStyleCnt="0">
        <dgm:presLayoutVars>
          <dgm:chMax val="1"/>
          <dgm:dir/>
          <dgm:animLvl val="ctr"/>
          <dgm:resizeHandles val="exact"/>
        </dgm:presLayoutVars>
      </dgm:prSet>
      <dgm:spPr/>
    </dgm:pt>
    <dgm:pt modelId="{A153859D-EEA4-C348-8E71-56B0F673E38C}" type="pres">
      <dgm:prSet presAssocID="{C6718E46-B7C3-4744-A05B-66A63F853ED7}" presName="matrix" presStyleCnt="0"/>
      <dgm:spPr/>
    </dgm:pt>
    <dgm:pt modelId="{F7523A9A-14B9-0D46-B557-8D24FC3C86E3}" type="pres">
      <dgm:prSet presAssocID="{C6718E46-B7C3-4744-A05B-66A63F853ED7}" presName="tile1" presStyleLbl="node1" presStyleIdx="0" presStyleCnt="4" custLinFactNeighborX="-27154"/>
      <dgm:spPr/>
    </dgm:pt>
    <dgm:pt modelId="{527E2476-3239-7C4F-85F9-667B07CB40DD}" type="pres">
      <dgm:prSet presAssocID="{C6718E46-B7C3-4744-A05B-66A63F853ED7}" presName="tile1text" presStyleLbl="node1" presStyleIdx="0" presStyleCnt="4">
        <dgm:presLayoutVars>
          <dgm:chMax val="0"/>
          <dgm:chPref val="0"/>
          <dgm:bulletEnabled val="1"/>
        </dgm:presLayoutVars>
      </dgm:prSet>
      <dgm:spPr/>
    </dgm:pt>
    <dgm:pt modelId="{B69D1348-7CB8-0447-98F4-2237A652FBD5}" type="pres">
      <dgm:prSet presAssocID="{C6718E46-B7C3-4744-A05B-66A63F853ED7}" presName="tile2" presStyleLbl="node1" presStyleIdx="1" presStyleCnt="4"/>
      <dgm:spPr/>
    </dgm:pt>
    <dgm:pt modelId="{DC5DA19E-8A82-5043-B2DB-1F117362594B}" type="pres">
      <dgm:prSet presAssocID="{C6718E46-B7C3-4744-A05B-66A63F853ED7}" presName="tile2text" presStyleLbl="node1" presStyleIdx="1" presStyleCnt="4">
        <dgm:presLayoutVars>
          <dgm:chMax val="0"/>
          <dgm:chPref val="0"/>
          <dgm:bulletEnabled val="1"/>
        </dgm:presLayoutVars>
      </dgm:prSet>
      <dgm:spPr/>
    </dgm:pt>
    <dgm:pt modelId="{A5EE91E7-CD0F-D84E-800F-79DDF8364CA5}" type="pres">
      <dgm:prSet presAssocID="{C6718E46-B7C3-4744-A05B-66A63F853ED7}" presName="tile3" presStyleLbl="node1" presStyleIdx="2" presStyleCnt="4"/>
      <dgm:spPr/>
    </dgm:pt>
    <dgm:pt modelId="{502B554C-DFBE-D34E-BC89-7994AA5A02CF}" type="pres">
      <dgm:prSet presAssocID="{C6718E46-B7C3-4744-A05B-66A63F853ED7}" presName="tile3text" presStyleLbl="node1" presStyleIdx="2" presStyleCnt="4">
        <dgm:presLayoutVars>
          <dgm:chMax val="0"/>
          <dgm:chPref val="0"/>
          <dgm:bulletEnabled val="1"/>
        </dgm:presLayoutVars>
      </dgm:prSet>
      <dgm:spPr/>
    </dgm:pt>
    <dgm:pt modelId="{8F5DEC75-9C81-A64F-8375-92B52066885F}" type="pres">
      <dgm:prSet presAssocID="{C6718E46-B7C3-4744-A05B-66A63F853ED7}" presName="tile4" presStyleLbl="node1" presStyleIdx="3" presStyleCnt="4"/>
      <dgm:spPr/>
    </dgm:pt>
    <dgm:pt modelId="{2485557D-287A-DD4B-AD64-CFF65E351602}" type="pres">
      <dgm:prSet presAssocID="{C6718E46-B7C3-4744-A05B-66A63F853ED7}" presName="tile4text" presStyleLbl="node1" presStyleIdx="3" presStyleCnt="4">
        <dgm:presLayoutVars>
          <dgm:chMax val="0"/>
          <dgm:chPref val="0"/>
          <dgm:bulletEnabled val="1"/>
        </dgm:presLayoutVars>
      </dgm:prSet>
      <dgm:spPr/>
    </dgm:pt>
    <dgm:pt modelId="{67AE4FDC-18CC-A043-94D4-F09BD31FE472}" type="pres">
      <dgm:prSet presAssocID="{C6718E46-B7C3-4744-A05B-66A63F853ED7}" presName="centerTile" presStyleLbl="fgShp" presStyleIdx="0" presStyleCnt="1">
        <dgm:presLayoutVars>
          <dgm:chMax val="0"/>
          <dgm:chPref val="0"/>
        </dgm:presLayoutVars>
      </dgm:prSet>
      <dgm:spPr/>
    </dgm:pt>
  </dgm:ptLst>
  <dgm:cxnLst>
    <dgm:cxn modelId="{5365EC16-A99A-854C-8D0C-AA5C5849B20D}" type="presOf" srcId="{93E097B7-51FD-9D4D-A63D-7CC823A6A547}" destId="{2485557D-287A-DD4B-AD64-CFF65E351602}" srcOrd="1" destOrd="0" presId="urn:microsoft.com/office/officeart/2005/8/layout/matrix1"/>
    <dgm:cxn modelId="{76301B67-8FD5-8642-AF33-F46602E48F56}" type="presOf" srcId="{875F4CB9-2191-5C4B-9D63-0AF2953C79E5}" destId="{527E2476-3239-7C4F-85F9-667B07CB40DD}" srcOrd="1" destOrd="0" presId="urn:microsoft.com/office/officeart/2005/8/layout/matrix1"/>
    <dgm:cxn modelId="{3D5BF877-A452-2448-B4B6-8F73248DCF5C}" srcId="{9B04CC6D-2AEF-9945-8D5A-A4A485AE8A91}" destId="{875F4CB9-2191-5C4B-9D63-0AF2953C79E5}" srcOrd="0" destOrd="0" parTransId="{04717CE0-7E06-B640-B89B-4E53A16307D9}" sibTransId="{A8817BCB-0627-FB43-AE9D-3987315B58FA}"/>
    <dgm:cxn modelId="{F956627E-8E8F-C64A-9B10-954D1F4D09D6}" type="presOf" srcId="{0F2BF813-30F5-0444-B505-33B0CA610E0E}" destId="{B69D1348-7CB8-0447-98F4-2237A652FBD5}" srcOrd="0" destOrd="0" presId="urn:microsoft.com/office/officeart/2005/8/layout/matrix1"/>
    <dgm:cxn modelId="{303D3097-4498-DC40-98D3-8C5DC61CA269}" srcId="{9B04CC6D-2AEF-9945-8D5A-A4A485AE8A91}" destId="{5362D096-1D5E-2A44-BA5A-5D5EE5736D05}" srcOrd="2" destOrd="0" parTransId="{CE689D06-075D-824B-8674-35924C3C63AE}" sibTransId="{14578840-5A63-FB43-BAA7-11F80E772C68}"/>
    <dgm:cxn modelId="{A117AEA6-177B-F140-9531-5EADE2A60237}" type="presOf" srcId="{C6718E46-B7C3-4744-A05B-66A63F853ED7}" destId="{58609460-E284-8B4F-9690-6F7A7B4AB60E}" srcOrd="0" destOrd="0" presId="urn:microsoft.com/office/officeart/2005/8/layout/matrix1"/>
    <dgm:cxn modelId="{89DD1DA9-E699-D341-BBC1-0492BFC4EBC7}" srcId="{9B04CC6D-2AEF-9945-8D5A-A4A485AE8A91}" destId="{93E097B7-51FD-9D4D-A63D-7CC823A6A547}" srcOrd="3" destOrd="0" parTransId="{DEB906CA-F3CB-D449-916D-F0783AA88A09}" sibTransId="{53668C65-CF61-5947-877C-BFA5FE22B6FC}"/>
    <dgm:cxn modelId="{D4BB84AA-082F-EE4B-9CF8-08C0F9B73C33}" type="presOf" srcId="{0F2BF813-30F5-0444-B505-33B0CA610E0E}" destId="{DC5DA19E-8A82-5043-B2DB-1F117362594B}" srcOrd="1" destOrd="0" presId="urn:microsoft.com/office/officeart/2005/8/layout/matrix1"/>
    <dgm:cxn modelId="{1F4498C5-EB35-B64C-AFE1-6EF6CE18059A}" type="presOf" srcId="{5362D096-1D5E-2A44-BA5A-5D5EE5736D05}" destId="{A5EE91E7-CD0F-D84E-800F-79DDF8364CA5}" srcOrd="0" destOrd="0" presId="urn:microsoft.com/office/officeart/2005/8/layout/matrix1"/>
    <dgm:cxn modelId="{8C4468D4-C973-244F-8593-FCF2583ADDD9}" type="presOf" srcId="{93E097B7-51FD-9D4D-A63D-7CC823A6A547}" destId="{8F5DEC75-9C81-A64F-8375-92B52066885F}" srcOrd="0" destOrd="0" presId="urn:microsoft.com/office/officeart/2005/8/layout/matrix1"/>
    <dgm:cxn modelId="{6C738DE1-05E6-7843-8E94-10C867425ADD}" srcId="{9B04CC6D-2AEF-9945-8D5A-A4A485AE8A91}" destId="{0F2BF813-30F5-0444-B505-33B0CA610E0E}" srcOrd="1" destOrd="0" parTransId="{3BC550FA-D9E3-D44E-B893-F51CEA510931}" sibTransId="{C5BE2990-FAED-8B4B-B993-6562EA7BD415}"/>
    <dgm:cxn modelId="{683D66EB-7E52-0842-BFB8-B8925459067F}" type="presOf" srcId="{875F4CB9-2191-5C4B-9D63-0AF2953C79E5}" destId="{F7523A9A-14B9-0D46-B557-8D24FC3C86E3}" srcOrd="0" destOrd="0" presId="urn:microsoft.com/office/officeart/2005/8/layout/matrix1"/>
    <dgm:cxn modelId="{FEB8E7EE-C6CF-CB4C-89F3-C2D024146FB7}" type="presOf" srcId="{9B04CC6D-2AEF-9945-8D5A-A4A485AE8A91}" destId="{67AE4FDC-18CC-A043-94D4-F09BD31FE472}" srcOrd="0" destOrd="0" presId="urn:microsoft.com/office/officeart/2005/8/layout/matrix1"/>
    <dgm:cxn modelId="{6C98ABF3-FF6F-D343-BB75-662C9228955B}" srcId="{C6718E46-B7C3-4744-A05B-66A63F853ED7}" destId="{9B04CC6D-2AEF-9945-8D5A-A4A485AE8A91}" srcOrd="0" destOrd="0" parTransId="{7BCAC62F-5C80-004B-802E-F4A5BD1FD8DA}" sibTransId="{B150E8A4-8A01-2A48-A74C-3E3D0B106D88}"/>
    <dgm:cxn modelId="{F2919EFE-6F9B-A141-8A2C-5851C217BF72}" type="presOf" srcId="{5362D096-1D5E-2A44-BA5A-5D5EE5736D05}" destId="{502B554C-DFBE-D34E-BC89-7994AA5A02CF}" srcOrd="1" destOrd="0" presId="urn:microsoft.com/office/officeart/2005/8/layout/matrix1"/>
    <dgm:cxn modelId="{8AD99076-ADAF-A84C-8993-FB9FCE582925}" type="presParOf" srcId="{58609460-E284-8B4F-9690-6F7A7B4AB60E}" destId="{A153859D-EEA4-C348-8E71-56B0F673E38C}" srcOrd="0" destOrd="0" presId="urn:microsoft.com/office/officeart/2005/8/layout/matrix1"/>
    <dgm:cxn modelId="{E3CD6504-694A-5040-95EF-2DBED94AA5B6}" type="presParOf" srcId="{A153859D-EEA4-C348-8E71-56B0F673E38C}" destId="{F7523A9A-14B9-0D46-B557-8D24FC3C86E3}" srcOrd="0" destOrd="0" presId="urn:microsoft.com/office/officeart/2005/8/layout/matrix1"/>
    <dgm:cxn modelId="{62DCA4D0-8274-7948-A153-AB4C2E0A9814}" type="presParOf" srcId="{A153859D-EEA4-C348-8E71-56B0F673E38C}" destId="{527E2476-3239-7C4F-85F9-667B07CB40DD}" srcOrd="1" destOrd="0" presId="urn:microsoft.com/office/officeart/2005/8/layout/matrix1"/>
    <dgm:cxn modelId="{48F08258-69FC-144C-ACC6-37AE43008E87}" type="presParOf" srcId="{A153859D-EEA4-C348-8E71-56B0F673E38C}" destId="{B69D1348-7CB8-0447-98F4-2237A652FBD5}" srcOrd="2" destOrd="0" presId="urn:microsoft.com/office/officeart/2005/8/layout/matrix1"/>
    <dgm:cxn modelId="{5A728CDE-C736-2F4E-80B1-2D43BB58CEBB}" type="presParOf" srcId="{A153859D-EEA4-C348-8E71-56B0F673E38C}" destId="{DC5DA19E-8A82-5043-B2DB-1F117362594B}" srcOrd="3" destOrd="0" presId="urn:microsoft.com/office/officeart/2005/8/layout/matrix1"/>
    <dgm:cxn modelId="{514EA9D1-75BD-E141-A0B3-39E48AEF5AB2}" type="presParOf" srcId="{A153859D-EEA4-C348-8E71-56B0F673E38C}" destId="{A5EE91E7-CD0F-D84E-800F-79DDF8364CA5}" srcOrd="4" destOrd="0" presId="urn:microsoft.com/office/officeart/2005/8/layout/matrix1"/>
    <dgm:cxn modelId="{2BD4DA3A-FE25-624D-A008-204B48DC2BCB}" type="presParOf" srcId="{A153859D-EEA4-C348-8E71-56B0F673E38C}" destId="{502B554C-DFBE-D34E-BC89-7994AA5A02CF}" srcOrd="5" destOrd="0" presId="urn:microsoft.com/office/officeart/2005/8/layout/matrix1"/>
    <dgm:cxn modelId="{C33233E1-FB32-AA4B-81AF-753B86D44490}" type="presParOf" srcId="{A153859D-EEA4-C348-8E71-56B0F673E38C}" destId="{8F5DEC75-9C81-A64F-8375-92B52066885F}" srcOrd="6" destOrd="0" presId="urn:microsoft.com/office/officeart/2005/8/layout/matrix1"/>
    <dgm:cxn modelId="{5D2A09C7-E14E-7E48-AA68-4B2B11443213}" type="presParOf" srcId="{A153859D-EEA4-C348-8E71-56B0F673E38C}" destId="{2485557D-287A-DD4B-AD64-CFF65E351602}" srcOrd="7" destOrd="0" presId="urn:microsoft.com/office/officeart/2005/8/layout/matrix1"/>
    <dgm:cxn modelId="{AACD7FC2-8015-AE4C-ABAD-7963E40E77D6}" type="presParOf" srcId="{58609460-E284-8B4F-9690-6F7A7B4AB60E}" destId="{67AE4FDC-18CC-A043-94D4-F09BD31FE47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2732D6-9C1D-5449-A3E7-19EB46B829B7}" type="doc">
      <dgm:prSet loTypeId="urn:microsoft.com/office/officeart/2005/8/layout/radial1" loCatId="" qsTypeId="urn:microsoft.com/office/officeart/2005/8/quickstyle/simple1" qsCatId="simple" csTypeId="urn:microsoft.com/office/officeart/2005/8/colors/accent1_2" csCatId="accent1" phldr="1"/>
      <dgm:spPr/>
      <dgm:t>
        <a:bodyPr/>
        <a:lstStyle/>
        <a:p>
          <a:endParaRPr lang="en-GB"/>
        </a:p>
      </dgm:t>
    </dgm:pt>
    <dgm:pt modelId="{399B9B96-66C9-2F45-882C-906429148C62}">
      <dgm:prSet phldrT="[Text]"/>
      <dgm:spPr/>
      <dgm:t>
        <a:bodyPr/>
        <a:lstStyle/>
        <a:p>
          <a:r>
            <a:rPr lang="en-NG" dirty="0"/>
            <a:t>Why must you know where your idea fits?</a:t>
          </a:r>
          <a:endParaRPr lang="en-GB" dirty="0"/>
        </a:p>
      </dgm:t>
    </dgm:pt>
    <dgm:pt modelId="{0D2D1B8D-D379-BA46-ABD6-D91ABB5D9E8F}" type="parTrans" cxnId="{51419620-7451-D74C-86E0-4791BAEA5097}">
      <dgm:prSet/>
      <dgm:spPr/>
      <dgm:t>
        <a:bodyPr/>
        <a:lstStyle/>
        <a:p>
          <a:endParaRPr lang="en-GB"/>
        </a:p>
      </dgm:t>
    </dgm:pt>
    <dgm:pt modelId="{22CAC7FE-58E4-274B-A053-BDB75376D048}" type="sibTrans" cxnId="{51419620-7451-D74C-86E0-4791BAEA5097}">
      <dgm:prSet/>
      <dgm:spPr/>
      <dgm:t>
        <a:bodyPr/>
        <a:lstStyle/>
        <a:p>
          <a:endParaRPr lang="en-GB"/>
        </a:p>
      </dgm:t>
    </dgm:pt>
    <dgm:pt modelId="{7C4744E2-18B3-0E4D-8C00-2DC654A12205}">
      <dgm:prSet phldrT="[Text]"/>
      <dgm:spPr/>
      <dgm:t>
        <a:bodyPr/>
        <a:lstStyle/>
        <a:p>
          <a:r>
            <a:rPr lang="en-GB" dirty="0"/>
            <a:t>Do the right thing</a:t>
          </a:r>
        </a:p>
      </dgm:t>
    </dgm:pt>
    <dgm:pt modelId="{F1471B06-C0AF-AF4A-856D-09A6F3758950}" type="parTrans" cxnId="{5DB8666F-3C78-A443-A8DE-7D40E71602FA}">
      <dgm:prSet/>
      <dgm:spPr/>
      <dgm:t>
        <a:bodyPr/>
        <a:lstStyle/>
        <a:p>
          <a:endParaRPr lang="en-GB"/>
        </a:p>
      </dgm:t>
    </dgm:pt>
    <dgm:pt modelId="{8E61AC9E-FB3B-0644-8F3D-E7DF75FEAE9D}" type="sibTrans" cxnId="{5DB8666F-3C78-A443-A8DE-7D40E71602FA}">
      <dgm:prSet/>
      <dgm:spPr/>
      <dgm:t>
        <a:bodyPr/>
        <a:lstStyle/>
        <a:p>
          <a:endParaRPr lang="en-GB"/>
        </a:p>
      </dgm:t>
    </dgm:pt>
    <dgm:pt modelId="{AEC14278-006F-3B40-B5C2-CB4CC164F568}">
      <dgm:prSet phldrT="[Text]"/>
      <dgm:spPr/>
      <dgm:t>
        <a:bodyPr/>
        <a:lstStyle/>
        <a:p>
          <a:r>
            <a:rPr lang="en-GB" dirty="0"/>
            <a:t>The right way</a:t>
          </a:r>
        </a:p>
      </dgm:t>
    </dgm:pt>
    <dgm:pt modelId="{7C1A8DE4-9B68-2341-93E7-16047400A465}" type="parTrans" cxnId="{F74203D9-322A-2643-8B3A-4E1871AA6A04}">
      <dgm:prSet/>
      <dgm:spPr/>
      <dgm:t>
        <a:bodyPr/>
        <a:lstStyle/>
        <a:p>
          <a:endParaRPr lang="en-GB"/>
        </a:p>
      </dgm:t>
    </dgm:pt>
    <dgm:pt modelId="{A56944E8-2CE9-4F49-BBF6-E9E0FC3D67D0}" type="sibTrans" cxnId="{F74203D9-322A-2643-8B3A-4E1871AA6A04}">
      <dgm:prSet/>
      <dgm:spPr/>
      <dgm:t>
        <a:bodyPr/>
        <a:lstStyle/>
        <a:p>
          <a:endParaRPr lang="en-GB"/>
        </a:p>
      </dgm:t>
    </dgm:pt>
    <dgm:pt modelId="{A6E73245-CDEE-474A-A3BE-10519CF30536}">
      <dgm:prSet phldrT="[Text]"/>
      <dgm:spPr/>
      <dgm:t>
        <a:bodyPr/>
        <a:lstStyle/>
        <a:p>
          <a:pPr>
            <a:buFont typeface="Wingdings" pitchFamily="2" charset="2"/>
            <a:buChar char="q"/>
          </a:pPr>
          <a:r>
            <a:rPr lang="en-GB" dirty="0"/>
            <a:t>At the right time</a:t>
          </a:r>
        </a:p>
      </dgm:t>
    </dgm:pt>
    <dgm:pt modelId="{104BABD4-47A1-F44D-B64A-086228428058}" type="parTrans" cxnId="{CC4F5189-F0F6-CE41-A545-7FAAA04A2EAB}">
      <dgm:prSet/>
      <dgm:spPr/>
      <dgm:t>
        <a:bodyPr/>
        <a:lstStyle/>
        <a:p>
          <a:endParaRPr lang="en-GB"/>
        </a:p>
      </dgm:t>
    </dgm:pt>
    <dgm:pt modelId="{81EAF576-9886-454A-859B-0ADB57C2A4C4}" type="sibTrans" cxnId="{CC4F5189-F0F6-CE41-A545-7FAAA04A2EAB}">
      <dgm:prSet/>
      <dgm:spPr/>
      <dgm:t>
        <a:bodyPr/>
        <a:lstStyle/>
        <a:p>
          <a:endParaRPr lang="en-GB"/>
        </a:p>
      </dgm:t>
    </dgm:pt>
    <dgm:pt modelId="{1E27437B-3E36-9549-9101-639B1B469373}">
      <dgm:prSet phldrT="[Text]"/>
      <dgm:spPr/>
      <dgm:t>
        <a:bodyPr/>
        <a:lstStyle/>
        <a:p>
          <a:pPr>
            <a:buFont typeface="Wingdings" pitchFamily="2" charset="2"/>
            <a:buChar char="q"/>
          </a:pPr>
          <a:r>
            <a:rPr lang="en-GB" dirty="0"/>
            <a:t>The right place</a:t>
          </a:r>
        </a:p>
      </dgm:t>
    </dgm:pt>
    <dgm:pt modelId="{27B2D075-5E52-A24A-9CF9-25CD25A3FB45}" type="parTrans" cxnId="{A9F580A7-BE29-984D-B609-D1207E11575D}">
      <dgm:prSet/>
      <dgm:spPr/>
      <dgm:t>
        <a:bodyPr/>
        <a:lstStyle/>
        <a:p>
          <a:endParaRPr lang="en-GB"/>
        </a:p>
      </dgm:t>
    </dgm:pt>
    <dgm:pt modelId="{2CE4CE10-CBD0-FE47-8CAD-D1F1032A35ED}" type="sibTrans" cxnId="{A9F580A7-BE29-984D-B609-D1207E11575D}">
      <dgm:prSet/>
      <dgm:spPr/>
      <dgm:t>
        <a:bodyPr/>
        <a:lstStyle/>
        <a:p>
          <a:endParaRPr lang="en-GB"/>
        </a:p>
      </dgm:t>
    </dgm:pt>
    <dgm:pt modelId="{F2020263-1211-3D45-87E3-C1BC25CFC2FF}">
      <dgm:prSet/>
      <dgm:spPr/>
      <dgm:t>
        <a:bodyPr/>
        <a:lstStyle/>
        <a:p>
          <a:r>
            <a:rPr lang="en-GB"/>
            <a:t>The right people</a:t>
          </a:r>
          <a:endParaRPr lang="en-GB" dirty="0"/>
        </a:p>
      </dgm:t>
    </dgm:pt>
    <dgm:pt modelId="{B16EAAD2-8EAE-6648-AF72-D841081F607B}" type="parTrans" cxnId="{87441120-1B9F-BC4B-95D4-8904FDBC4304}">
      <dgm:prSet/>
      <dgm:spPr/>
      <dgm:t>
        <a:bodyPr/>
        <a:lstStyle/>
        <a:p>
          <a:endParaRPr lang="en-GB"/>
        </a:p>
      </dgm:t>
    </dgm:pt>
    <dgm:pt modelId="{D3B3D93A-DA56-D14D-A32D-8220D3CE1497}" type="sibTrans" cxnId="{87441120-1B9F-BC4B-95D4-8904FDBC4304}">
      <dgm:prSet/>
      <dgm:spPr/>
      <dgm:t>
        <a:bodyPr/>
        <a:lstStyle/>
        <a:p>
          <a:endParaRPr lang="en-GB"/>
        </a:p>
      </dgm:t>
    </dgm:pt>
    <dgm:pt modelId="{7ECA5C34-7734-AA46-A16E-B7902C6801C5}">
      <dgm:prSet/>
      <dgm:spPr/>
      <dgm:t>
        <a:bodyPr/>
        <a:lstStyle/>
        <a:p>
          <a:r>
            <a:rPr lang="en-GB"/>
            <a:t>For right reason</a:t>
          </a:r>
          <a:endParaRPr lang="en-NG"/>
        </a:p>
      </dgm:t>
    </dgm:pt>
    <dgm:pt modelId="{C2792DF8-3F12-0944-99E3-8F71FCFFDEBD}" type="parTrans" cxnId="{8DABFEB3-BB32-1641-983B-AC58D5DEA1B0}">
      <dgm:prSet/>
      <dgm:spPr/>
      <dgm:t>
        <a:bodyPr/>
        <a:lstStyle/>
        <a:p>
          <a:endParaRPr lang="en-GB"/>
        </a:p>
      </dgm:t>
    </dgm:pt>
    <dgm:pt modelId="{7C11F5CB-AEE0-B142-9082-4C84F4DB59F7}" type="sibTrans" cxnId="{8DABFEB3-BB32-1641-983B-AC58D5DEA1B0}">
      <dgm:prSet/>
      <dgm:spPr/>
      <dgm:t>
        <a:bodyPr/>
        <a:lstStyle/>
        <a:p>
          <a:endParaRPr lang="en-GB"/>
        </a:p>
      </dgm:t>
    </dgm:pt>
    <dgm:pt modelId="{8D7689FE-443C-F44D-92D9-A4948F6AF268}" type="pres">
      <dgm:prSet presAssocID="{F32732D6-9C1D-5449-A3E7-19EB46B829B7}" presName="cycle" presStyleCnt="0">
        <dgm:presLayoutVars>
          <dgm:chMax val="1"/>
          <dgm:dir/>
          <dgm:animLvl val="ctr"/>
          <dgm:resizeHandles val="exact"/>
        </dgm:presLayoutVars>
      </dgm:prSet>
      <dgm:spPr/>
    </dgm:pt>
    <dgm:pt modelId="{BDDD4639-0A9B-4E40-97F7-C8864A7FCF90}" type="pres">
      <dgm:prSet presAssocID="{399B9B96-66C9-2F45-882C-906429148C62}" presName="centerShape" presStyleLbl="node0" presStyleIdx="0" presStyleCnt="1"/>
      <dgm:spPr/>
    </dgm:pt>
    <dgm:pt modelId="{14F1414C-9D07-9342-B877-E6B75F78ED98}" type="pres">
      <dgm:prSet presAssocID="{F1471B06-C0AF-AF4A-856D-09A6F3758950}" presName="Name9" presStyleLbl="parChTrans1D2" presStyleIdx="0" presStyleCnt="6"/>
      <dgm:spPr/>
    </dgm:pt>
    <dgm:pt modelId="{24D91911-57F2-404D-B473-6BF612884FCB}" type="pres">
      <dgm:prSet presAssocID="{F1471B06-C0AF-AF4A-856D-09A6F3758950}" presName="connTx" presStyleLbl="parChTrans1D2" presStyleIdx="0" presStyleCnt="6"/>
      <dgm:spPr/>
    </dgm:pt>
    <dgm:pt modelId="{55F48BFC-595C-F64B-AECB-DC2C8FAF76DA}" type="pres">
      <dgm:prSet presAssocID="{7C4744E2-18B3-0E4D-8C00-2DC654A12205}" presName="node" presStyleLbl="node1" presStyleIdx="0" presStyleCnt="6">
        <dgm:presLayoutVars>
          <dgm:bulletEnabled val="1"/>
        </dgm:presLayoutVars>
      </dgm:prSet>
      <dgm:spPr/>
    </dgm:pt>
    <dgm:pt modelId="{85DF82CD-A3D8-FC46-AB12-9CA280DAEB8B}" type="pres">
      <dgm:prSet presAssocID="{7C1A8DE4-9B68-2341-93E7-16047400A465}" presName="Name9" presStyleLbl="parChTrans1D2" presStyleIdx="1" presStyleCnt="6"/>
      <dgm:spPr/>
    </dgm:pt>
    <dgm:pt modelId="{5B42AF69-B878-5747-B83E-A129C706C402}" type="pres">
      <dgm:prSet presAssocID="{7C1A8DE4-9B68-2341-93E7-16047400A465}" presName="connTx" presStyleLbl="parChTrans1D2" presStyleIdx="1" presStyleCnt="6"/>
      <dgm:spPr/>
    </dgm:pt>
    <dgm:pt modelId="{8FAE8BB6-8E08-3549-B6A6-18A7289DAC53}" type="pres">
      <dgm:prSet presAssocID="{AEC14278-006F-3B40-B5C2-CB4CC164F568}" presName="node" presStyleLbl="node1" presStyleIdx="1" presStyleCnt="6">
        <dgm:presLayoutVars>
          <dgm:bulletEnabled val="1"/>
        </dgm:presLayoutVars>
      </dgm:prSet>
      <dgm:spPr/>
    </dgm:pt>
    <dgm:pt modelId="{C7863D5A-3192-424A-A84C-98A3E3B2B888}" type="pres">
      <dgm:prSet presAssocID="{104BABD4-47A1-F44D-B64A-086228428058}" presName="Name9" presStyleLbl="parChTrans1D2" presStyleIdx="2" presStyleCnt="6"/>
      <dgm:spPr/>
    </dgm:pt>
    <dgm:pt modelId="{A6F03942-82FE-3840-B1F7-71FE7908991F}" type="pres">
      <dgm:prSet presAssocID="{104BABD4-47A1-F44D-B64A-086228428058}" presName="connTx" presStyleLbl="parChTrans1D2" presStyleIdx="2" presStyleCnt="6"/>
      <dgm:spPr/>
    </dgm:pt>
    <dgm:pt modelId="{A3398F51-C0ED-BC4A-9A86-3A6665AB1F61}" type="pres">
      <dgm:prSet presAssocID="{A6E73245-CDEE-474A-A3BE-10519CF30536}" presName="node" presStyleLbl="node1" presStyleIdx="2" presStyleCnt="6">
        <dgm:presLayoutVars>
          <dgm:bulletEnabled val="1"/>
        </dgm:presLayoutVars>
      </dgm:prSet>
      <dgm:spPr/>
    </dgm:pt>
    <dgm:pt modelId="{AF2D3003-9C1A-1A4C-97C7-53770E546D97}" type="pres">
      <dgm:prSet presAssocID="{27B2D075-5E52-A24A-9CF9-25CD25A3FB45}" presName="Name9" presStyleLbl="parChTrans1D2" presStyleIdx="3" presStyleCnt="6"/>
      <dgm:spPr/>
    </dgm:pt>
    <dgm:pt modelId="{702BDDA0-1B06-1647-9844-EEDEC8A0A504}" type="pres">
      <dgm:prSet presAssocID="{27B2D075-5E52-A24A-9CF9-25CD25A3FB45}" presName="connTx" presStyleLbl="parChTrans1D2" presStyleIdx="3" presStyleCnt="6"/>
      <dgm:spPr/>
    </dgm:pt>
    <dgm:pt modelId="{3C2547AE-7505-514B-93E2-CE3316EE805B}" type="pres">
      <dgm:prSet presAssocID="{1E27437B-3E36-9549-9101-639B1B469373}" presName="node" presStyleLbl="node1" presStyleIdx="3" presStyleCnt="6">
        <dgm:presLayoutVars>
          <dgm:bulletEnabled val="1"/>
        </dgm:presLayoutVars>
      </dgm:prSet>
      <dgm:spPr/>
    </dgm:pt>
    <dgm:pt modelId="{40064121-4E5C-CD4E-B889-320956A56008}" type="pres">
      <dgm:prSet presAssocID="{C2792DF8-3F12-0944-99E3-8F71FCFFDEBD}" presName="Name9" presStyleLbl="parChTrans1D2" presStyleIdx="4" presStyleCnt="6"/>
      <dgm:spPr/>
    </dgm:pt>
    <dgm:pt modelId="{FD15B619-972D-694F-A476-58B7E60FECB7}" type="pres">
      <dgm:prSet presAssocID="{C2792DF8-3F12-0944-99E3-8F71FCFFDEBD}" presName="connTx" presStyleLbl="parChTrans1D2" presStyleIdx="4" presStyleCnt="6"/>
      <dgm:spPr/>
    </dgm:pt>
    <dgm:pt modelId="{D9757512-E5D5-2C41-97B6-936F693C82E6}" type="pres">
      <dgm:prSet presAssocID="{7ECA5C34-7734-AA46-A16E-B7902C6801C5}" presName="node" presStyleLbl="node1" presStyleIdx="4" presStyleCnt="6">
        <dgm:presLayoutVars>
          <dgm:bulletEnabled val="1"/>
        </dgm:presLayoutVars>
      </dgm:prSet>
      <dgm:spPr/>
    </dgm:pt>
    <dgm:pt modelId="{F54CB8EB-CB10-DF41-9811-218CE7D7020A}" type="pres">
      <dgm:prSet presAssocID="{B16EAAD2-8EAE-6648-AF72-D841081F607B}" presName="Name9" presStyleLbl="parChTrans1D2" presStyleIdx="5" presStyleCnt="6"/>
      <dgm:spPr/>
    </dgm:pt>
    <dgm:pt modelId="{E538446C-D737-6B45-A868-0851B4A3E941}" type="pres">
      <dgm:prSet presAssocID="{B16EAAD2-8EAE-6648-AF72-D841081F607B}" presName="connTx" presStyleLbl="parChTrans1D2" presStyleIdx="5" presStyleCnt="6"/>
      <dgm:spPr/>
    </dgm:pt>
    <dgm:pt modelId="{DDBA546E-9E1B-B64E-9BCC-2470C2BB7420}" type="pres">
      <dgm:prSet presAssocID="{F2020263-1211-3D45-87E3-C1BC25CFC2FF}" presName="node" presStyleLbl="node1" presStyleIdx="5" presStyleCnt="6">
        <dgm:presLayoutVars>
          <dgm:bulletEnabled val="1"/>
        </dgm:presLayoutVars>
      </dgm:prSet>
      <dgm:spPr/>
    </dgm:pt>
  </dgm:ptLst>
  <dgm:cxnLst>
    <dgm:cxn modelId="{C8DACF14-FBAF-1440-B6F8-51454B537C4A}" type="presOf" srcId="{1E27437B-3E36-9549-9101-639B1B469373}" destId="{3C2547AE-7505-514B-93E2-CE3316EE805B}" srcOrd="0" destOrd="0" presId="urn:microsoft.com/office/officeart/2005/8/layout/radial1"/>
    <dgm:cxn modelId="{87441120-1B9F-BC4B-95D4-8904FDBC4304}" srcId="{399B9B96-66C9-2F45-882C-906429148C62}" destId="{F2020263-1211-3D45-87E3-C1BC25CFC2FF}" srcOrd="5" destOrd="0" parTransId="{B16EAAD2-8EAE-6648-AF72-D841081F607B}" sibTransId="{D3B3D93A-DA56-D14D-A32D-8220D3CE1497}"/>
    <dgm:cxn modelId="{51419620-7451-D74C-86E0-4791BAEA5097}" srcId="{F32732D6-9C1D-5449-A3E7-19EB46B829B7}" destId="{399B9B96-66C9-2F45-882C-906429148C62}" srcOrd="0" destOrd="0" parTransId="{0D2D1B8D-D379-BA46-ABD6-D91ABB5D9E8F}" sibTransId="{22CAC7FE-58E4-274B-A053-BDB75376D048}"/>
    <dgm:cxn modelId="{E4E75C24-CB67-4047-9657-1E8C6C945AE3}" type="presOf" srcId="{104BABD4-47A1-F44D-B64A-086228428058}" destId="{C7863D5A-3192-424A-A84C-98A3E3B2B888}" srcOrd="0" destOrd="0" presId="urn:microsoft.com/office/officeart/2005/8/layout/radial1"/>
    <dgm:cxn modelId="{DE237A24-8D5D-1E47-8855-798E779A2CF0}" type="presOf" srcId="{C2792DF8-3F12-0944-99E3-8F71FCFFDEBD}" destId="{FD15B619-972D-694F-A476-58B7E60FECB7}" srcOrd="1" destOrd="0" presId="urn:microsoft.com/office/officeart/2005/8/layout/radial1"/>
    <dgm:cxn modelId="{BEE4D136-41D5-0947-AD49-0E08440F4DE5}" type="presOf" srcId="{27B2D075-5E52-A24A-9CF9-25CD25A3FB45}" destId="{702BDDA0-1B06-1647-9844-EEDEC8A0A504}" srcOrd="1" destOrd="0" presId="urn:microsoft.com/office/officeart/2005/8/layout/radial1"/>
    <dgm:cxn modelId="{76A3723B-1B4D-8343-A92A-83C4F868D6CF}" type="presOf" srcId="{F32732D6-9C1D-5449-A3E7-19EB46B829B7}" destId="{8D7689FE-443C-F44D-92D9-A4948F6AF268}" srcOrd="0" destOrd="0" presId="urn:microsoft.com/office/officeart/2005/8/layout/radial1"/>
    <dgm:cxn modelId="{0B171A3E-08FF-E748-8B00-5F975C1517E9}" type="presOf" srcId="{F1471B06-C0AF-AF4A-856D-09A6F3758950}" destId="{24D91911-57F2-404D-B473-6BF612884FCB}" srcOrd="1" destOrd="0" presId="urn:microsoft.com/office/officeart/2005/8/layout/radial1"/>
    <dgm:cxn modelId="{14AB0143-45BF-6044-9FB0-1228D4E54E57}" type="presOf" srcId="{7C4744E2-18B3-0E4D-8C00-2DC654A12205}" destId="{55F48BFC-595C-F64B-AECB-DC2C8FAF76DA}" srcOrd="0" destOrd="0" presId="urn:microsoft.com/office/officeart/2005/8/layout/radial1"/>
    <dgm:cxn modelId="{559B7F48-F81E-EF49-8C04-9CAB6CFC1879}" type="presOf" srcId="{399B9B96-66C9-2F45-882C-906429148C62}" destId="{BDDD4639-0A9B-4E40-97F7-C8864A7FCF90}" srcOrd="0" destOrd="0" presId="urn:microsoft.com/office/officeart/2005/8/layout/radial1"/>
    <dgm:cxn modelId="{3653FA48-E300-7549-A3BC-8DBB66B2637D}" type="presOf" srcId="{AEC14278-006F-3B40-B5C2-CB4CC164F568}" destId="{8FAE8BB6-8E08-3549-B6A6-18A7289DAC53}" srcOrd="0" destOrd="0" presId="urn:microsoft.com/office/officeart/2005/8/layout/radial1"/>
    <dgm:cxn modelId="{38403060-008C-1A4A-8F76-58CA5D0CCAA3}" type="presOf" srcId="{7ECA5C34-7734-AA46-A16E-B7902C6801C5}" destId="{D9757512-E5D5-2C41-97B6-936F693C82E6}" srcOrd="0" destOrd="0" presId="urn:microsoft.com/office/officeart/2005/8/layout/radial1"/>
    <dgm:cxn modelId="{DE1D9065-93C6-A84B-AFBE-E919D066B845}" type="presOf" srcId="{F1471B06-C0AF-AF4A-856D-09A6F3758950}" destId="{14F1414C-9D07-9342-B877-E6B75F78ED98}" srcOrd="0" destOrd="0" presId="urn:microsoft.com/office/officeart/2005/8/layout/radial1"/>
    <dgm:cxn modelId="{5DB8666F-3C78-A443-A8DE-7D40E71602FA}" srcId="{399B9B96-66C9-2F45-882C-906429148C62}" destId="{7C4744E2-18B3-0E4D-8C00-2DC654A12205}" srcOrd="0" destOrd="0" parTransId="{F1471B06-C0AF-AF4A-856D-09A6F3758950}" sibTransId="{8E61AC9E-FB3B-0644-8F3D-E7DF75FEAE9D}"/>
    <dgm:cxn modelId="{CEF55582-969E-8044-81AB-60F53934CCE1}" type="presOf" srcId="{7C1A8DE4-9B68-2341-93E7-16047400A465}" destId="{85DF82CD-A3D8-FC46-AB12-9CA280DAEB8B}" srcOrd="0" destOrd="0" presId="urn:microsoft.com/office/officeart/2005/8/layout/radial1"/>
    <dgm:cxn modelId="{07451383-94B6-E44D-A3A3-5F6606876140}" type="presOf" srcId="{A6E73245-CDEE-474A-A3BE-10519CF30536}" destId="{A3398F51-C0ED-BC4A-9A86-3A6665AB1F61}" srcOrd="0" destOrd="0" presId="urn:microsoft.com/office/officeart/2005/8/layout/radial1"/>
    <dgm:cxn modelId="{CC4F5189-F0F6-CE41-A545-7FAAA04A2EAB}" srcId="{399B9B96-66C9-2F45-882C-906429148C62}" destId="{A6E73245-CDEE-474A-A3BE-10519CF30536}" srcOrd="2" destOrd="0" parTransId="{104BABD4-47A1-F44D-B64A-086228428058}" sibTransId="{81EAF576-9886-454A-859B-0ADB57C2A4C4}"/>
    <dgm:cxn modelId="{03797A97-F1AA-CC42-B0BD-405D730A2E45}" type="presOf" srcId="{27B2D075-5E52-A24A-9CF9-25CD25A3FB45}" destId="{AF2D3003-9C1A-1A4C-97C7-53770E546D97}" srcOrd="0" destOrd="0" presId="urn:microsoft.com/office/officeart/2005/8/layout/radial1"/>
    <dgm:cxn modelId="{E4253D98-01DD-3A46-8BC8-25E5D49A0EEF}" type="presOf" srcId="{F2020263-1211-3D45-87E3-C1BC25CFC2FF}" destId="{DDBA546E-9E1B-B64E-9BCC-2470C2BB7420}" srcOrd="0" destOrd="0" presId="urn:microsoft.com/office/officeart/2005/8/layout/radial1"/>
    <dgm:cxn modelId="{A9F580A7-BE29-984D-B609-D1207E11575D}" srcId="{399B9B96-66C9-2F45-882C-906429148C62}" destId="{1E27437B-3E36-9549-9101-639B1B469373}" srcOrd="3" destOrd="0" parTransId="{27B2D075-5E52-A24A-9CF9-25CD25A3FB45}" sibTransId="{2CE4CE10-CBD0-FE47-8CAD-D1F1032A35ED}"/>
    <dgm:cxn modelId="{8DABFEB3-BB32-1641-983B-AC58D5DEA1B0}" srcId="{399B9B96-66C9-2F45-882C-906429148C62}" destId="{7ECA5C34-7734-AA46-A16E-B7902C6801C5}" srcOrd="4" destOrd="0" parTransId="{C2792DF8-3F12-0944-99E3-8F71FCFFDEBD}" sibTransId="{7C11F5CB-AEE0-B142-9082-4C84F4DB59F7}"/>
    <dgm:cxn modelId="{858975C9-A233-D04C-8749-0CE79F471F97}" type="presOf" srcId="{B16EAAD2-8EAE-6648-AF72-D841081F607B}" destId="{F54CB8EB-CB10-DF41-9811-218CE7D7020A}" srcOrd="0" destOrd="0" presId="urn:microsoft.com/office/officeart/2005/8/layout/radial1"/>
    <dgm:cxn modelId="{F74203D9-322A-2643-8B3A-4E1871AA6A04}" srcId="{399B9B96-66C9-2F45-882C-906429148C62}" destId="{AEC14278-006F-3B40-B5C2-CB4CC164F568}" srcOrd="1" destOrd="0" parTransId="{7C1A8DE4-9B68-2341-93E7-16047400A465}" sibTransId="{A56944E8-2CE9-4F49-BBF6-E9E0FC3D67D0}"/>
    <dgm:cxn modelId="{1B0FD2DC-064F-D943-B42B-C3D1C9633E3B}" type="presOf" srcId="{7C1A8DE4-9B68-2341-93E7-16047400A465}" destId="{5B42AF69-B878-5747-B83E-A129C706C402}" srcOrd="1" destOrd="0" presId="urn:microsoft.com/office/officeart/2005/8/layout/radial1"/>
    <dgm:cxn modelId="{48DC6FE0-20E7-E944-9825-2FB3E903987B}" type="presOf" srcId="{C2792DF8-3F12-0944-99E3-8F71FCFFDEBD}" destId="{40064121-4E5C-CD4E-B889-320956A56008}" srcOrd="0" destOrd="0" presId="urn:microsoft.com/office/officeart/2005/8/layout/radial1"/>
    <dgm:cxn modelId="{BC028CFC-FE7A-B549-9212-9D0F7863B697}" type="presOf" srcId="{104BABD4-47A1-F44D-B64A-086228428058}" destId="{A6F03942-82FE-3840-B1F7-71FE7908991F}" srcOrd="1" destOrd="0" presId="urn:microsoft.com/office/officeart/2005/8/layout/radial1"/>
    <dgm:cxn modelId="{A09B17FF-C336-0F41-BE56-C2C8A0614816}" type="presOf" srcId="{B16EAAD2-8EAE-6648-AF72-D841081F607B}" destId="{E538446C-D737-6B45-A868-0851B4A3E941}" srcOrd="1" destOrd="0" presId="urn:microsoft.com/office/officeart/2005/8/layout/radial1"/>
    <dgm:cxn modelId="{46558015-DACA-6D4E-AFAA-03842158E5CF}" type="presParOf" srcId="{8D7689FE-443C-F44D-92D9-A4948F6AF268}" destId="{BDDD4639-0A9B-4E40-97F7-C8864A7FCF90}" srcOrd="0" destOrd="0" presId="urn:microsoft.com/office/officeart/2005/8/layout/radial1"/>
    <dgm:cxn modelId="{08794949-5BBD-2347-AD4B-D5BA801AED11}" type="presParOf" srcId="{8D7689FE-443C-F44D-92D9-A4948F6AF268}" destId="{14F1414C-9D07-9342-B877-E6B75F78ED98}" srcOrd="1" destOrd="0" presId="urn:microsoft.com/office/officeart/2005/8/layout/radial1"/>
    <dgm:cxn modelId="{AF96985B-B773-4A44-99A5-8FB84B527973}" type="presParOf" srcId="{14F1414C-9D07-9342-B877-E6B75F78ED98}" destId="{24D91911-57F2-404D-B473-6BF612884FCB}" srcOrd="0" destOrd="0" presId="urn:microsoft.com/office/officeart/2005/8/layout/radial1"/>
    <dgm:cxn modelId="{6C557C94-DE40-824A-9580-DB4966A1F3BA}" type="presParOf" srcId="{8D7689FE-443C-F44D-92D9-A4948F6AF268}" destId="{55F48BFC-595C-F64B-AECB-DC2C8FAF76DA}" srcOrd="2" destOrd="0" presId="urn:microsoft.com/office/officeart/2005/8/layout/radial1"/>
    <dgm:cxn modelId="{8118492B-1DBD-8A49-9D1E-F06A8D2BBC8F}" type="presParOf" srcId="{8D7689FE-443C-F44D-92D9-A4948F6AF268}" destId="{85DF82CD-A3D8-FC46-AB12-9CA280DAEB8B}" srcOrd="3" destOrd="0" presId="urn:microsoft.com/office/officeart/2005/8/layout/radial1"/>
    <dgm:cxn modelId="{AA5A1D81-5BC0-384A-AA39-1C3103AE8A24}" type="presParOf" srcId="{85DF82CD-A3D8-FC46-AB12-9CA280DAEB8B}" destId="{5B42AF69-B878-5747-B83E-A129C706C402}" srcOrd="0" destOrd="0" presId="urn:microsoft.com/office/officeart/2005/8/layout/radial1"/>
    <dgm:cxn modelId="{F5AE6562-FE65-9549-AB7E-56A71A4A9BBA}" type="presParOf" srcId="{8D7689FE-443C-F44D-92D9-A4948F6AF268}" destId="{8FAE8BB6-8E08-3549-B6A6-18A7289DAC53}" srcOrd="4" destOrd="0" presId="urn:microsoft.com/office/officeart/2005/8/layout/radial1"/>
    <dgm:cxn modelId="{2A93C7C6-3293-8644-8461-0C2A4A3A5463}" type="presParOf" srcId="{8D7689FE-443C-F44D-92D9-A4948F6AF268}" destId="{C7863D5A-3192-424A-A84C-98A3E3B2B888}" srcOrd="5" destOrd="0" presId="urn:microsoft.com/office/officeart/2005/8/layout/radial1"/>
    <dgm:cxn modelId="{42588668-2552-804B-8DD8-6BAFAC2A9226}" type="presParOf" srcId="{C7863D5A-3192-424A-A84C-98A3E3B2B888}" destId="{A6F03942-82FE-3840-B1F7-71FE7908991F}" srcOrd="0" destOrd="0" presId="urn:microsoft.com/office/officeart/2005/8/layout/radial1"/>
    <dgm:cxn modelId="{BF2C85C8-8312-3143-B9A6-C79A95D773E1}" type="presParOf" srcId="{8D7689FE-443C-F44D-92D9-A4948F6AF268}" destId="{A3398F51-C0ED-BC4A-9A86-3A6665AB1F61}" srcOrd="6" destOrd="0" presId="urn:microsoft.com/office/officeart/2005/8/layout/radial1"/>
    <dgm:cxn modelId="{73970851-A35A-514E-BAC7-3256AF964691}" type="presParOf" srcId="{8D7689FE-443C-F44D-92D9-A4948F6AF268}" destId="{AF2D3003-9C1A-1A4C-97C7-53770E546D97}" srcOrd="7" destOrd="0" presId="urn:microsoft.com/office/officeart/2005/8/layout/radial1"/>
    <dgm:cxn modelId="{832F1CB2-BA50-4241-8310-B89968AB2C08}" type="presParOf" srcId="{AF2D3003-9C1A-1A4C-97C7-53770E546D97}" destId="{702BDDA0-1B06-1647-9844-EEDEC8A0A504}" srcOrd="0" destOrd="0" presId="urn:microsoft.com/office/officeart/2005/8/layout/radial1"/>
    <dgm:cxn modelId="{6CA40A4D-ECC8-B645-A9E0-3926586583A6}" type="presParOf" srcId="{8D7689FE-443C-F44D-92D9-A4948F6AF268}" destId="{3C2547AE-7505-514B-93E2-CE3316EE805B}" srcOrd="8" destOrd="0" presId="urn:microsoft.com/office/officeart/2005/8/layout/radial1"/>
    <dgm:cxn modelId="{721BB9EA-4B0E-0649-A2A1-022A99234617}" type="presParOf" srcId="{8D7689FE-443C-F44D-92D9-A4948F6AF268}" destId="{40064121-4E5C-CD4E-B889-320956A56008}" srcOrd="9" destOrd="0" presId="urn:microsoft.com/office/officeart/2005/8/layout/radial1"/>
    <dgm:cxn modelId="{6564A47A-830D-5448-9310-85AB3948D045}" type="presParOf" srcId="{40064121-4E5C-CD4E-B889-320956A56008}" destId="{FD15B619-972D-694F-A476-58B7E60FECB7}" srcOrd="0" destOrd="0" presId="urn:microsoft.com/office/officeart/2005/8/layout/radial1"/>
    <dgm:cxn modelId="{D5CE78C0-206C-0D44-966E-CD59A5FEADB4}" type="presParOf" srcId="{8D7689FE-443C-F44D-92D9-A4948F6AF268}" destId="{D9757512-E5D5-2C41-97B6-936F693C82E6}" srcOrd="10" destOrd="0" presId="urn:microsoft.com/office/officeart/2005/8/layout/radial1"/>
    <dgm:cxn modelId="{87ECCB70-626F-CF4F-B771-45748510D6CD}" type="presParOf" srcId="{8D7689FE-443C-F44D-92D9-A4948F6AF268}" destId="{F54CB8EB-CB10-DF41-9811-218CE7D7020A}" srcOrd="11" destOrd="0" presId="urn:microsoft.com/office/officeart/2005/8/layout/radial1"/>
    <dgm:cxn modelId="{65C9BD6B-A68A-6F4B-A8E1-CD8C142FFFD6}" type="presParOf" srcId="{F54CB8EB-CB10-DF41-9811-218CE7D7020A}" destId="{E538446C-D737-6B45-A868-0851B4A3E941}" srcOrd="0" destOrd="0" presId="urn:microsoft.com/office/officeart/2005/8/layout/radial1"/>
    <dgm:cxn modelId="{A5E7CCC3-AAB7-4C4D-BEB1-75A0B55FF397}" type="presParOf" srcId="{8D7689FE-443C-F44D-92D9-A4948F6AF268}" destId="{DDBA546E-9E1B-B64E-9BCC-2470C2BB7420}"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42F82-6BE6-DC41-B810-066EE9342DEF}">
      <dsp:nvSpPr>
        <dsp:cNvPr id="0" name=""/>
        <dsp:cNvSpPr/>
      </dsp:nvSpPr>
      <dsp:spPr>
        <a:xfrm>
          <a:off x="0" y="323556"/>
          <a:ext cx="9603275" cy="13513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GB" sz="3500" kern="1200"/>
            <a:t>Entrepreneurial expertise is the ability and capacity to do and make something out of nothing.</a:t>
          </a:r>
          <a:endParaRPr lang="en-NG" sz="3500" kern="1200"/>
        </a:p>
      </dsp:txBody>
      <dsp:txXfrm>
        <a:off x="65967" y="389523"/>
        <a:ext cx="9471341" cy="1219415"/>
      </dsp:txXfrm>
    </dsp:sp>
    <dsp:sp modelId="{AC852EAE-C139-0149-9986-392433F49363}">
      <dsp:nvSpPr>
        <dsp:cNvPr id="0" name=""/>
        <dsp:cNvSpPr/>
      </dsp:nvSpPr>
      <dsp:spPr>
        <a:xfrm>
          <a:off x="0" y="1775706"/>
          <a:ext cx="9603275" cy="135134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GB" sz="3500" kern="1200"/>
            <a:t>Enterpreneurship is a mind set change. It is also a culture that can be taught, imbibed and cultivated</a:t>
          </a:r>
          <a:endParaRPr lang="en-NG" sz="3500" kern="1200"/>
        </a:p>
      </dsp:txBody>
      <dsp:txXfrm>
        <a:off x="65967" y="1841673"/>
        <a:ext cx="9471341" cy="1219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0693A-B358-D04C-BF53-BD793EFB28ED}">
      <dsp:nvSpPr>
        <dsp:cNvPr id="0" name=""/>
        <dsp:cNvSpPr/>
      </dsp:nvSpPr>
      <dsp:spPr>
        <a:xfrm rot="5400000">
          <a:off x="624011" y="2088303"/>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CD762C-3827-5D45-94DE-DE1CB9E9E4D4}">
      <dsp:nvSpPr>
        <dsp:cNvPr id="0" name=""/>
        <dsp:cNvSpPr/>
      </dsp:nvSpPr>
      <dsp:spPr>
        <a:xfrm>
          <a:off x="444886" y="2621812"/>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t>The university should be structured to encourage and facilitate the growth of entrepreneurial attitudes and abilities.</a:t>
          </a:r>
          <a:endParaRPr lang="en-NG" sz="1200" kern="1200" dirty="0"/>
        </a:p>
      </dsp:txBody>
      <dsp:txXfrm>
        <a:off x="444886" y="2621812"/>
        <a:ext cx="1612047" cy="1413054"/>
      </dsp:txXfrm>
    </dsp:sp>
    <dsp:sp modelId="{49DD8B94-BCE3-E142-961E-D30C06EAE477}">
      <dsp:nvSpPr>
        <dsp:cNvPr id="0" name=""/>
        <dsp:cNvSpPr/>
      </dsp:nvSpPr>
      <dsp:spPr>
        <a:xfrm>
          <a:off x="1752774" y="1956845"/>
          <a:ext cx="304159" cy="304159"/>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5FBB9-B596-C844-A845-C2F7E46DA863}">
      <dsp:nvSpPr>
        <dsp:cNvPr id="0" name=""/>
        <dsp:cNvSpPr/>
      </dsp:nvSpPr>
      <dsp:spPr>
        <a:xfrm rot="5400000">
          <a:off x="2597473" y="1599968"/>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F2D16A-FA9F-C04E-B621-DD64485F9404}">
      <dsp:nvSpPr>
        <dsp:cNvPr id="0" name=""/>
        <dsp:cNvSpPr/>
      </dsp:nvSpPr>
      <dsp:spPr>
        <a:xfrm>
          <a:off x="2418347" y="2133477"/>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SzPct val="45000"/>
            <a:buFont typeface="Wingdings" pitchFamily="2" charset="2"/>
            <a:buNone/>
          </a:pPr>
          <a:r>
            <a:rPr lang="en-GB" altLang="en-NG" sz="1200" kern="1200" dirty="0"/>
            <a:t>The Factories lead research and innovation projects involving students, companies and researchers and they benefit from dedicated technologies and facilities.</a:t>
          </a:r>
          <a:endParaRPr lang="en-GB" sz="1200" kern="1200" dirty="0"/>
        </a:p>
      </dsp:txBody>
      <dsp:txXfrm>
        <a:off x="2418347" y="2133477"/>
        <a:ext cx="1612047" cy="1413054"/>
      </dsp:txXfrm>
    </dsp:sp>
    <dsp:sp modelId="{25226EC7-D14B-4A44-AC37-5A61085C23B0}">
      <dsp:nvSpPr>
        <dsp:cNvPr id="0" name=""/>
        <dsp:cNvSpPr/>
      </dsp:nvSpPr>
      <dsp:spPr>
        <a:xfrm>
          <a:off x="3726235" y="1468510"/>
          <a:ext cx="304159" cy="304159"/>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D2219A-35FE-BD47-B3D1-CE3E1469CCA2}">
      <dsp:nvSpPr>
        <dsp:cNvPr id="0" name=""/>
        <dsp:cNvSpPr/>
      </dsp:nvSpPr>
      <dsp:spPr>
        <a:xfrm rot="5400000">
          <a:off x="4570934" y="1111633"/>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91AF5C-9569-5B4B-B21D-0D3BC3134FB5}">
      <dsp:nvSpPr>
        <dsp:cNvPr id="0" name=""/>
        <dsp:cNvSpPr/>
      </dsp:nvSpPr>
      <dsp:spPr>
        <a:xfrm>
          <a:off x="4391809" y="1645142"/>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Staff take an entrepreneurial approach to teaching in all departments, promoting diversity and innovation in teaching and learning.</a:t>
          </a:r>
          <a:endParaRPr lang="en-NG" sz="1200" kern="1200"/>
        </a:p>
      </dsp:txBody>
      <dsp:txXfrm>
        <a:off x="4391809" y="1645142"/>
        <a:ext cx="1612047" cy="1413054"/>
      </dsp:txXfrm>
    </dsp:sp>
    <dsp:sp modelId="{34A1DCC1-F15B-944B-95CB-3C2BBC05FFC3}">
      <dsp:nvSpPr>
        <dsp:cNvPr id="0" name=""/>
        <dsp:cNvSpPr/>
      </dsp:nvSpPr>
      <dsp:spPr>
        <a:xfrm>
          <a:off x="5699696" y="980175"/>
          <a:ext cx="304159" cy="304159"/>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A2BE2A-DAC0-F443-831A-07BEBAE82A65}">
      <dsp:nvSpPr>
        <dsp:cNvPr id="0" name=""/>
        <dsp:cNvSpPr/>
      </dsp:nvSpPr>
      <dsp:spPr>
        <a:xfrm rot="5400000">
          <a:off x="6544395" y="623298"/>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4621BC-2892-AC45-B240-B5F6CEFE3915}">
      <dsp:nvSpPr>
        <dsp:cNvPr id="0" name=""/>
        <dsp:cNvSpPr/>
      </dsp:nvSpPr>
      <dsp:spPr>
        <a:xfrm>
          <a:off x="6365270" y="1156807"/>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dirty="0"/>
            <a:t>Universities should be delivering their entrepreneurial teaching through a range of methods across all departments.</a:t>
          </a:r>
          <a:endParaRPr lang="en-NG" sz="1200" kern="1200" dirty="0"/>
        </a:p>
      </dsp:txBody>
      <dsp:txXfrm>
        <a:off x="6365270" y="1156807"/>
        <a:ext cx="1612047" cy="1413054"/>
      </dsp:txXfrm>
    </dsp:sp>
    <dsp:sp modelId="{AD33BDF2-E321-3B43-9774-D8DF4DB435F4}">
      <dsp:nvSpPr>
        <dsp:cNvPr id="0" name=""/>
        <dsp:cNvSpPr/>
      </dsp:nvSpPr>
      <dsp:spPr>
        <a:xfrm>
          <a:off x="7673158" y="491840"/>
          <a:ext cx="304159" cy="304159"/>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2B76B8-8369-BF46-B4D8-156E5930DB69}">
      <dsp:nvSpPr>
        <dsp:cNvPr id="0" name=""/>
        <dsp:cNvSpPr/>
      </dsp:nvSpPr>
      <dsp:spPr>
        <a:xfrm rot="5400000">
          <a:off x="8517857" y="134963"/>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469047-AA3B-654E-8E1D-0DD55B8A326E}">
      <dsp:nvSpPr>
        <dsp:cNvPr id="0" name=""/>
        <dsp:cNvSpPr/>
      </dsp:nvSpPr>
      <dsp:spPr>
        <a:xfrm>
          <a:off x="8338731" y="668472"/>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kern="1200"/>
            <a:t>Teaching and learning development requires collaboration and engagement with external stakeholders.</a:t>
          </a:r>
          <a:endParaRPr lang="en-NG" sz="1200" kern="1200"/>
        </a:p>
      </dsp:txBody>
      <dsp:txXfrm>
        <a:off x="8338731" y="668472"/>
        <a:ext cx="1612047" cy="1413054"/>
      </dsp:txXfrm>
    </dsp:sp>
    <dsp:sp modelId="{38DCF92F-7482-174A-B100-647C8144E322}">
      <dsp:nvSpPr>
        <dsp:cNvPr id="0" name=""/>
        <dsp:cNvSpPr/>
      </dsp:nvSpPr>
      <dsp:spPr>
        <a:xfrm>
          <a:off x="9646619" y="3505"/>
          <a:ext cx="304159" cy="304159"/>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E79EA-D5A2-4545-A0D0-2C64E6FB1C9C}">
      <dsp:nvSpPr>
        <dsp:cNvPr id="0" name=""/>
        <dsp:cNvSpPr/>
      </dsp:nvSpPr>
      <dsp:spPr>
        <a:xfrm rot="5400000">
          <a:off x="10491318" y="-353371"/>
          <a:ext cx="1073090" cy="178559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DD90A-DED0-6B4E-B475-839AFDD03D90}">
      <dsp:nvSpPr>
        <dsp:cNvPr id="0" name=""/>
        <dsp:cNvSpPr/>
      </dsp:nvSpPr>
      <dsp:spPr>
        <a:xfrm>
          <a:off x="10312193" y="180137"/>
          <a:ext cx="1612047" cy="1413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SzPct val="45000"/>
            <a:buFont typeface="Wingdings" pitchFamily="2" charset="2"/>
            <a:buNone/>
          </a:pPr>
          <a:r>
            <a:rPr lang="en-GB" altLang="en-NG" sz="1200" kern="1200"/>
            <a:t>The university provides support for individuals and groups to move from entrepreneurial ideas to action</a:t>
          </a:r>
          <a:endParaRPr lang="en-GB" sz="1200" kern="1200" dirty="0"/>
        </a:p>
      </dsp:txBody>
      <dsp:txXfrm>
        <a:off x="10312193" y="180137"/>
        <a:ext cx="1612047" cy="14130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D2457-FB14-1848-A993-FFD256D3C7E0}">
      <dsp:nvSpPr>
        <dsp:cNvPr id="0" name=""/>
        <dsp:cNvSpPr/>
      </dsp:nvSpPr>
      <dsp:spPr>
        <a:xfrm>
          <a:off x="2034777" y="1144"/>
          <a:ext cx="2256234" cy="225623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Life Skills</a:t>
          </a:r>
        </a:p>
      </dsp:txBody>
      <dsp:txXfrm>
        <a:off x="2365195" y="331562"/>
        <a:ext cx="1595398" cy="1595398"/>
      </dsp:txXfrm>
    </dsp:sp>
    <dsp:sp modelId="{8C5AE602-21CE-2B46-9A50-588B956E84C0}">
      <dsp:nvSpPr>
        <dsp:cNvPr id="0" name=""/>
        <dsp:cNvSpPr/>
      </dsp:nvSpPr>
      <dsp:spPr>
        <a:xfrm>
          <a:off x="2508587" y="2440584"/>
          <a:ext cx="1308615" cy="1308615"/>
        </a:xfrm>
        <a:prstGeom prst="mathPlus">
          <a:avLst/>
        </a:prstGeom>
        <a:solidFill>
          <a:schemeClr val="accent1">
            <a:tint val="60000"/>
            <a:hueOff val="0"/>
            <a:satOff val="0"/>
            <a:lumOff val="0"/>
            <a:alpha val="53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2682044" y="2940998"/>
        <a:ext cx="961701" cy="307787"/>
      </dsp:txXfrm>
    </dsp:sp>
    <dsp:sp modelId="{7E5E6A8E-1603-0143-9C25-7A69D7C4A428}">
      <dsp:nvSpPr>
        <dsp:cNvPr id="0" name=""/>
        <dsp:cNvSpPr/>
      </dsp:nvSpPr>
      <dsp:spPr>
        <a:xfrm>
          <a:off x="2034777" y="3932406"/>
          <a:ext cx="2256234" cy="225623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Valuable Professional Skills</a:t>
          </a:r>
        </a:p>
      </dsp:txBody>
      <dsp:txXfrm>
        <a:off x="2365195" y="4262824"/>
        <a:ext cx="1595398" cy="1595398"/>
      </dsp:txXfrm>
    </dsp:sp>
    <dsp:sp modelId="{9E575670-951B-9F42-9358-9AD8C5695CA7}">
      <dsp:nvSpPr>
        <dsp:cNvPr id="0" name=""/>
        <dsp:cNvSpPr/>
      </dsp:nvSpPr>
      <dsp:spPr>
        <a:xfrm>
          <a:off x="4629447" y="2675232"/>
          <a:ext cx="717482" cy="839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GB" sz="1900" kern="1200"/>
        </a:p>
      </dsp:txBody>
      <dsp:txXfrm>
        <a:off x="4629447" y="2843096"/>
        <a:ext cx="502237" cy="503591"/>
      </dsp:txXfrm>
    </dsp:sp>
    <dsp:sp modelId="{11426C1E-B121-0440-843F-F32C9B8D4C03}">
      <dsp:nvSpPr>
        <dsp:cNvPr id="0" name=""/>
        <dsp:cNvSpPr/>
      </dsp:nvSpPr>
      <dsp:spPr>
        <a:xfrm>
          <a:off x="5644752" y="838658"/>
          <a:ext cx="4512468" cy="451246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GB" sz="3400" kern="1200" dirty="0"/>
            <a:t>Entrepreneurship mind set</a:t>
          </a:r>
        </a:p>
      </dsp:txBody>
      <dsp:txXfrm>
        <a:off x="6305588" y="1499494"/>
        <a:ext cx="3190796" cy="3190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6108-88DF-8546-AEC7-13A816D729BD}">
      <dsp:nvSpPr>
        <dsp:cNvPr id="0" name=""/>
        <dsp:cNvSpPr/>
      </dsp:nvSpPr>
      <dsp:spPr>
        <a:xfrm>
          <a:off x="0" y="30723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33BA4A-9C16-B745-B34E-F4D9FB141EE1}">
      <dsp:nvSpPr>
        <dsp:cNvPr id="0" name=""/>
        <dsp:cNvSpPr/>
      </dsp:nvSpPr>
      <dsp:spPr>
        <a:xfrm>
          <a:off x="406400" y="5631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Creative risk-thinking</a:t>
          </a:r>
        </a:p>
      </dsp:txBody>
      <dsp:txXfrm>
        <a:off x="430898" y="80811"/>
        <a:ext cx="5640603" cy="452844"/>
      </dsp:txXfrm>
    </dsp:sp>
    <dsp:sp modelId="{7814FBB6-2246-C643-90ED-5D3C11A23997}">
      <dsp:nvSpPr>
        <dsp:cNvPr id="0" name=""/>
        <dsp:cNvSpPr/>
      </dsp:nvSpPr>
      <dsp:spPr>
        <a:xfrm>
          <a:off x="0" y="107835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0D287F-5CD6-7344-9F9E-3EC507B85E6F}">
      <dsp:nvSpPr>
        <dsp:cNvPr id="0" name=""/>
        <dsp:cNvSpPr/>
      </dsp:nvSpPr>
      <dsp:spPr>
        <a:xfrm>
          <a:off x="406400" y="82743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Project management</a:t>
          </a:r>
        </a:p>
      </dsp:txBody>
      <dsp:txXfrm>
        <a:off x="430898" y="851931"/>
        <a:ext cx="5640603" cy="452844"/>
      </dsp:txXfrm>
    </dsp:sp>
    <dsp:sp modelId="{EF7F8995-F0F4-3342-BCAD-44D5FCFBBE26}">
      <dsp:nvSpPr>
        <dsp:cNvPr id="0" name=""/>
        <dsp:cNvSpPr/>
      </dsp:nvSpPr>
      <dsp:spPr>
        <a:xfrm>
          <a:off x="0" y="184947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4B11D2-52C8-8A4F-B7F8-074D994F4333}">
      <dsp:nvSpPr>
        <dsp:cNvPr id="0" name=""/>
        <dsp:cNvSpPr/>
      </dsp:nvSpPr>
      <dsp:spPr>
        <a:xfrm>
          <a:off x="406400" y="159855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Empathy</a:t>
          </a:r>
        </a:p>
      </dsp:txBody>
      <dsp:txXfrm>
        <a:off x="430898" y="1623051"/>
        <a:ext cx="5640603" cy="452844"/>
      </dsp:txXfrm>
    </dsp:sp>
    <dsp:sp modelId="{A072F952-DF7D-8C46-87B5-A053E95EA404}">
      <dsp:nvSpPr>
        <dsp:cNvPr id="0" name=""/>
        <dsp:cNvSpPr/>
      </dsp:nvSpPr>
      <dsp:spPr>
        <a:xfrm>
          <a:off x="0" y="262059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4F3A78-4FC0-4444-9154-B66DC3A2F90E}">
      <dsp:nvSpPr>
        <dsp:cNvPr id="0" name=""/>
        <dsp:cNvSpPr/>
      </dsp:nvSpPr>
      <dsp:spPr>
        <a:xfrm>
          <a:off x="406400" y="236967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a:t>Collaboration</a:t>
          </a:r>
          <a:endParaRPr lang="en-NG" sz="1700" kern="1200"/>
        </a:p>
      </dsp:txBody>
      <dsp:txXfrm>
        <a:off x="430898" y="2394171"/>
        <a:ext cx="5640603" cy="452844"/>
      </dsp:txXfrm>
    </dsp:sp>
    <dsp:sp modelId="{446F0EC8-FDC8-1349-AEA4-FDB69FF33560}">
      <dsp:nvSpPr>
        <dsp:cNvPr id="0" name=""/>
        <dsp:cNvSpPr/>
      </dsp:nvSpPr>
      <dsp:spPr>
        <a:xfrm>
          <a:off x="0" y="339171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78F64B-E65F-DE4A-9164-C403F9B06EA9}">
      <dsp:nvSpPr>
        <dsp:cNvPr id="0" name=""/>
        <dsp:cNvSpPr/>
      </dsp:nvSpPr>
      <dsp:spPr>
        <a:xfrm>
          <a:off x="406400" y="314079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Systems thinking</a:t>
          </a:r>
          <a:endParaRPr lang="en-NG" sz="1700" kern="1200" dirty="0"/>
        </a:p>
      </dsp:txBody>
      <dsp:txXfrm>
        <a:off x="430898" y="3165291"/>
        <a:ext cx="5640603" cy="452844"/>
      </dsp:txXfrm>
    </dsp:sp>
    <dsp:sp modelId="{0271934D-19D3-E04E-8043-90CBF1CCD0FE}">
      <dsp:nvSpPr>
        <dsp:cNvPr id="0" name=""/>
        <dsp:cNvSpPr/>
      </dsp:nvSpPr>
      <dsp:spPr>
        <a:xfrm>
          <a:off x="0" y="416283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015AA7-6838-8D4F-AF10-4D86F57450AA}">
      <dsp:nvSpPr>
        <dsp:cNvPr id="0" name=""/>
        <dsp:cNvSpPr/>
      </dsp:nvSpPr>
      <dsp:spPr>
        <a:xfrm>
          <a:off x="406400" y="391191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Divergent thinking </a:t>
          </a:r>
          <a:endParaRPr lang="en-NG" sz="1700" kern="1200" dirty="0"/>
        </a:p>
      </dsp:txBody>
      <dsp:txXfrm>
        <a:off x="430898" y="3936411"/>
        <a:ext cx="5640603" cy="452844"/>
      </dsp:txXfrm>
    </dsp:sp>
    <dsp:sp modelId="{29D6DAB5-AC4E-FB44-912F-D999E3253785}">
      <dsp:nvSpPr>
        <dsp:cNvPr id="0" name=""/>
        <dsp:cNvSpPr/>
      </dsp:nvSpPr>
      <dsp:spPr>
        <a:xfrm>
          <a:off x="0" y="4933953"/>
          <a:ext cx="8128000" cy="42839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AA3EFF-52AD-854B-818D-28874E066A4E}">
      <dsp:nvSpPr>
        <dsp:cNvPr id="0" name=""/>
        <dsp:cNvSpPr/>
      </dsp:nvSpPr>
      <dsp:spPr>
        <a:xfrm>
          <a:off x="406400" y="4683033"/>
          <a:ext cx="5689599" cy="5018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None/>
          </a:pPr>
          <a:r>
            <a:rPr lang="en-GB" sz="1700" kern="1200" dirty="0"/>
            <a:t>Handling rejection</a:t>
          </a:r>
          <a:endParaRPr lang="en-NG" sz="1700" kern="1200" dirty="0"/>
        </a:p>
      </dsp:txBody>
      <dsp:txXfrm>
        <a:off x="430898" y="4707531"/>
        <a:ext cx="5640603"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FECFB-837F-2644-897F-B20893C2E3DC}">
      <dsp:nvSpPr>
        <dsp:cNvPr id="0" name=""/>
        <dsp:cNvSpPr/>
      </dsp:nvSpPr>
      <dsp:spPr>
        <a:xfrm>
          <a:off x="3491627" y="515095"/>
          <a:ext cx="5208743" cy="5208743"/>
        </a:xfrm>
        <a:prstGeom prst="blockArc">
          <a:avLst>
            <a:gd name="adj1" fmla="val 13800000"/>
            <a:gd name="adj2" fmla="val 162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2EF337-6079-1F47-B437-D1CF8F3056C1}">
      <dsp:nvSpPr>
        <dsp:cNvPr id="0" name=""/>
        <dsp:cNvSpPr/>
      </dsp:nvSpPr>
      <dsp:spPr>
        <a:xfrm>
          <a:off x="3491627" y="515095"/>
          <a:ext cx="5208743" cy="5208743"/>
        </a:xfrm>
        <a:prstGeom prst="blockArc">
          <a:avLst>
            <a:gd name="adj1" fmla="val 11400000"/>
            <a:gd name="adj2" fmla="val 138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4F20A9-8324-114B-818F-3A96CA18C5D4}">
      <dsp:nvSpPr>
        <dsp:cNvPr id="0" name=""/>
        <dsp:cNvSpPr/>
      </dsp:nvSpPr>
      <dsp:spPr>
        <a:xfrm>
          <a:off x="3491627" y="515095"/>
          <a:ext cx="5208743" cy="5208743"/>
        </a:xfrm>
        <a:prstGeom prst="blockArc">
          <a:avLst>
            <a:gd name="adj1" fmla="val 9000000"/>
            <a:gd name="adj2" fmla="val 114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C01A1B-6422-0E4B-9BF1-5116A174BECC}">
      <dsp:nvSpPr>
        <dsp:cNvPr id="0" name=""/>
        <dsp:cNvSpPr/>
      </dsp:nvSpPr>
      <dsp:spPr>
        <a:xfrm>
          <a:off x="3491627" y="515095"/>
          <a:ext cx="5208743" cy="5208743"/>
        </a:xfrm>
        <a:prstGeom prst="blockArc">
          <a:avLst>
            <a:gd name="adj1" fmla="val 6600000"/>
            <a:gd name="adj2" fmla="val 90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D79E99-2880-8946-931C-593F06EC7E74}">
      <dsp:nvSpPr>
        <dsp:cNvPr id="0" name=""/>
        <dsp:cNvSpPr/>
      </dsp:nvSpPr>
      <dsp:spPr>
        <a:xfrm>
          <a:off x="3491627" y="515095"/>
          <a:ext cx="5208743" cy="5208743"/>
        </a:xfrm>
        <a:prstGeom prst="blockArc">
          <a:avLst>
            <a:gd name="adj1" fmla="val 4200000"/>
            <a:gd name="adj2" fmla="val 66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72B407D-414A-9D4D-8C59-26F4DBC3E694}">
      <dsp:nvSpPr>
        <dsp:cNvPr id="0" name=""/>
        <dsp:cNvSpPr/>
      </dsp:nvSpPr>
      <dsp:spPr>
        <a:xfrm>
          <a:off x="3491627" y="515095"/>
          <a:ext cx="5208743" cy="5208743"/>
        </a:xfrm>
        <a:prstGeom prst="blockArc">
          <a:avLst>
            <a:gd name="adj1" fmla="val 1800000"/>
            <a:gd name="adj2" fmla="val 42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E2876A2-C8E8-2943-9DC2-F22DCE8DA39A}">
      <dsp:nvSpPr>
        <dsp:cNvPr id="0" name=""/>
        <dsp:cNvSpPr/>
      </dsp:nvSpPr>
      <dsp:spPr>
        <a:xfrm>
          <a:off x="3491627" y="515095"/>
          <a:ext cx="5208743" cy="5208743"/>
        </a:xfrm>
        <a:prstGeom prst="blockArc">
          <a:avLst>
            <a:gd name="adj1" fmla="val 21000000"/>
            <a:gd name="adj2" fmla="val 18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E0E8AC-1DFC-6941-AD1E-3A90D11B6687}">
      <dsp:nvSpPr>
        <dsp:cNvPr id="0" name=""/>
        <dsp:cNvSpPr/>
      </dsp:nvSpPr>
      <dsp:spPr>
        <a:xfrm>
          <a:off x="3491627" y="515095"/>
          <a:ext cx="5208743" cy="5208743"/>
        </a:xfrm>
        <a:prstGeom prst="blockArc">
          <a:avLst>
            <a:gd name="adj1" fmla="val 18600000"/>
            <a:gd name="adj2" fmla="val 210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747B93-1A33-B545-97B7-0930A7C10464}">
      <dsp:nvSpPr>
        <dsp:cNvPr id="0" name=""/>
        <dsp:cNvSpPr/>
      </dsp:nvSpPr>
      <dsp:spPr>
        <a:xfrm>
          <a:off x="3491627" y="515095"/>
          <a:ext cx="5208743" cy="5208743"/>
        </a:xfrm>
        <a:prstGeom prst="blockArc">
          <a:avLst>
            <a:gd name="adj1" fmla="val 16200000"/>
            <a:gd name="adj2" fmla="val 18600000"/>
            <a:gd name="adj3" fmla="val 306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92CD69-6D88-3F40-BF41-17DF476911BA}">
      <dsp:nvSpPr>
        <dsp:cNvPr id="0" name=""/>
        <dsp:cNvSpPr/>
      </dsp:nvSpPr>
      <dsp:spPr>
        <a:xfrm>
          <a:off x="5304233" y="2327701"/>
          <a:ext cx="1583531" cy="158353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GB" sz="1500" kern="1200" dirty="0"/>
            <a:t>Attributes of an Entrepreneur</a:t>
          </a:r>
        </a:p>
      </dsp:txBody>
      <dsp:txXfrm>
        <a:off x="5536136" y="2559604"/>
        <a:ext cx="1119725" cy="1119725"/>
      </dsp:txXfrm>
    </dsp:sp>
    <dsp:sp modelId="{A1030597-F930-D642-B059-CB5B55D4A2AA}">
      <dsp:nvSpPr>
        <dsp:cNvPr id="0" name=""/>
        <dsp:cNvSpPr/>
      </dsp:nvSpPr>
      <dsp:spPr>
        <a:xfrm>
          <a:off x="5541763" y="764"/>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Self- motivated</a:t>
          </a:r>
        </a:p>
      </dsp:txBody>
      <dsp:txXfrm>
        <a:off x="5704095" y="163096"/>
        <a:ext cx="783807" cy="783807"/>
      </dsp:txXfrm>
    </dsp:sp>
    <dsp:sp modelId="{3459A63E-1327-CB49-8DCD-C205DE7B3AA0}">
      <dsp:nvSpPr>
        <dsp:cNvPr id="0" name=""/>
        <dsp:cNvSpPr/>
      </dsp:nvSpPr>
      <dsp:spPr>
        <a:xfrm>
          <a:off x="7190170" y="600735"/>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a:t>Visionary </a:t>
          </a:r>
          <a:endParaRPr lang="en-NG" sz="1100" kern="1200"/>
        </a:p>
      </dsp:txBody>
      <dsp:txXfrm>
        <a:off x="7352502" y="763067"/>
        <a:ext cx="783807" cy="783807"/>
      </dsp:txXfrm>
    </dsp:sp>
    <dsp:sp modelId="{7AA9D79C-A1C1-DB49-95A0-78654C3FC37E}">
      <dsp:nvSpPr>
        <dsp:cNvPr id="0" name=""/>
        <dsp:cNvSpPr/>
      </dsp:nvSpPr>
      <dsp:spPr>
        <a:xfrm>
          <a:off x="8067270" y="2119915"/>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a:t>Creativity</a:t>
          </a:r>
          <a:endParaRPr lang="en-NG" sz="1100" kern="1200"/>
        </a:p>
      </dsp:txBody>
      <dsp:txXfrm>
        <a:off x="8229602" y="2282247"/>
        <a:ext cx="783807" cy="783807"/>
      </dsp:txXfrm>
    </dsp:sp>
    <dsp:sp modelId="{6ECE3167-CC1C-3945-8840-17E9656BCB4B}">
      <dsp:nvSpPr>
        <dsp:cNvPr id="0" name=""/>
        <dsp:cNvSpPr/>
      </dsp:nvSpPr>
      <dsp:spPr>
        <a:xfrm>
          <a:off x="7762656" y="3847464"/>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a:t>Risk bearer</a:t>
          </a:r>
          <a:endParaRPr lang="en-NG" sz="1100" kern="1200"/>
        </a:p>
      </dsp:txBody>
      <dsp:txXfrm>
        <a:off x="7924988" y="4009796"/>
        <a:ext cx="783807" cy="783807"/>
      </dsp:txXfrm>
    </dsp:sp>
    <dsp:sp modelId="{3B72E443-83A1-2D4D-AB39-862005B213A0}">
      <dsp:nvSpPr>
        <dsp:cNvPr id="0" name=""/>
        <dsp:cNvSpPr/>
      </dsp:nvSpPr>
      <dsp:spPr>
        <a:xfrm>
          <a:off x="6418862" y="4975041"/>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a:t>Focus on impact than profit</a:t>
          </a:r>
          <a:endParaRPr lang="en-NG" sz="1100" kern="1200"/>
        </a:p>
      </dsp:txBody>
      <dsp:txXfrm>
        <a:off x="6581194" y="5137373"/>
        <a:ext cx="783807" cy="783807"/>
      </dsp:txXfrm>
    </dsp:sp>
    <dsp:sp modelId="{F5E765B0-13F4-4249-A800-5690154442C1}">
      <dsp:nvSpPr>
        <dsp:cNvPr id="0" name=""/>
        <dsp:cNvSpPr/>
      </dsp:nvSpPr>
      <dsp:spPr>
        <a:xfrm>
          <a:off x="4664664" y="4975041"/>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a:t>Decisiveness</a:t>
          </a:r>
          <a:endParaRPr lang="en-NG" sz="1100" kern="1200"/>
        </a:p>
      </dsp:txBody>
      <dsp:txXfrm>
        <a:off x="4826996" y="5137373"/>
        <a:ext cx="783807" cy="783807"/>
      </dsp:txXfrm>
    </dsp:sp>
    <dsp:sp modelId="{AD6E63FB-6EC2-2043-99B2-541B04622086}">
      <dsp:nvSpPr>
        <dsp:cNvPr id="0" name=""/>
        <dsp:cNvSpPr/>
      </dsp:nvSpPr>
      <dsp:spPr>
        <a:xfrm>
          <a:off x="3320870" y="3847464"/>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Versatility</a:t>
          </a:r>
        </a:p>
      </dsp:txBody>
      <dsp:txXfrm>
        <a:off x="3483202" y="4009796"/>
        <a:ext cx="783807" cy="783807"/>
      </dsp:txXfrm>
    </dsp:sp>
    <dsp:sp modelId="{B7CA4F25-E10B-F946-BBC2-BB9E20B7498F}">
      <dsp:nvSpPr>
        <dsp:cNvPr id="0" name=""/>
        <dsp:cNvSpPr/>
      </dsp:nvSpPr>
      <dsp:spPr>
        <a:xfrm>
          <a:off x="3016257" y="2119915"/>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Flexible</a:t>
          </a:r>
        </a:p>
      </dsp:txBody>
      <dsp:txXfrm>
        <a:off x="3178589" y="2282247"/>
        <a:ext cx="783807" cy="783807"/>
      </dsp:txXfrm>
    </dsp:sp>
    <dsp:sp modelId="{F9CB59DC-4C00-7B45-853D-D1DDDBCFA250}">
      <dsp:nvSpPr>
        <dsp:cNvPr id="0" name=""/>
        <dsp:cNvSpPr/>
      </dsp:nvSpPr>
      <dsp:spPr>
        <a:xfrm>
          <a:off x="3893356" y="600735"/>
          <a:ext cx="1108471" cy="11084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GB" sz="1100" kern="1200" dirty="0"/>
            <a:t>Team player</a:t>
          </a:r>
        </a:p>
      </dsp:txBody>
      <dsp:txXfrm>
        <a:off x="4055688" y="763067"/>
        <a:ext cx="783807" cy="7838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200FC-766E-E149-A275-6C745C54F732}">
      <dsp:nvSpPr>
        <dsp:cNvPr id="0" name=""/>
        <dsp:cNvSpPr/>
      </dsp:nvSpPr>
      <dsp:spPr>
        <a:xfrm>
          <a:off x="2726701" y="9383"/>
          <a:ext cx="3430871" cy="34308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Your Idea</a:t>
          </a:r>
        </a:p>
      </dsp:txBody>
      <dsp:txXfrm>
        <a:off x="3205786" y="413956"/>
        <a:ext cx="1978160" cy="2621724"/>
      </dsp:txXfrm>
    </dsp:sp>
    <dsp:sp modelId="{94187BDE-06B6-AF42-896B-59DBAB69A4AE}">
      <dsp:nvSpPr>
        <dsp:cNvPr id="0" name=""/>
        <dsp:cNvSpPr/>
      </dsp:nvSpPr>
      <dsp:spPr>
        <a:xfrm>
          <a:off x="5199401" y="9383"/>
          <a:ext cx="3430871" cy="3430871"/>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Their Need</a:t>
          </a:r>
        </a:p>
      </dsp:txBody>
      <dsp:txXfrm>
        <a:off x="6173027" y="413956"/>
        <a:ext cx="1978160" cy="26217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23A9A-14B9-0D46-B557-8D24FC3C86E3}">
      <dsp:nvSpPr>
        <dsp:cNvPr id="0" name=""/>
        <dsp:cNvSpPr/>
      </dsp:nvSpPr>
      <dsp:spPr>
        <a:xfrm rot="16200000">
          <a:off x="1513416" y="-1513416"/>
          <a:ext cx="3069167" cy="6096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Strengths</a:t>
          </a:r>
        </a:p>
        <a:p>
          <a:pPr marL="0" lvl="0" indent="0" algn="ctr" defTabSz="844550">
            <a:lnSpc>
              <a:spcPct val="90000"/>
            </a:lnSpc>
            <a:spcBef>
              <a:spcPct val="0"/>
            </a:spcBef>
            <a:spcAft>
              <a:spcPct val="35000"/>
            </a:spcAft>
            <a:buNone/>
          </a:pPr>
          <a:r>
            <a:rPr lang="en-GB" sz="1900" kern="1200" dirty="0"/>
            <a:t>What makes your services the top tool for addressing consumers need?</a:t>
          </a:r>
        </a:p>
      </dsp:txBody>
      <dsp:txXfrm rot="5400000">
        <a:off x="0" y="0"/>
        <a:ext cx="6096000" cy="2301875"/>
      </dsp:txXfrm>
    </dsp:sp>
    <dsp:sp modelId="{B69D1348-7CB8-0447-98F4-2237A652FBD5}">
      <dsp:nvSpPr>
        <dsp:cNvPr id="0" name=""/>
        <dsp:cNvSpPr/>
      </dsp:nvSpPr>
      <dsp:spPr>
        <a:xfrm>
          <a:off x="6096000" y="0"/>
          <a:ext cx="6096000" cy="3069167"/>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Weaknesses</a:t>
          </a:r>
        </a:p>
        <a:p>
          <a:pPr marL="0" lvl="0" indent="0" algn="ctr" defTabSz="844550">
            <a:lnSpc>
              <a:spcPct val="90000"/>
            </a:lnSpc>
            <a:spcBef>
              <a:spcPct val="0"/>
            </a:spcBef>
            <a:spcAft>
              <a:spcPct val="35000"/>
            </a:spcAft>
            <a:buNone/>
          </a:pPr>
          <a:r>
            <a:rPr lang="en-GB" sz="1900" kern="1200" dirty="0"/>
            <a:t>What aspects of your company has room for growth?</a:t>
          </a:r>
        </a:p>
      </dsp:txBody>
      <dsp:txXfrm>
        <a:off x="6096000" y="0"/>
        <a:ext cx="6096000" cy="2301875"/>
      </dsp:txXfrm>
    </dsp:sp>
    <dsp:sp modelId="{A5EE91E7-CD0F-D84E-800F-79DDF8364CA5}">
      <dsp:nvSpPr>
        <dsp:cNvPr id="0" name=""/>
        <dsp:cNvSpPr/>
      </dsp:nvSpPr>
      <dsp:spPr>
        <a:xfrm rot="10800000">
          <a:off x="0" y="3069167"/>
          <a:ext cx="6096000" cy="3069167"/>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Opportunities</a:t>
          </a:r>
        </a:p>
        <a:p>
          <a:pPr marL="0" lvl="0" indent="0" algn="ctr" defTabSz="844550">
            <a:lnSpc>
              <a:spcPct val="90000"/>
            </a:lnSpc>
            <a:spcBef>
              <a:spcPct val="0"/>
            </a:spcBef>
            <a:spcAft>
              <a:spcPct val="35000"/>
            </a:spcAft>
            <a:buNone/>
          </a:pPr>
          <a:r>
            <a:rPr lang="en-GB" sz="1900" kern="1200" dirty="0"/>
            <a:t>What are consumers craving?</a:t>
          </a:r>
        </a:p>
        <a:p>
          <a:pPr marL="0" lvl="0" indent="0" algn="ctr" defTabSz="844550">
            <a:lnSpc>
              <a:spcPct val="90000"/>
            </a:lnSpc>
            <a:spcBef>
              <a:spcPct val="0"/>
            </a:spcBef>
            <a:spcAft>
              <a:spcPct val="35000"/>
            </a:spcAft>
            <a:buNone/>
          </a:pPr>
          <a:r>
            <a:rPr lang="en-GB" sz="1900" kern="1200" dirty="0"/>
            <a:t>What does community need?</a:t>
          </a:r>
        </a:p>
      </dsp:txBody>
      <dsp:txXfrm rot="10800000">
        <a:off x="0" y="3836458"/>
        <a:ext cx="6096000" cy="2301875"/>
      </dsp:txXfrm>
    </dsp:sp>
    <dsp:sp modelId="{8F5DEC75-9C81-A64F-8375-92B52066885F}">
      <dsp:nvSpPr>
        <dsp:cNvPr id="0" name=""/>
        <dsp:cNvSpPr/>
      </dsp:nvSpPr>
      <dsp:spPr>
        <a:xfrm rot="5400000">
          <a:off x="7609416" y="1555750"/>
          <a:ext cx="3069167" cy="6096000"/>
        </a:xfrm>
        <a:prstGeom prst="round1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Threats</a:t>
          </a:r>
        </a:p>
        <a:p>
          <a:pPr marL="0" lvl="0" indent="0" algn="ctr" defTabSz="844550">
            <a:lnSpc>
              <a:spcPct val="90000"/>
            </a:lnSpc>
            <a:spcBef>
              <a:spcPct val="0"/>
            </a:spcBef>
            <a:spcAft>
              <a:spcPct val="35000"/>
            </a:spcAft>
            <a:buNone/>
          </a:pPr>
          <a:r>
            <a:rPr lang="en-GB" sz="1900" kern="1200" dirty="0"/>
            <a:t>What obstacles do you </a:t>
          </a:r>
          <a:r>
            <a:rPr lang="en-GB" sz="1900" kern="1200" dirty="0" err="1"/>
            <a:t>forsee</a:t>
          </a:r>
          <a:r>
            <a:rPr lang="en-GB" sz="1900" kern="1200" dirty="0"/>
            <a:t> challenging your company’s success</a:t>
          </a:r>
        </a:p>
      </dsp:txBody>
      <dsp:txXfrm rot="-5400000">
        <a:off x="6096000" y="3836458"/>
        <a:ext cx="6096000" cy="2301875"/>
      </dsp:txXfrm>
    </dsp:sp>
    <dsp:sp modelId="{67AE4FDC-18CC-A043-94D4-F09BD31FE472}">
      <dsp:nvSpPr>
        <dsp:cNvPr id="0" name=""/>
        <dsp:cNvSpPr/>
      </dsp:nvSpPr>
      <dsp:spPr>
        <a:xfrm>
          <a:off x="4267200" y="2301875"/>
          <a:ext cx="3657600" cy="1534583"/>
        </a:xfrm>
        <a:prstGeom prst="roundRect">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How to Determine Where your Business Fits</a:t>
          </a:r>
        </a:p>
        <a:p>
          <a:pPr marL="0" lvl="0" indent="0" algn="ctr" defTabSz="844550">
            <a:lnSpc>
              <a:spcPct val="90000"/>
            </a:lnSpc>
            <a:spcBef>
              <a:spcPct val="0"/>
            </a:spcBef>
            <a:spcAft>
              <a:spcPct val="35000"/>
            </a:spcAft>
            <a:buNone/>
          </a:pPr>
          <a:r>
            <a:rPr lang="en-GB" sz="1900" kern="1200" dirty="0"/>
            <a:t>Niche Business </a:t>
          </a:r>
        </a:p>
        <a:p>
          <a:pPr marL="0" lvl="0" indent="0" algn="ctr" defTabSz="844550">
            <a:lnSpc>
              <a:spcPct val="90000"/>
            </a:lnSpc>
            <a:spcBef>
              <a:spcPct val="0"/>
            </a:spcBef>
            <a:spcAft>
              <a:spcPct val="35000"/>
            </a:spcAft>
            <a:buNone/>
          </a:pPr>
          <a:r>
            <a:rPr lang="en-GB" sz="1900" kern="1200" dirty="0"/>
            <a:t>SWOT Analysis </a:t>
          </a:r>
        </a:p>
      </dsp:txBody>
      <dsp:txXfrm>
        <a:off x="4342112" y="2376787"/>
        <a:ext cx="3507776" cy="13847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D4639-0A9B-4E40-97F7-C8864A7FCF90}">
      <dsp:nvSpPr>
        <dsp:cNvPr id="0" name=""/>
        <dsp:cNvSpPr/>
      </dsp:nvSpPr>
      <dsp:spPr>
        <a:xfrm>
          <a:off x="5248400" y="2229707"/>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NG" sz="1900" kern="1200" dirty="0"/>
            <a:t>Why must you know where your idea fits?</a:t>
          </a:r>
          <a:endParaRPr lang="en-GB" sz="1900" kern="1200" dirty="0"/>
        </a:p>
      </dsp:txBody>
      <dsp:txXfrm>
        <a:off x="5496656" y="2477963"/>
        <a:ext cx="1198686" cy="1198686"/>
      </dsp:txXfrm>
    </dsp:sp>
    <dsp:sp modelId="{14F1414C-9D07-9342-B877-E6B75F78ED98}">
      <dsp:nvSpPr>
        <dsp:cNvPr id="0" name=""/>
        <dsp:cNvSpPr/>
      </dsp:nvSpPr>
      <dsp:spPr>
        <a:xfrm rot="16200000">
          <a:off x="5839908" y="1961102"/>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083195" y="1960811"/>
        <a:ext cx="25609" cy="25609"/>
      </dsp:txXfrm>
    </dsp:sp>
    <dsp:sp modelId="{55F48BFC-595C-F64B-AECB-DC2C8FAF76DA}">
      <dsp:nvSpPr>
        <dsp:cNvPr id="0" name=""/>
        <dsp:cNvSpPr/>
      </dsp:nvSpPr>
      <dsp:spPr>
        <a:xfrm>
          <a:off x="5248400" y="22325"/>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Do the right thing</a:t>
          </a:r>
        </a:p>
      </dsp:txBody>
      <dsp:txXfrm>
        <a:off x="5496656" y="270581"/>
        <a:ext cx="1198686" cy="1198686"/>
      </dsp:txXfrm>
    </dsp:sp>
    <dsp:sp modelId="{85DF82CD-A3D8-FC46-AB12-9CA280DAEB8B}">
      <dsp:nvSpPr>
        <dsp:cNvPr id="0" name=""/>
        <dsp:cNvSpPr/>
      </dsp:nvSpPr>
      <dsp:spPr>
        <a:xfrm rot="19800000">
          <a:off x="6795732" y="2512947"/>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039019" y="2512656"/>
        <a:ext cx="25609" cy="25609"/>
      </dsp:txXfrm>
    </dsp:sp>
    <dsp:sp modelId="{8FAE8BB6-8E08-3549-B6A6-18A7289DAC53}">
      <dsp:nvSpPr>
        <dsp:cNvPr id="0" name=""/>
        <dsp:cNvSpPr/>
      </dsp:nvSpPr>
      <dsp:spPr>
        <a:xfrm>
          <a:off x="7160049" y="1126016"/>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dirty="0"/>
            <a:t>The right way</a:t>
          </a:r>
        </a:p>
      </dsp:txBody>
      <dsp:txXfrm>
        <a:off x="7408305" y="1374272"/>
        <a:ext cx="1198686" cy="1198686"/>
      </dsp:txXfrm>
    </dsp:sp>
    <dsp:sp modelId="{C7863D5A-3192-424A-A84C-98A3E3B2B888}">
      <dsp:nvSpPr>
        <dsp:cNvPr id="0" name=""/>
        <dsp:cNvSpPr/>
      </dsp:nvSpPr>
      <dsp:spPr>
        <a:xfrm rot="1800000">
          <a:off x="6795732" y="3616638"/>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7039019" y="3616347"/>
        <a:ext cx="25609" cy="25609"/>
      </dsp:txXfrm>
    </dsp:sp>
    <dsp:sp modelId="{A3398F51-C0ED-BC4A-9A86-3A6665AB1F61}">
      <dsp:nvSpPr>
        <dsp:cNvPr id="0" name=""/>
        <dsp:cNvSpPr/>
      </dsp:nvSpPr>
      <dsp:spPr>
        <a:xfrm>
          <a:off x="7160049" y="3333398"/>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Wingdings" pitchFamily="2" charset="2"/>
            <a:buNone/>
          </a:pPr>
          <a:r>
            <a:rPr lang="en-GB" sz="2900" kern="1200" dirty="0"/>
            <a:t>At the right time</a:t>
          </a:r>
        </a:p>
      </dsp:txBody>
      <dsp:txXfrm>
        <a:off x="7408305" y="3581654"/>
        <a:ext cx="1198686" cy="1198686"/>
      </dsp:txXfrm>
    </dsp:sp>
    <dsp:sp modelId="{AF2D3003-9C1A-1A4C-97C7-53770E546D97}">
      <dsp:nvSpPr>
        <dsp:cNvPr id="0" name=""/>
        <dsp:cNvSpPr/>
      </dsp:nvSpPr>
      <dsp:spPr>
        <a:xfrm rot="5400000">
          <a:off x="5839908" y="4168484"/>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083195" y="4168193"/>
        <a:ext cx="25609" cy="25609"/>
      </dsp:txXfrm>
    </dsp:sp>
    <dsp:sp modelId="{3C2547AE-7505-514B-93E2-CE3316EE805B}">
      <dsp:nvSpPr>
        <dsp:cNvPr id="0" name=""/>
        <dsp:cNvSpPr/>
      </dsp:nvSpPr>
      <dsp:spPr>
        <a:xfrm>
          <a:off x="5248400" y="4437089"/>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Font typeface="Wingdings" pitchFamily="2" charset="2"/>
            <a:buNone/>
          </a:pPr>
          <a:r>
            <a:rPr lang="en-GB" sz="2900" kern="1200" dirty="0"/>
            <a:t>The right place</a:t>
          </a:r>
        </a:p>
      </dsp:txBody>
      <dsp:txXfrm>
        <a:off x="5496656" y="4685345"/>
        <a:ext cx="1198686" cy="1198686"/>
      </dsp:txXfrm>
    </dsp:sp>
    <dsp:sp modelId="{40064121-4E5C-CD4E-B889-320956A56008}">
      <dsp:nvSpPr>
        <dsp:cNvPr id="0" name=""/>
        <dsp:cNvSpPr/>
      </dsp:nvSpPr>
      <dsp:spPr>
        <a:xfrm rot="9000000">
          <a:off x="4884084" y="3616638"/>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5127370" y="3616347"/>
        <a:ext cx="25609" cy="25609"/>
      </dsp:txXfrm>
    </dsp:sp>
    <dsp:sp modelId="{D9757512-E5D5-2C41-97B6-936F693C82E6}">
      <dsp:nvSpPr>
        <dsp:cNvPr id="0" name=""/>
        <dsp:cNvSpPr/>
      </dsp:nvSpPr>
      <dsp:spPr>
        <a:xfrm>
          <a:off x="3336751" y="3333398"/>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a:t>For right reason</a:t>
          </a:r>
          <a:endParaRPr lang="en-NG" sz="2900" kern="1200"/>
        </a:p>
      </dsp:txBody>
      <dsp:txXfrm>
        <a:off x="3585007" y="3581654"/>
        <a:ext cx="1198686" cy="1198686"/>
      </dsp:txXfrm>
    </dsp:sp>
    <dsp:sp modelId="{F54CB8EB-CB10-DF41-9811-218CE7D7020A}">
      <dsp:nvSpPr>
        <dsp:cNvPr id="0" name=""/>
        <dsp:cNvSpPr/>
      </dsp:nvSpPr>
      <dsp:spPr>
        <a:xfrm rot="12600000">
          <a:off x="4884084" y="2512947"/>
          <a:ext cx="512183" cy="25027"/>
        </a:xfrm>
        <a:custGeom>
          <a:avLst/>
          <a:gdLst/>
          <a:ahLst/>
          <a:cxnLst/>
          <a:rect l="0" t="0" r="0" b="0"/>
          <a:pathLst>
            <a:path>
              <a:moveTo>
                <a:pt x="0" y="12513"/>
              </a:moveTo>
              <a:lnTo>
                <a:pt x="512183" y="1251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5127370" y="2512656"/>
        <a:ext cx="25609" cy="25609"/>
      </dsp:txXfrm>
    </dsp:sp>
    <dsp:sp modelId="{DDBA546E-9E1B-B64E-9BCC-2470C2BB7420}">
      <dsp:nvSpPr>
        <dsp:cNvPr id="0" name=""/>
        <dsp:cNvSpPr/>
      </dsp:nvSpPr>
      <dsp:spPr>
        <a:xfrm>
          <a:off x="3336751" y="1126016"/>
          <a:ext cx="1695198" cy="169519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GB" sz="2900" kern="1200"/>
            <a:t>The right people</a:t>
          </a:r>
          <a:endParaRPr lang="en-GB" sz="2900" kern="1200" dirty="0"/>
        </a:p>
      </dsp:txBody>
      <dsp:txXfrm>
        <a:off x="3585007" y="1374272"/>
        <a:ext cx="1198686" cy="11986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8.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6/6/23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3D9F-99A5-5652-8C17-7DC205521BE1}"/>
              </a:ext>
            </a:extLst>
          </p:cNvPr>
          <p:cNvSpPr>
            <a:spLocks noGrp="1"/>
          </p:cNvSpPr>
          <p:nvPr>
            <p:ph type="ctrTitle"/>
          </p:nvPr>
        </p:nvSpPr>
        <p:spPr>
          <a:xfrm>
            <a:off x="2090057" y="856735"/>
            <a:ext cx="8964795" cy="3531204"/>
          </a:xfrm>
        </p:spPr>
        <p:txBody>
          <a:bodyPr>
            <a:normAutofit fontScale="90000"/>
          </a:bodyPr>
          <a:lstStyle/>
          <a:p>
            <a:pPr algn="ctr"/>
            <a:br>
              <a:rPr lang="en-NG" b="1" dirty="0"/>
            </a:br>
            <a:br>
              <a:rPr lang="en-NG" b="1" dirty="0"/>
            </a:br>
            <a:br>
              <a:rPr lang="en-NG" b="1" dirty="0"/>
            </a:br>
            <a:br>
              <a:rPr lang="en-NG" b="1" dirty="0"/>
            </a:br>
            <a:br>
              <a:rPr lang="en-NG" b="1" dirty="0"/>
            </a:br>
            <a:br>
              <a:rPr lang="en-NG" b="1" dirty="0"/>
            </a:br>
            <a:br>
              <a:rPr lang="en-NG" b="1" dirty="0"/>
            </a:br>
            <a:r>
              <a:rPr lang="en-NG" sz="2200" b="1" dirty="0"/>
              <a:t>Directorate for Entrepreneurship &amp; General Studies, NOUN</a:t>
            </a:r>
            <a:br>
              <a:rPr lang="en-NG" b="1" dirty="0"/>
            </a:br>
            <a:br>
              <a:rPr lang="en-NG" b="1" dirty="0"/>
            </a:br>
            <a:r>
              <a:rPr lang="en-NG" sz="4000" b="1" dirty="0"/>
              <a:t>Certificate in Entrepreneurship Education</a:t>
            </a:r>
            <a:br>
              <a:rPr lang="en-NG" dirty="0"/>
            </a:br>
            <a:endParaRPr lang="en-NG" dirty="0"/>
          </a:p>
        </p:txBody>
      </p:sp>
      <p:sp>
        <p:nvSpPr>
          <p:cNvPr id="3" name="Subtitle 2">
            <a:extLst>
              <a:ext uri="{FF2B5EF4-FFF2-40B4-BE49-F238E27FC236}">
                <a16:creationId xmlns:a16="http://schemas.microsoft.com/office/drawing/2014/main" id="{4FF4A155-8289-023E-D6CC-A3E2944EA4DD}"/>
              </a:ext>
            </a:extLst>
          </p:cNvPr>
          <p:cNvSpPr>
            <a:spLocks noGrp="1"/>
          </p:cNvSpPr>
          <p:nvPr>
            <p:ph type="subTitle" idx="1"/>
          </p:nvPr>
        </p:nvSpPr>
        <p:spPr>
          <a:xfrm>
            <a:off x="1943778" y="3842837"/>
            <a:ext cx="9111074" cy="1952482"/>
          </a:xfrm>
        </p:spPr>
        <p:txBody>
          <a:bodyPr>
            <a:noAutofit/>
          </a:bodyPr>
          <a:lstStyle/>
          <a:p>
            <a:pPr algn="ctr"/>
            <a:r>
              <a:rPr lang="en-NG" sz="2800" b="1" dirty="0"/>
              <a:t>Module One</a:t>
            </a:r>
          </a:p>
          <a:p>
            <a:pPr algn="ctr"/>
            <a:r>
              <a:rPr lang="en-NG" sz="2800" b="1" dirty="0"/>
              <a:t>Entrepreneurial Thinking</a:t>
            </a:r>
          </a:p>
          <a:p>
            <a:pPr algn="r"/>
            <a:endParaRPr lang="en-NG" sz="2000" b="1" dirty="0">
              <a:latin typeface="Century Gothic" panose="020B0502020202020204" pitchFamily="34" charset="0"/>
            </a:endParaRPr>
          </a:p>
          <a:p>
            <a:pPr algn="r"/>
            <a:r>
              <a:rPr lang="en-NG" sz="2000" b="1" dirty="0">
                <a:latin typeface="Century Gothic" panose="020B0502020202020204" pitchFamily="34" charset="0"/>
              </a:rPr>
              <a:t>Dr. awolumate SAMUEL</a:t>
            </a:r>
            <a:endParaRPr lang="en-NG" sz="2000" dirty="0">
              <a:latin typeface="Century Gothic" panose="020B0502020202020204" pitchFamily="34" charset="0"/>
            </a:endParaRPr>
          </a:p>
        </p:txBody>
      </p:sp>
      <p:pic>
        <p:nvPicPr>
          <p:cNvPr id="4" name="Picture 3">
            <a:extLst>
              <a:ext uri="{FF2B5EF4-FFF2-40B4-BE49-F238E27FC236}">
                <a16:creationId xmlns:a16="http://schemas.microsoft.com/office/drawing/2014/main" id="{AC5F5438-8963-E2EF-84AF-29D7F6B33FBC}"/>
              </a:ext>
            </a:extLst>
          </p:cNvPr>
          <p:cNvPicPr>
            <a:picLocks noChangeAspect="1"/>
          </p:cNvPicPr>
          <p:nvPr/>
        </p:nvPicPr>
        <p:blipFill>
          <a:blip r:embed="rId2"/>
          <a:stretch>
            <a:fillRect/>
          </a:stretch>
        </p:blipFill>
        <p:spPr>
          <a:xfrm>
            <a:off x="5782962" y="46681"/>
            <a:ext cx="1246891" cy="810054"/>
          </a:xfrm>
          <a:prstGeom prst="rect">
            <a:avLst/>
          </a:prstGeom>
        </p:spPr>
      </p:pic>
    </p:spTree>
    <p:extLst>
      <p:ext uri="{BB962C8B-B14F-4D97-AF65-F5344CB8AC3E}">
        <p14:creationId xmlns:p14="http://schemas.microsoft.com/office/powerpoint/2010/main" val="138955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DB8E57B1-CE71-CF4B-73D0-3DBA4CA90A77}"/>
              </a:ext>
            </a:extLst>
          </p:cNvPr>
          <p:cNvGraphicFramePr/>
          <p:nvPr>
            <p:extLst>
              <p:ext uri="{D42A27DB-BD31-4B8C-83A1-F6EECF244321}">
                <p14:modId xmlns:p14="http://schemas.microsoft.com/office/powerpoint/2010/main" val="285943820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C9A76E4-C091-5E22-91CA-CDF47F62C27E}"/>
              </a:ext>
            </a:extLst>
          </p:cNvPr>
          <p:cNvSpPr/>
          <p:nvPr/>
        </p:nvSpPr>
        <p:spPr>
          <a:xfrm>
            <a:off x="1564053" y="17585"/>
            <a:ext cx="9063893" cy="719666"/>
          </a:xfrm>
          <a:prstGeom prst="rect">
            <a:avLst/>
          </a:prstGeom>
          <a:solidFill>
            <a:schemeClr val="accent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sz="2800" dirty="0"/>
              <a:t>Developing Entrepreneurial Thinking Skills Requires;</a:t>
            </a:r>
            <a:endParaRPr lang="en-NG" sz="2800" b="1" dirty="0"/>
          </a:p>
        </p:txBody>
      </p:sp>
      <p:sp>
        <p:nvSpPr>
          <p:cNvPr id="5" name="Oval 4">
            <a:extLst>
              <a:ext uri="{FF2B5EF4-FFF2-40B4-BE49-F238E27FC236}">
                <a16:creationId xmlns:a16="http://schemas.microsoft.com/office/drawing/2014/main" id="{A86E3479-6B8F-B018-9503-9BFCA4CD4516}"/>
              </a:ext>
            </a:extLst>
          </p:cNvPr>
          <p:cNvSpPr/>
          <p:nvPr/>
        </p:nvSpPr>
        <p:spPr>
          <a:xfrm>
            <a:off x="2031999" y="1115654"/>
            <a:ext cx="481914" cy="314867"/>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1</a:t>
            </a:r>
          </a:p>
        </p:txBody>
      </p:sp>
      <p:sp>
        <p:nvSpPr>
          <p:cNvPr id="6" name="Oval 5">
            <a:extLst>
              <a:ext uri="{FF2B5EF4-FFF2-40B4-BE49-F238E27FC236}">
                <a16:creationId xmlns:a16="http://schemas.microsoft.com/office/drawing/2014/main" id="{2A1288E3-00FF-E3D2-A9B6-67E9216E3A87}"/>
              </a:ext>
            </a:extLst>
          </p:cNvPr>
          <p:cNvSpPr/>
          <p:nvPr/>
        </p:nvSpPr>
        <p:spPr>
          <a:xfrm>
            <a:off x="2031999" y="1826510"/>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2</a:t>
            </a:r>
          </a:p>
        </p:txBody>
      </p:sp>
      <p:sp>
        <p:nvSpPr>
          <p:cNvPr id="7" name="Oval 6">
            <a:extLst>
              <a:ext uri="{FF2B5EF4-FFF2-40B4-BE49-F238E27FC236}">
                <a16:creationId xmlns:a16="http://schemas.microsoft.com/office/drawing/2014/main" id="{FA3E14B0-7A52-352E-0BC5-A34970E96731}"/>
              </a:ext>
            </a:extLst>
          </p:cNvPr>
          <p:cNvSpPr/>
          <p:nvPr/>
        </p:nvSpPr>
        <p:spPr>
          <a:xfrm>
            <a:off x="1981885" y="2595031"/>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3</a:t>
            </a:r>
          </a:p>
        </p:txBody>
      </p:sp>
      <p:sp>
        <p:nvSpPr>
          <p:cNvPr id="8" name="Oval 7">
            <a:extLst>
              <a:ext uri="{FF2B5EF4-FFF2-40B4-BE49-F238E27FC236}">
                <a16:creationId xmlns:a16="http://schemas.microsoft.com/office/drawing/2014/main" id="{F09E7362-B725-56DA-8298-FAB8F3E3BEFF}"/>
              </a:ext>
            </a:extLst>
          </p:cNvPr>
          <p:cNvSpPr/>
          <p:nvPr/>
        </p:nvSpPr>
        <p:spPr>
          <a:xfrm>
            <a:off x="2031999" y="3374994"/>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4</a:t>
            </a:r>
          </a:p>
        </p:txBody>
      </p:sp>
      <p:sp>
        <p:nvSpPr>
          <p:cNvPr id="9" name="Oval 8">
            <a:extLst>
              <a:ext uri="{FF2B5EF4-FFF2-40B4-BE49-F238E27FC236}">
                <a16:creationId xmlns:a16="http://schemas.microsoft.com/office/drawing/2014/main" id="{B7CEC8C6-C494-8505-2FEB-103CEF7763CE}"/>
              </a:ext>
            </a:extLst>
          </p:cNvPr>
          <p:cNvSpPr/>
          <p:nvPr/>
        </p:nvSpPr>
        <p:spPr>
          <a:xfrm>
            <a:off x="2031999" y="4143515"/>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5</a:t>
            </a:r>
          </a:p>
        </p:txBody>
      </p:sp>
      <p:sp>
        <p:nvSpPr>
          <p:cNvPr id="10" name="Oval 9">
            <a:extLst>
              <a:ext uri="{FF2B5EF4-FFF2-40B4-BE49-F238E27FC236}">
                <a16:creationId xmlns:a16="http://schemas.microsoft.com/office/drawing/2014/main" id="{EFC9BCFA-E8E3-C38A-2032-3EBE97B991F4}"/>
              </a:ext>
            </a:extLst>
          </p:cNvPr>
          <p:cNvSpPr/>
          <p:nvPr/>
        </p:nvSpPr>
        <p:spPr>
          <a:xfrm>
            <a:off x="1994241" y="4890526"/>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6</a:t>
            </a:r>
          </a:p>
        </p:txBody>
      </p:sp>
      <p:sp>
        <p:nvSpPr>
          <p:cNvPr id="11" name="Oval 10">
            <a:extLst>
              <a:ext uri="{FF2B5EF4-FFF2-40B4-BE49-F238E27FC236}">
                <a16:creationId xmlns:a16="http://schemas.microsoft.com/office/drawing/2014/main" id="{C9F260DA-5752-39E1-0850-060BEED0D353}"/>
              </a:ext>
            </a:extLst>
          </p:cNvPr>
          <p:cNvSpPr/>
          <p:nvPr/>
        </p:nvSpPr>
        <p:spPr>
          <a:xfrm>
            <a:off x="1993555" y="5662711"/>
            <a:ext cx="481914" cy="420130"/>
          </a:xfrm>
          <a:prstGeom prst="ellipse">
            <a:avLst/>
          </a:prstGeom>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dirty="0"/>
              <a:t>7</a:t>
            </a:r>
          </a:p>
        </p:txBody>
      </p:sp>
    </p:spTree>
    <p:extLst>
      <p:ext uri="{BB962C8B-B14F-4D97-AF65-F5344CB8AC3E}">
        <p14:creationId xmlns:p14="http://schemas.microsoft.com/office/powerpoint/2010/main" val="267089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r>
              <a:rPr lang="en-NG" dirty="0"/>
              <a:t>Types of entrepreneurships</a:t>
            </a:r>
          </a:p>
        </p:txBody>
      </p:sp>
      <p:graphicFrame>
        <p:nvGraphicFramePr>
          <p:cNvPr id="4" name="Table 4">
            <a:extLst>
              <a:ext uri="{FF2B5EF4-FFF2-40B4-BE49-F238E27FC236}">
                <a16:creationId xmlns:a16="http://schemas.microsoft.com/office/drawing/2014/main" id="{F5ECD9A2-ADBE-B839-03B9-5A651CF7A2F9}"/>
              </a:ext>
            </a:extLst>
          </p:cNvPr>
          <p:cNvGraphicFramePr>
            <a:graphicFrameLocks noGrp="1"/>
          </p:cNvGraphicFramePr>
          <p:nvPr>
            <p:ph idx="1"/>
            <p:extLst>
              <p:ext uri="{D42A27DB-BD31-4B8C-83A1-F6EECF244321}">
                <p14:modId xmlns:p14="http://schemas.microsoft.com/office/powerpoint/2010/main" val="4259910415"/>
              </p:ext>
            </p:extLst>
          </p:nvPr>
        </p:nvGraphicFramePr>
        <p:xfrm>
          <a:off x="0" y="1336505"/>
          <a:ext cx="12192000" cy="4760099"/>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070777441"/>
                    </a:ext>
                  </a:extLst>
                </a:gridCol>
                <a:gridCol w="2438400">
                  <a:extLst>
                    <a:ext uri="{9D8B030D-6E8A-4147-A177-3AD203B41FA5}">
                      <a16:colId xmlns:a16="http://schemas.microsoft.com/office/drawing/2014/main" val="3958620820"/>
                    </a:ext>
                  </a:extLst>
                </a:gridCol>
                <a:gridCol w="2438400">
                  <a:extLst>
                    <a:ext uri="{9D8B030D-6E8A-4147-A177-3AD203B41FA5}">
                      <a16:colId xmlns:a16="http://schemas.microsoft.com/office/drawing/2014/main" val="541691141"/>
                    </a:ext>
                  </a:extLst>
                </a:gridCol>
                <a:gridCol w="2438400">
                  <a:extLst>
                    <a:ext uri="{9D8B030D-6E8A-4147-A177-3AD203B41FA5}">
                      <a16:colId xmlns:a16="http://schemas.microsoft.com/office/drawing/2014/main" val="1447620644"/>
                    </a:ext>
                  </a:extLst>
                </a:gridCol>
                <a:gridCol w="2438400">
                  <a:extLst>
                    <a:ext uri="{9D8B030D-6E8A-4147-A177-3AD203B41FA5}">
                      <a16:colId xmlns:a16="http://schemas.microsoft.com/office/drawing/2014/main" val="3800450655"/>
                    </a:ext>
                  </a:extLst>
                </a:gridCol>
              </a:tblGrid>
              <a:tr h="1011059">
                <a:tc>
                  <a:txBody>
                    <a:bodyPr/>
                    <a:lstStyle/>
                    <a:p>
                      <a:r>
                        <a:rPr lang="en-GB" dirty="0"/>
                        <a:t>Innovating</a:t>
                      </a:r>
                    </a:p>
                    <a:p>
                      <a:r>
                        <a:rPr lang="en-GB" dirty="0"/>
                        <a:t>Entrepreneur</a:t>
                      </a:r>
                      <a:endParaRPr lang="en-NG" dirty="0"/>
                    </a:p>
                  </a:txBody>
                  <a:tcPr/>
                </a:tc>
                <a:tc>
                  <a:txBody>
                    <a:bodyPr/>
                    <a:lstStyle/>
                    <a:p>
                      <a:r>
                        <a:rPr lang="en-GB" dirty="0"/>
                        <a:t>Imitative</a:t>
                      </a:r>
                    </a:p>
                    <a:p>
                      <a:r>
                        <a:rPr lang="en-GB" dirty="0"/>
                        <a:t>Entrepreneur</a:t>
                      </a:r>
                      <a:endParaRPr lang="en-NG" dirty="0"/>
                    </a:p>
                  </a:txBody>
                  <a:tcPr/>
                </a:tc>
                <a:tc>
                  <a:txBody>
                    <a:bodyPr/>
                    <a:lstStyle/>
                    <a:p>
                      <a:r>
                        <a:rPr lang="en-GB" dirty="0"/>
                        <a:t>Fabian</a:t>
                      </a:r>
                    </a:p>
                    <a:p>
                      <a:r>
                        <a:rPr lang="en-GB" dirty="0"/>
                        <a:t>Entrepreneur</a:t>
                      </a:r>
                      <a:endParaRPr lang="en-NG" dirty="0"/>
                    </a:p>
                  </a:txBody>
                  <a:tcPr/>
                </a:tc>
                <a:tc>
                  <a:txBody>
                    <a:bodyPr/>
                    <a:lstStyle/>
                    <a:p>
                      <a:r>
                        <a:rPr lang="en-NG" dirty="0"/>
                        <a:t>Social </a:t>
                      </a:r>
                      <a:r>
                        <a:rPr lang="en-GB" dirty="0"/>
                        <a:t>Entrepreneur</a:t>
                      </a:r>
                      <a:endParaRPr lang="en-NG" dirty="0"/>
                    </a:p>
                  </a:txBody>
                  <a:tcPr/>
                </a:tc>
                <a:tc>
                  <a:txBody>
                    <a:bodyPr/>
                    <a:lstStyle/>
                    <a:p>
                      <a:r>
                        <a:rPr lang="en-GB" dirty="0"/>
                        <a:t>Drone</a:t>
                      </a:r>
                    </a:p>
                    <a:p>
                      <a:r>
                        <a:rPr lang="en-GB" dirty="0"/>
                        <a:t>Entrepreneur</a:t>
                      </a:r>
                      <a:endParaRPr lang="en-NG" dirty="0"/>
                    </a:p>
                  </a:txBody>
                  <a:tcPr/>
                </a:tc>
                <a:extLst>
                  <a:ext uri="{0D108BD9-81ED-4DB2-BD59-A6C34878D82A}">
                    <a16:rowId xmlns:a16="http://schemas.microsoft.com/office/drawing/2014/main" val="3170467691"/>
                  </a:ext>
                </a:extLst>
              </a:tr>
              <a:tr h="3188668">
                <a:tc>
                  <a:txBody>
                    <a:bodyPr/>
                    <a:lstStyle/>
                    <a:p>
                      <a:r>
                        <a:rPr lang="en-GB" sz="2400" dirty="0"/>
                        <a:t>Introduces new goods, inaugurates new method of</a:t>
                      </a:r>
                    </a:p>
                    <a:p>
                      <a:r>
                        <a:rPr lang="en-GB" sz="2400" dirty="0"/>
                        <a:t>production, discovers new market &amp; reorganizes the</a:t>
                      </a:r>
                    </a:p>
                    <a:p>
                      <a:r>
                        <a:rPr lang="en-GB" sz="2400" dirty="0"/>
                        <a:t>enterprise</a:t>
                      </a:r>
                      <a:endParaRPr lang="en-NG" sz="2400" dirty="0"/>
                    </a:p>
                  </a:txBody>
                  <a:tcPr/>
                </a:tc>
                <a:tc>
                  <a:txBody>
                    <a:bodyPr/>
                    <a:lstStyle/>
                    <a:p>
                      <a:r>
                        <a:rPr lang="en-GB" sz="2400" dirty="0"/>
                        <a:t>Characterized by readiness to adopt successful</a:t>
                      </a:r>
                    </a:p>
                    <a:p>
                      <a:r>
                        <a:rPr lang="en-GB" sz="2400" dirty="0"/>
                        <a:t>innovations inaugurated by successful innovating</a:t>
                      </a:r>
                    </a:p>
                    <a:p>
                      <a:r>
                        <a:rPr lang="en-GB" sz="2400" dirty="0"/>
                        <a:t>entrepreneur.</a:t>
                      </a:r>
                      <a:endParaRPr lang="en-NG" sz="2400" dirty="0"/>
                    </a:p>
                  </a:txBody>
                  <a:tcPr/>
                </a:tc>
                <a:tc>
                  <a:txBody>
                    <a:bodyPr/>
                    <a:lstStyle/>
                    <a:p>
                      <a:r>
                        <a:rPr lang="en-GB" sz="2400" dirty="0"/>
                        <a:t>Are characterized by very great caution and scepticisms</a:t>
                      </a:r>
                    </a:p>
                    <a:p>
                      <a:r>
                        <a:rPr lang="en-GB" sz="2400" dirty="0"/>
                        <a:t>in experimenting any change in their enterprise.</a:t>
                      </a:r>
                      <a:endParaRPr lang="en-NG" sz="2400" dirty="0"/>
                    </a:p>
                  </a:txBody>
                  <a:tcPr/>
                </a:tc>
                <a:tc>
                  <a:txBody>
                    <a:bodyPr/>
                    <a:lstStyle/>
                    <a:p>
                      <a:r>
                        <a:rPr lang="en-GB" sz="2400" b="0" i="0" u="none" strike="noStrike" kern="1200" dirty="0">
                          <a:solidFill>
                            <a:schemeClr val="dk1"/>
                          </a:solidFill>
                          <a:effectLst/>
                          <a:latin typeface="+mn-lt"/>
                          <a:ea typeface="+mn-ea"/>
                          <a:cs typeface="+mn-cs"/>
                        </a:rPr>
                        <a:t>Start-ups and entrepreneurs develop and fund solutions that directly address social issues</a:t>
                      </a:r>
                      <a:endParaRPr lang="en-NG" sz="2400" b="0" dirty="0"/>
                    </a:p>
                  </a:txBody>
                  <a:tcPr/>
                </a:tc>
                <a:tc>
                  <a:txBody>
                    <a:bodyPr/>
                    <a:lstStyle/>
                    <a:p>
                      <a:r>
                        <a:rPr lang="en-GB" sz="2400" dirty="0"/>
                        <a:t>Are characterized by refusal to adopt opportunities to</a:t>
                      </a:r>
                    </a:p>
                    <a:p>
                      <a:r>
                        <a:rPr lang="en-GB" sz="2400" dirty="0"/>
                        <a:t>make changes in production formulae even at the cost</a:t>
                      </a:r>
                    </a:p>
                    <a:p>
                      <a:r>
                        <a:rPr lang="en-GB" sz="2400" dirty="0"/>
                        <a:t>of severely reduced returns.</a:t>
                      </a:r>
                      <a:endParaRPr lang="en-NG" sz="2400" dirty="0"/>
                    </a:p>
                  </a:txBody>
                  <a:tcPr/>
                </a:tc>
                <a:extLst>
                  <a:ext uri="{0D108BD9-81ED-4DB2-BD59-A6C34878D82A}">
                    <a16:rowId xmlns:a16="http://schemas.microsoft.com/office/drawing/2014/main" val="279205361"/>
                  </a:ext>
                </a:extLst>
              </a:tr>
            </a:tbl>
          </a:graphicData>
        </a:graphic>
      </p:graphicFrame>
    </p:spTree>
    <p:extLst>
      <p:ext uri="{BB962C8B-B14F-4D97-AF65-F5344CB8AC3E}">
        <p14:creationId xmlns:p14="http://schemas.microsoft.com/office/powerpoint/2010/main" val="383038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30F6220E-ED57-46EA-BFE7-C54AE38B33CD}"/>
              </a:ext>
            </a:extLst>
          </p:cNvPr>
          <p:cNvGraphicFramePr>
            <a:graphicFrameLocks/>
          </p:cNvGraphicFramePr>
          <p:nvPr>
            <p:extLst>
              <p:ext uri="{D42A27DB-BD31-4B8C-83A1-F6EECF244321}">
                <p14:modId xmlns:p14="http://schemas.microsoft.com/office/powerpoint/2010/main" val="1530584960"/>
              </p:ext>
            </p:extLst>
          </p:nvPr>
        </p:nvGraphicFramePr>
        <p:xfrm>
          <a:off x="0" y="-1"/>
          <a:ext cx="12191999" cy="608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10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F06C-9DD2-BCCC-502D-2DA7C4064926}"/>
              </a:ext>
            </a:extLst>
          </p:cNvPr>
          <p:cNvSpPr>
            <a:spLocks noGrp="1"/>
          </p:cNvSpPr>
          <p:nvPr>
            <p:ph type="title"/>
          </p:nvPr>
        </p:nvSpPr>
        <p:spPr/>
        <p:txBody>
          <a:bodyPr/>
          <a:lstStyle/>
          <a:p>
            <a:pPr algn="ctr"/>
            <a:r>
              <a:rPr lang="en-NG" dirty="0"/>
              <a:t>developING entrepreneurial thinking skill into business or innovation</a:t>
            </a:r>
          </a:p>
        </p:txBody>
      </p:sp>
      <p:sp>
        <p:nvSpPr>
          <p:cNvPr id="3" name="Content Placeholder 2">
            <a:extLst>
              <a:ext uri="{FF2B5EF4-FFF2-40B4-BE49-F238E27FC236}">
                <a16:creationId xmlns:a16="http://schemas.microsoft.com/office/drawing/2014/main" id="{C4CFBB6B-4BB3-3721-F37A-13F7CF7A8D0C}"/>
              </a:ext>
            </a:extLst>
          </p:cNvPr>
          <p:cNvSpPr>
            <a:spLocks noGrp="1"/>
          </p:cNvSpPr>
          <p:nvPr>
            <p:ph idx="1"/>
          </p:nvPr>
        </p:nvSpPr>
        <p:spPr/>
        <p:txBody>
          <a:bodyPr>
            <a:noAutofit/>
          </a:bodyPr>
          <a:lstStyle/>
          <a:p>
            <a:pPr marL="0" indent="0" algn="ctr">
              <a:buNone/>
            </a:pPr>
            <a:r>
              <a:rPr lang="en-GB" sz="2400" dirty="0"/>
              <a:t>“</a:t>
            </a:r>
            <a:r>
              <a:rPr lang="en-GB" sz="3200" i="1" dirty="0"/>
              <a:t>Those who are able to identify problems or opportunities and then work to generate creative solutions to those issues can also improve situations in their personal lives,” ~Livengood </a:t>
            </a:r>
            <a:endParaRPr lang="en-NG" sz="3200" i="1" dirty="0"/>
          </a:p>
        </p:txBody>
      </p:sp>
      <p:sp>
        <p:nvSpPr>
          <p:cNvPr id="4" name="Text Placeholder 3">
            <a:extLst>
              <a:ext uri="{FF2B5EF4-FFF2-40B4-BE49-F238E27FC236}">
                <a16:creationId xmlns:a16="http://schemas.microsoft.com/office/drawing/2014/main" id="{90A8FD33-D7B2-01BD-BC83-87C0925A866C}"/>
              </a:ext>
            </a:extLst>
          </p:cNvPr>
          <p:cNvSpPr>
            <a:spLocks noGrp="1"/>
          </p:cNvSpPr>
          <p:nvPr>
            <p:ph type="body" sz="half" idx="2"/>
          </p:nvPr>
        </p:nvSpPr>
        <p:spPr>
          <a:xfrm>
            <a:off x="1444671" y="3205491"/>
            <a:ext cx="3275013" cy="2853536"/>
          </a:xfrm>
        </p:spPr>
        <p:txBody>
          <a:bodyPr>
            <a:normAutofit fontScale="92500"/>
          </a:bodyPr>
          <a:lstStyle/>
          <a:p>
            <a:pPr algn="ctr"/>
            <a:r>
              <a:rPr lang="en-GB" sz="2400" i="1" dirty="0"/>
              <a:t>Some men see things as they are, and ask why. I dream of things that never were, and ask why not.” — Robert Kennedy paraphrasing George Bernard Shaw</a:t>
            </a:r>
            <a:endParaRPr lang="en-NG" sz="2400" dirty="0"/>
          </a:p>
          <a:p>
            <a:pPr algn="ctr"/>
            <a:endParaRPr lang="en-NG" sz="2000" dirty="0"/>
          </a:p>
        </p:txBody>
      </p:sp>
    </p:spTree>
    <p:extLst>
      <p:ext uri="{BB962C8B-B14F-4D97-AF65-F5344CB8AC3E}">
        <p14:creationId xmlns:p14="http://schemas.microsoft.com/office/powerpoint/2010/main" val="250686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pPr algn="ctr"/>
            <a:r>
              <a:rPr lang="en-NG" dirty="0"/>
              <a:t>entrepreneurial thinking skill into business or innovation</a:t>
            </a:r>
          </a:p>
        </p:txBody>
      </p:sp>
      <p:graphicFrame>
        <p:nvGraphicFramePr>
          <p:cNvPr id="5" name="Content Placeholder 4">
            <a:extLst>
              <a:ext uri="{FF2B5EF4-FFF2-40B4-BE49-F238E27FC236}">
                <a16:creationId xmlns:a16="http://schemas.microsoft.com/office/drawing/2014/main" id="{14AF0962-BFCC-6592-E680-19D4DFF291F0}"/>
              </a:ext>
            </a:extLst>
          </p:cNvPr>
          <p:cNvGraphicFramePr>
            <a:graphicFrameLocks noGrp="1"/>
          </p:cNvGraphicFramePr>
          <p:nvPr>
            <p:ph idx="1"/>
            <p:extLst>
              <p:ext uri="{D42A27DB-BD31-4B8C-83A1-F6EECF244321}">
                <p14:modId xmlns:p14="http://schemas.microsoft.com/office/powerpoint/2010/main" val="2788317600"/>
              </p:ext>
            </p:extLst>
          </p:nvPr>
        </p:nvGraphicFramePr>
        <p:xfrm>
          <a:off x="493713" y="2016125"/>
          <a:ext cx="11356975"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48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pPr algn="ctr"/>
            <a:r>
              <a:rPr lang="en-NG" dirty="0"/>
              <a:t>How to develop entrepreneurial thinking skill into business or innovation</a:t>
            </a:r>
          </a:p>
        </p:txBody>
      </p:sp>
      <p:sp>
        <p:nvSpPr>
          <p:cNvPr id="4" name="Content Placeholder 3">
            <a:extLst>
              <a:ext uri="{FF2B5EF4-FFF2-40B4-BE49-F238E27FC236}">
                <a16:creationId xmlns:a16="http://schemas.microsoft.com/office/drawing/2014/main" id="{9F81E0F1-1320-F2CA-AD75-226641278685}"/>
              </a:ext>
            </a:extLst>
          </p:cNvPr>
          <p:cNvSpPr>
            <a:spLocks noGrp="1"/>
          </p:cNvSpPr>
          <p:nvPr>
            <p:ph idx="1"/>
          </p:nvPr>
        </p:nvSpPr>
        <p:spPr>
          <a:xfrm>
            <a:off x="1" y="2015732"/>
            <a:ext cx="12192000" cy="4037749"/>
          </a:xfrm>
        </p:spPr>
        <p:txBody>
          <a:bodyPr>
            <a:normAutofit lnSpcReduction="10000"/>
          </a:bodyPr>
          <a:lstStyle/>
          <a:p>
            <a:pPr lvl="0">
              <a:buFont typeface="Wingdings" pitchFamily="2" charset="2"/>
              <a:buChar char="q"/>
            </a:pPr>
            <a:r>
              <a:rPr lang="en-NG" sz="2400" dirty="0"/>
              <a:t>Train yourself to use your talents and experience to see opportunities</a:t>
            </a:r>
          </a:p>
          <a:p>
            <a:pPr lvl="0">
              <a:buFont typeface="Wingdings" pitchFamily="2" charset="2"/>
              <a:buChar char="q"/>
            </a:pPr>
            <a:r>
              <a:rPr lang="en-NG" sz="2400" dirty="0"/>
              <a:t>Clarify your reasons and your goals. Why are you doing this? What do you hope to achieve?</a:t>
            </a:r>
          </a:p>
          <a:p>
            <a:pPr lvl="0">
              <a:buFont typeface="Wingdings" pitchFamily="2" charset="2"/>
              <a:buChar char="q"/>
            </a:pPr>
            <a:r>
              <a:rPr lang="en-NG" sz="2400" dirty="0"/>
              <a:t>Understand your entrepreneurial personality. Who are you? What makes you tick?</a:t>
            </a:r>
          </a:p>
          <a:p>
            <a:pPr lvl="0">
              <a:buFont typeface="Wingdings" pitchFamily="2" charset="2"/>
              <a:buChar char="q"/>
            </a:pPr>
            <a:r>
              <a:rPr lang="en-NG" sz="2400" dirty="0"/>
              <a:t>Map your skills and experience. What can you do? What do you know?</a:t>
            </a:r>
          </a:p>
          <a:p>
            <a:pPr lvl="0">
              <a:buFont typeface="Wingdings" pitchFamily="2" charset="2"/>
              <a:buChar char="q"/>
            </a:pPr>
            <a:r>
              <a:rPr lang="en-NG" sz="2400" dirty="0"/>
              <a:t>Leverage your relationships and resources. Who can help you? What assets are available for your use?</a:t>
            </a:r>
          </a:p>
          <a:p>
            <a:pPr lvl="0">
              <a:buFont typeface="Wingdings" pitchFamily="2" charset="2"/>
              <a:buChar char="q"/>
            </a:pPr>
            <a:r>
              <a:rPr lang="en-NG" sz="2400" dirty="0"/>
              <a:t>Position yourself for high performance. Are you optimally positioned to bring your "A" game--your best effort, energy, and performance</a:t>
            </a:r>
            <a:r>
              <a:rPr lang="en-NG" dirty="0"/>
              <a:t>?</a:t>
            </a:r>
          </a:p>
          <a:p>
            <a:endParaRPr lang="en-NG" dirty="0"/>
          </a:p>
        </p:txBody>
      </p:sp>
    </p:spTree>
    <p:extLst>
      <p:ext uri="{BB962C8B-B14F-4D97-AF65-F5344CB8AC3E}">
        <p14:creationId xmlns:p14="http://schemas.microsoft.com/office/powerpoint/2010/main" val="398598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pPr lvl="0" algn="ctr"/>
            <a:r>
              <a:rPr lang="en-NG" dirty="0"/>
              <a:t>Why entrepreneurial thinking is an important skill for an entrepreneur</a:t>
            </a:r>
          </a:p>
        </p:txBody>
      </p:sp>
      <p:sp>
        <p:nvSpPr>
          <p:cNvPr id="3" name="Content Placeholder 2">
            <a:extLst>
              <a:ext uri="{FF2B5EF4-FFF2-40B4-BE49-F238E27FC236}">
                <a16:creationId xmlns:a16="http://schemas.microsoft.com/office/drawing/2014/main" id="{4620B118-2D4A-CC0C-6BB2-FCC048C9B9F2}"/>
              </a:ext>
            </a:extLst>
          </p:cNvPr>
          <p:cNvSpPr>
            <a:spLocks noGrp="1"/>
          </p:cNvSpPr>
          <p:nvPr>
            <p:ph idx="1"/>
          </p:nvPr>
        </p:nvSpPr>
        <p:spPr>
          <a:xfrm>
            <a:off x="494271" y="2015732"/>
            <a:ext cx="11355860" cy="3450613"/>
          </a:xfrm>
        </p:spPr>
        <p:txBody>
          <a:bodyPr>
            <a:normAutofit/>
          </a:bodyPr>
          <a:lstStyle/>
          <a:p>
            <a:pPr marL="0" indent="0" algn="ctr">
              <a:buNone/>
            </a:pPr>
            <a:r>
              <a:rPr lang="en-NG" sz="3600" dirty="0"/>
              <a:t>Entrepreneurial thinking skills refer to the ability to identify marketplace opportunities and discover the most appropriate ways and time to capitalize on them. Sometimes, it is simply referred to as the ability to find and pursue the problem-solution fits.</a:t>
            </a:r>
          </a:p>
          <a:p>
            <a:pPr marL="0" indent="0">
              <a:buNone/>
            </a:pPr>
            <a:endParaRPr lang="en-NG" sz="2800" dirty="0"/>
          </a:p>
        </p:txBody>
      </p:sp>
    </p:spTree>
    <p:extLst>
      <p:ext uri="{BB962C8B-B14F-4D97-AF65-F5344CB8AC3E}">
        <p14:creationId xmlns:p14="http://schemas.microsoft.com/office/powerpoint/2010/main" val="282030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1D59-C5AB-8E2E-BFC3-5E6FAC2DCE78}"/>
              </a:ext>
            </a:extLst>
          </p:cNvPr>
          <p:cNvSpPr>
            <a:spLocks noGrp="1"/>
          </p:cNvSpPr>
          <p:nvPr>
            <p:ph type="title"/>
          </p:nvPr>
        </p:nvSpPr>
        <p:spPr/>
        <p:txBody>
          <a:bodyPr/>
          <a:lstStyle/>
          <a:p>
            <a:pPr algn="ctr"/>
            <a:r>
              <a:rPr lang="en-NG" dirty="0"/>
              <a:t>Why entrepreneurial thinking is an important skill for an entrepreneur</a:t>
            </a:r>
          </a:p>
        </p:txBody>
      </p:sp>
      <p:sp>
        <p:nvSpPr>
          <p:cNvPr id="3" name="Content Placeholder 2">
            <a:extLst>
              <a:ext uri="{FF2B5EF4-FFF2-40B4-BE49-F238E27FC236}">
                <a16:creationId xmlns:a16="http://schemas.microsoft.com/office/drawing/2014/main" id="{7AE36F3B-0602-9CF6-0FED-6B43FB7696E6}"/>
              </a:ext>
            </a:extLst>
          </p:cNvPr>
          <p:cNvSpPr>
            <a:spLocks noGrp="1"/>
          </p:cNvSpPr>
          <p:nvPr>
            <p:ph idx="1"/>
          </p:nvPr>
        </p:nvSpPr>
        <p:spPr>
          <a:xfrm>
            <a:off x="703385" y="2015732"/>
            <a:ext cx="11488615" cy="4037749"/>
          </a:xfrm>
        </p:spPr>
        <p:txBody>
          <a:bodyPr>
            <a:noAutofit/>
          </a:bodyPr>
          <a:lstStyle/>
          <a:p>
            <a:pPr>
              <a:buFont typeface="Wingdings" pitchFamily="2" charset="2"/>
              <a:buChar char="q"/>
            </a:pPr>
            <a:r>
              <a:rPr lang="en-GB" sz="2800" dirty="0"/>
              <a:t>Build a solid relationship bridge "The ability to build strong relationships is crucial for survival and growth. Successful entrepreneurs are adept at building relationships." And, they are skilled at keeping and growing them over the long run.</a:t>
            </a:r>
          </a:p>
          <a:p>
            <a:pPr>
              <a:buFont typeface="Wingdings" pitchFamily="2" charset="2"/>
              <a:buChar char="q"/>
            </a:pPr>
            <a:r>
              <a:rPr lang="en-GB" sz="2800" dirty="0"/>
              <a:t>Know your business "health” metrics. The most successful entrepreneurs know exactly what makes their organizations tick, and they keep a very close eye on the metrics-.making fast corrections when necessary</a:t>
            </a:r>
            <a:endParaRPr lang="en-NG" sz="2800" dirty="0"/>
          </a:p>
        </p:txBody>
      </p:sp>
    </p:spTree>
    <p:extLst>
      <p:ext uri="{BB962C8B-B14F-4D97-AF65-F5344CB8AC3E}">
        <p14:creationId xmlns:p14="http://schemas.microsoft.com/office/powerpoint/2010/main" val="144389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5 Elements of a Niche - LaConte Consulting">
            <a:extLst>
              <a:ext uri="{FF2B5EF4-FFF2-40B4-BE49-F238E27FC236}">
                <a16:creationId xmlns:a16="http://schemas.microsoft.com/office/drawing/2014/main" id="{6F87F85A-4C5B-949E-F58D-4B38EE19C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671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5B49319-FF37-56B1-F545-D0A06356190D}"/>
              </a:ext>
            </a:extLst>
          </p:cNvPr>
          <p:cNvSpPr/>
          <p:nvPr/>
        </p:nvSpPr>
        <p:spPr>
          <a:xfrm>
            <a:off x="0" y="5906530"/>
            <a:ext cx="12192000" cy="259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3" name="Rectangle 2">
            <a:extLst>
              <a:ext uri="{FF2B5EF4-FFF2-40B4-BE49-F238E27FC236}">
                <a16:creationId xmlns:a16="http://schemas.microsoft.com/office/drawing/2014/main" id="{A78155AA-EFB4-5C8E-236D-04D44DA3C938}"/>
              </a:ext>
            </a:extLst>
          </p:cNvPr>
          <p:cNvSpPr/>
          <p:nvPr/>
        </p:nvSpPr>
        <p:spPr>
          <a:xfrm>
            <a:off x="0" y="0"/>
            <a:ext cx="12192000" cy="790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G" sz="3600" dirty="0"/>
              <a:t>KNOWING WHERE YOUR IDEA FITS</a:t>
            </a:r>
          </a:p>
          <a:p>
            <a:pPr algn="ctr"/>
            <a:endParaRPr lang="en-NG" dirty="0"/>
          </a:p>
        </p:txBody>
      </p:sp>
    </p:spTree>
    <p:extLst>
      <p:ext uri="{BB962C8B-B14F-4D97-AF65-F5344CB8AC3E}">
        <p14:creationId xmlns:p14="http://schemas.microsoft.com/office/powerpoint/2010/main" val="323145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5F12777-BA22-C2BF-C417-14441D3630DF}"/>
              </a:ext>
            </a:extLst>
          </p:cNvPr>
          <p:cNvGraphicFramePr/>
          <p:nvPr>
            <p:extLst>
              <p:ext uri="{D42A27DB-BD31-4B8C-83A1-F6EECF244321}">
                <p14:modId xmlns:p14="http://schemas.microsoft.com/office/powerpoint/2010/main" val="1714912932"/>
              </p:ext>
            </p:extLst>
          </p:nvPr>
        </p:nvGraphicFramePr>
        <p:xfrm>
          <a:off x="0" y="0"/>
          <a:ext cx="12192000" cy="613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0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r>
              <a:rPr lang="en-NG" dirty="0"/>
              <a:t>Intended Learning Outcomes</a:t>
            </a:r>
            <a:br>
              <a:rPr lang="en-NG" dirty="0"/>
            </a:br>
            <a:endParaRPr lang="en-NG" dirty="0"/>
          </a:p>
        </p:txBody>
      </p:sp>
      <p:sp>
        <p:nvSpPr>
          <p:cNvPr id="3" name="Content Placeholder 2">
            <a:extLst>
              <a:ext uri="{FF2B5EF4-FFF2-40B4-BE49-F238E27FC236}">
                <a16:creationId xmlns:a16="http://schemas.microsoft.com/office/drawing/2014/main" id="{4620B118-2D4A-CC0C-6BB2-FCC048C9B9F2}"/>
              </a:ext>
            </a:extLst>
          </p:cNvPr>
          <p:cNvSpPr>
            <a:spLocks noGrp="1"/>
          </p:cNvSpPr>
          <p:nvPr>
            <p:ph idx="1"/>
          </p:nvPr>
        </p:nvSpPr>
        <p:spPr>
          <a:xfrm>
            <a:off x="494271" y="2015732"/>
            <a:ext cx="11355860" cy="3450613"/>
          </a:xfrm>
        </p:spPr>
        <p:txBody>
          <a:bodyPr>
            <a:normAutofit/>
          </a:bodyPr>
          <a:lstStyle/>
          <a:p>
            <a:pPr marL="0" indent="0">
              <a:buNone/>
            </a:pPr>
            <a:r>
              <a:rPr lang="en-NG" sz="2800" dirty="0"/>
              <a:t>By the end of this module, you will be able to:</a:t>
            </a:r>
          </a:p>
          <a:p>
            <a:pPr lvl="0">
              <a:buFont typeface="Wingdings" pitchFamily="2" charset="2"/>
              <a:buChar char="q"/>
            </a:pPr>
            <a:r>
              <a:rPr lang="en-NG" sz="2800" dirty="0"/>
              <a:t> Develop self-directed entrepreneurial ideas;</a:t>
            </a:r>
          </a:p>
          <a:p>
            <a:pPr lvl="0">
              <a:buFont typeface="Wingdings" pitchFamily="2" charset="2"/>
              <a:buChar char="q"/>
            </a:pPr>
            <a:r>
              <a:rPr lang="en-NG" sz="2800" dirty="0"/>
              <a:t> Provide solutions to an identified gap(s) in your environment/business; and</a:t>
            </a:r>
          </a:p>
          <a:p>
            <a:pPr lvl="0">
              <a:buFont typeface="Wingdings" pitchFamily="2" charset="2"/>
              <a:buChar char="q"/>
            </a:pPr>
            <a:r>
              <a:rPr lang="en-NG" sz="2800" dirty="0"/>
              <a:t> Apply entrepreneurial thinking skills in your business </a:t>
            </a:r>
          </a:p>
        </p:txBody>
      </p:sp>
    </p:spTree>
    <p:extLst>
      <p:ext uri="{BB962C8B-B14F-4D97-AF65-F5344CB8AC3E}">
        <p14:creationId xmlns:p14="http://schemas.microsoft.com/office/powerpoint/2010/main" val="126067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6B0DA65-9D57-AC8C-F761-EC70F407A5B0}"/>
              </a:ext>
            </a:extLst>
          </p:cNvPr>
          <p:cNvGraphicFramePr/>
          <p:nvPr>
            <p:extLst>
              <p:ext uri="{D42A27DB-BD31-4B8C-83A1-F6EECF244321}">
                <p14:modId xmlns:p14="http://schemas.microsoft.com/office/powerpoint/2010/main" val="662425116"/>
              </p:ext>
            </p:extLst>
          </p:nvPr>
        </p:nvGraphicFramePr>
        <p:xfrm>
          <a:off x="0" y="1"/>
          <a:ext cx="12192000" cy="6154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989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769-D2AC-BB3D-E3D6-D9E5F30D2A62}"/>
              </a:ext>
            </a:extLst>
          </p:cNvPr>
          <p:cNvSpPr>
            <a:spLocks noGrp="1"/>
          </p:cNvSpPr>
          <p:nvPr>
            <p:ph type="title"/>
          </p:nvPr>
        </p:nvSpPr>
        <p:spPr/>
        <p:txBody>
          <a:bodyPr/>
          <a:lstStyle/>
          <a:p>
            <a:r>
              <a:rPr lang="en-NG" dirty="0"/>
              <a:t>entrepreneurial thinking </a:t>
            </a:r>
          </a:p>
        </p:txBody>
      </p:sp>
      <p:sp>
        <p:nvSpPr>
          <p:cNvPr id="3" name="Content Placeholder 2">
            <a:extLst>
              <a:ext uri="{FF2B5EF4-FFF2-40B4-BE49-F238E27FC236}">
                <a16:creationId xmlns:a16="http://schemas.microsoft.com/office/drawing/2014/main" id="{4620B118-2D4A-CC0C-6BB2-FCC048C9B9F2}"/>
              </a:ext>
            </a:extLst>
          </p:cNvPr>
          <p:cNvSpPr>
            <a:spLocks noGrp="1"/>
          </p:cNvSpPr>
          <p:nvPr>
            <p:ph idx="1"/>
          </p:nvPr>
        </p:nvSpPr>
        <p:spPr>
          <a:xfrm>
            <a:off x="494271" y="2015732"/>
            <a:ext cx="11355860" cy="4037749"/>
          </a:xfrm>
        </p:spPr>
        <p:txBody>
          <a:bodyPr>
            <a:normAutofit fontScale="92500" lnSpcReduction="20000"/>
          </a:bodyPr>
          <a:lstStyle/>
          <a:p>
            <a:pPr>
              <a:buFont typeface="Wingdings" pitchFamily="2" charset="2"/>
              <a:buChar char="q"/>
            </a:pPr>
            <a:r>
              <a:rPr lang="en-NG" dirty="0"/>
              <a:t> Entrepreneurship thinking is </a:t>
            </a:r>
            <a:r>
              <a:rPr lang="en-NG" b="1" u="sng" dirty="0"/>
              <a:t>a complicated multi-faceted challenge</a:t>
            </a:r>
            <a:r>
              <a:rPr lang="en-NG" dirty="0"/>
              <a:t> which </a:t>
            </a:r>
            <a:r>
              <a:rPr lang="en-NG" b="1" u="sng" dirty="0"/>
              <a:t>requires a system thinking approach </a:t>
            </a:r>
            <a:r>
              <a:rPr lang="en-NG" dirty="0"/>
              <a:t>rather than a linear mindset. </a:t>
            </a:r>
          </a:p>
          <a:p>
            <a:pPr>
              <a:buFont typeface="Wingdings" pitchFamily="2" charset="2"/>
              <a:buChar char="q"/>
            </a:pPr>
            <a:r>
              <a:rPr lang="en-NG" sz="2400" dirty="0"/>
              <a:t> It is a way of thinking, reasoning and acting that is opportunity obsessed, holistic in approach and leadership based. ~Jeff Timmons  </a:t>
            </a:r>
          </a:p>
          <a:p>
            <a:pPr>
              <a:buFont typeface="Wingdings" pitchFamily="2" charset="2"/>
              <a:buChar char="q"/>
            </a:pPr>
            <a:r>
              <a:rPr lang="en-NG" sz="2400" dirty="0"/>
              <a:t> Systems’ thinking is the only way </a:t>
            </a:r>
            <a:r>
              <a:rPr lang="en-NG" sz="2400" b="1" u="sng" dirty="0"/>
              <a:t>to create the high-quality entrepreneurs</a:t>
            </a:r>
            <a:r>
              <a:rPr lang="en-NG" sz="2400" dirty="0"/>
              <a:t> we need for the future</a:t>
            </a:r>
          </a:p>
          <a:p>
            <a:pPr>
              <a:buFont typeface="Wingdings" pitchFamily="2" charset="2"/>
              <a:buChar char="q"/>
            </a:pPr>
            <a:r>
              <a:rPr lang="en-NG" sz="2400" dirty="0"/>
              <a:t> </a:t>
            </a:r>
            <a:r>
              <a:rPr lang="en-GB" sz="2400" dirty="0"/>
              <a:t>More than just start-ups; It is </a:t>
            </a:r>
            <a:r>
              <a:rPr lang="en-NG" b="1" dirty="0"/>
              <a:t>how systems work over time and within the context of larger systems</a:t>
            </a:r>
            <a:r>
              <a:rPr lang="en-NG" dirty="0"/>
              <a:t>.</a:t>
            </a:r>
            <a:endParaRPr lang="en-NG" sz="2400" dirty="0"/>
          </a:p>
          <a:p>
            <a:pPr>
              <a:buFont typeface="Wingdings" pitchFamily="2" charset="2"/>
              <a:buChar char="q"/>
            </a:pPr>
            <a:r>
              <a:rPr lang="en-GB" sz="2400" dirty="0"/>
              <a:t> It is all about doing something that has never been done or in a way that has not been done before</a:t>
            </a:r>
            <a:r>
              <a:rPr lang="en-NG" sz="2400" dirty="0"/>
              <a:t> </a:t>
            </a:r>
          </a:p>
        </p:txBody>
      </p:sp>
    </p:spTree>
    <p:extLst>
      <p:ext uri="{BB962C8B-B14F-4D97-AF65-F5344CB8AC3E}">
        <p14:creationId xmlns:p14="http://schemas.microsoft.com/office/powerpoint/2010/main" val="46751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1C67-FB18-D5C1-52A5-AD1949E41334}"/>
              </a:ext>
            </a:extLst>
          </p:cNvPr>
          <p:cNvSpPr>
            <a:spLocks noGrp="1"/>
          </p:cNvSpPr>
          <p:nvPr>
            <p:ph type="title"/>
          </p:nvPr>
        </p:nvSpPr>
        <p:spPr/>
        <p:txBody>
          <a:bodyPr/>
          <a:lstStyle/>
          <a:p>
            <a:endParaRPr lang="en-NG"/>
          </a:p>
        </p:txBody>
      </p:sp>
      <p:graphicFrame>
        <p:nvGraphicFramePr>
          <p:cNvPr id="6" name="Content Placeholder 5">
            <a:extLst>
              <a:ext uri="{FF2B5EF4-FFF2-40B4-BE49-F238E27FC236}">
                <a16:creationId xmlns:a16="http://schemas.microsoft.com/office/drawing/2014/main" id="{B093BA3D-A1A1-67EF-607F-2855C1621844}"/>
              </a:ext>
            </a:extLst>
          </p:cNvPr>
          <p:cNvGraphicFramePr>
            <a:graphicFrameLocks noGrp="1"/>
          </p:cNvGraphicFramePr>
          <p:nvPr>
            <p:ph idx="1"/>
            <p:extLst>
              <p:ext uri="{D42A27DB-BD31-4B8C-83A1-F6EECF244321}">
                <p14:modId xmlns:p14="http://schemas.microsoft.com/office/powerpoint/2010/main" val="938135940"/>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315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0677-057D-D283-824D-0C033B8D2C65}"/>
              </a:ext>
            </a:extLst>
          </p:cNvPr>
          <p:cNvSpPr>
            <a:spLocks noGrp="1"/>
          </p:cNvSpPr>
          <p:nvPr>
            <p:ph type="title"/>
          </p:nvPr>
        </p:nvSpPr>
        <p:spPr/>
        <p:txBody>
          <a:bodyPr/>
          <a:lstStyle/>
          <a:p>
            <a:pPr algn="ctr"/>
            <a:r>
              <a:rPr lang="en-GB" altLang="en-NG" dirty="0"/>
              <a:t>Entrepreneurship development in teaching and learning</a:t>
            </a:r>
            <a:endParaRPr lang="en-NG" dirty="0"/>
          </a:p>
        </p:txBody>
      </p:sp>
      <p:graphicFrame>
        <p:nvGraphicFramePr>
          <p:cNvPr id="4" name="Content Placeholder 3">
            <a:extLst>
              <a:ext uri="{FF2B5EF4-FFF2-40B4-BE49-F238E27FC236}">
                <a16:creationId xmlns:a16="http://schemas.microsoft.com/office/drawing/2014/main" id="{3CAF4010-7AED-9BC3-EB35-FA53B5D4A759}"/>
              </a:ext>
            </a:extLst>
          </p:cNvPr>
          <p:cNvGraphicFramePr>
            <a:graphicFrameLocks noGrp="1"/>
          </p:cNvGraphicFramePr>
          <p:nvPr>
            <p:ph idx="1"/>
            <p:extLst>
              <p:ext uri="{D42A27DB-BD31-4B8C-83A1-F6EECF244321}">
                <p14:modId xmlns:p14="http://schemas.microsoft.com/office/powerpoint/2010/main" val="4144828244"/>
              </p:ext>
            </p:extLst>
          </p:nvPr>
        </p:nvGraphicFramePr>
        <p:xfrm>
          <a:off x="0" y="2015732"/>
          <a:ext cx="12191999" cy="4037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164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131EF94E-0A2F-32EA-3E03-1FC633D033F4}"/>
              </a:ext>
            </a:extLst>
          </p:cNvPr>
          <p:cNvGraphicFramePr>
            <a:graphicFrameLocks/>
          </p:cNvGraphicFramePr>
          <p:nvPr>
            <p:extLst>
              <p:ext uri="{D42A27DB-BD31-4B8C-83A1-F6EECF244321}">
                <p14:modId xmlns:p14="http://schemas.microsoft.com/office/powerpoint/2010/main" val="739234256"/>
              </p:ext>
            </p:extLst>
          </p:nvPr>
        </p:nvGraphicFramePr>
        <p:xfrm>
          <a:off x="0" y="0"/>
          <a:ext cx="12191999" cy="6189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16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2CD06-892E-2B67-42E5-56E247F3E3E9}"/>
              </a:ext>
            </a:extLst>
          </p:cNvPr>
          <p:cNvSpPr>
            <a:spLocks noGrp="1"/>
          </p:cNvSpPr>
          <p:nvPr>
            <p:ph type="title"/>
          </p:nvPr>
        </p:nvSpPr>
        <p:spPr/>
        <p:txBody>
          <a:bodyPr/>
          <a:lstStyle/>
          <a:p>
            <a:r>
              <a:rPr lang="en-GB" dirty="0"/>
              <a:t>Life skills </a:t>
            </a:r>
            <a:endParaRPr lang="en-NG" dirty="0"/>
          </a:p>
        </p:txBody>
      </p:sp>
      <p:sp>
        <p:nvSpPr>
          <p:cNvPr id="4" name="Content Placeholder 3">
            <a:extLst>
              <a:ext uri="{FF2B5EF4-FFF2-40B4-BE49-F238E27FC236}">
                <a16:creationId xmlns:a16="http://schemas.microsoft.com/office/drawing/2014/main" id="{8D27CA00-4A64-1B4A-625D-C7FDD86536D8}"/>
              </a:ext>
            </a:extLst>
          </p:cNvPr>
          <p:cNvSpPr>
            <a:spLocks noGrp="1"/>
          </p:cNvSpPr>
          <p:nvPr>
            <p:ph sz="half" idx="2"/>
          </p:nvPr>
        </p:nvSpPr>
        <p:spPr>
          <a:xfrm>
            <a:off x="1447190" y="1860482"/>
            <a:ext cx="6213999" cy="4193355"/>
          </a:xfrm>
        </p:spPr>
        <p:txBody>
          <a:bodyPr>
            <a:normAutofit lnSpcReduction="10000"/>
          </a:bodyPr>
          <a:lstStyle/>
          <a:p>
            <a:pPr marL="0" lvl="0" indent="0">
              <a:buNone/>
            </a:pPr>
            <a:r>
              <a:rPr lang="en-NG" sz="2200" dirty="0"/>
              <a:t>Give the abilities to…</a:t>
            </a:r>
          </a:p>
          <a:p>
            <a:pPr lvl="0">
              <a:buFont typeface="Wingdings" pitchFamily="2" charset="2"/>
              <a:buChar char="q"/>
            </a:pPr>
            <a:r>
              <a:rPr lang="en-NG" sz="2200" dirty="0"/>
              <a:t> Live and relate with people</a:t>
            </a:r>
          </a:p>
          <a:p>
            <a:pPr lvl="0">
              <a:buFont typeface="Wingdings" pitchFamily="2" charset="2"/>
              <a:buChar char="q"/>
            </a:pPr>
            <a:r>
              <a:rPr lang="en-NG" sz="2200" dirty="0"/>
              <a:t> Manage the persons around you or your contacts </a:t>
            </a:r>
          </a:p>
          <a:p>
            <a:pPr lvl="0">
              <a:buFont typeface="Wingdings" pitchFamily="2" charset="2"/>
              <a:buChar char="q"/>
            </a:pPr>
            <a:r>
              <a:rPr lang="en-NG" sz="2200" dirty="0"/>
              <a:t> Cope with different facet of life challenges</a:t>
            </a:r>
          </a:p>
          <a:p>
            <a:pPr lvl="0">
              <a:buFont typeface="Wingdings" pitchFamily="2" charset="2"/>
              <a:buChar char="q"/>
            </a:pPr>
            <a:r>
              <a:rPr lang="en-NG" sz="2200" dirty="0"/>
              <a:t> Drives you in dealing with daily activities</a:t>
            </a:r>
          </a:p>
          <a:p>
            <a:pPr lvl="0">
              <a:buFont typeface="Wingdings" pitchFamily="2" charset="2"/>
              <a:buChar char="q"/>
            </a:pPr>
            <a:r>
              <a:rPr lang="en-NG" sz="2200" dirty="0"/>
              <a:t> Motivates your ideas and direct your intuition.  </a:t>
            </a:r>
          </a:p>
          <a:p>
            <a:endParaRPr lang="en-NG" dirty="0"/>
          </a:p>
        </p:txBody>
      </p:sp>
      <p:sp>
        <p:nvSpPr>
          <p:cNvPr id="6" name="Content Placeholder 5">
            <a:extLst>
              <a:ext uri="{FF2B5EF4-FFF2-40B4-BE49-F238E27FC236}">
                <a16:creationId xmlns:a16="http://schemas.microsoft.com/office/drawing/2014/main" id="{AC9F3659-A54C-5893-9921-40AD5D85AB30}"/>
              </a:ext>
            </a:extLst>
          </p:cNvPr>
          <p:cNvSpPr>
            <a:spLocks noGrp="1"/>
          </p:cNvSpPr>
          <p:nvPr>
            <p:ph sz="quarter" idx="4"/>
          </p:nvPr>
        </p:nvSpPr>
        <p:spPr>
          <a:xfrm>
            <a:off x="7546848" y="2001795"/>
            <a:ext cx="4645152" cy="3481781"/>
          </a:xfrm>
        </p:spPr>
        <p:txBody>
          <a:bodyPr>
            <a:normAutofit lnSpcReduction="10000"/>
          </a:bodyPr>
          <a:lstStyle/>
          <a:p>
            <a:pPr marL="0" indent="0">
              <a:buNone/>
            </a:pPr>
            <a:r>
              <a:rPr lang="en-GB" dirty="0"/>
              <a:t>       These skills are needed for:</a:t>
            </a:r>
            <a:endParaRPr lang="en-NG" sz="1400" dirty="0"/>
          </a:p>
          <a:p>
            <a:pPr lvl="1">
              <a:buFont typeface="Wingdings" pitchFamily="2" charset="2"/>
              <a:buChar char="q"/>
            </a:pPr>
            <a:r>
              <a:rPr lang="en-NG" sz="2200" dirty="0"/>
              <a:t> Initiative and self-direction</a:t>
            </a:r>
          </a:p>
          <a:p>
            <a:pPr lvl="1">
              <a:buFont typeface="Wingdings" pitchFamily="2" charset="2"/>
              <a:buChar char="q"/>
            </a:pPr>
            <a:r>
              <a:rPr lang="en-NG" sz="2200" dirty="0"/>
              <a:t> Risk taking</a:t>
            </a:r>
          </a:p>
          <a:p>
            <a:pPr lvl="1">
              <a:buFont typeface="Wingdings" pitchFamily="2" charset="2"/>
              <a:buChar char="q"/>
            </a:pPr>
            <a:r>
              <a:rPr lang="en-NG" sz="2200" dirty="0"/>
              <a:t> Flexibility and adaptability</a:t>
            </a:r>
          </a:p>
          <a:p>
            <a:pPr lvl="1">
              <a:buFont typeface="Wingdings" pitchFamily="2" charset="2"/>
              <a:buChar char="q"/>
            </a:pPr>
            <a:r>
              <a:rPr lang="en-NG" sz="2200" dirty="0"/>
              <a:t> Critical thinking</a:t>
            </a:r>
          </a:p>
          <a:p>
            <a:pPr lvl="1">
              <a:buFont typeface="Wingdings" pitchFamily="2" charset="2"/>
              <a:buChar char="q"/>
            </a:pPr>
            <a:r>
              <a:rPr lang="en-NG" sz="2200" dirty="0"/>
              <a:t> Problem solving </a:t>
            </a:r>
          </a:p>
          <a:p>
            <a:pPr lvl="1">
              <a:buFont typeface="Wingdings" pitchFamily="2" charset="2"/>
              <a:buChar char="q"/>
            </a:pPr>
            <a:r>
              <a:rPr lang="en-NG" sz="2200" dirty="0"/>
              <a:t> Creativity and innovation </a:t>
            </a:r>
          </a:p>
          <a:p>
            <a:pPr lvl="1">
              <a:buFont typeface="Wingdings" pitchFamily="2" charset="2"/>
              <a:buChar char="q"/>
            </a:pPr>
            <a:r>
              <a:rPr lang="en-NG" sz="2200" dirty="0"/>
              <a:t> Creating value</a:t>
            </a:r>
          </a:p>
          <a:p>
            <a:endParaRPr lang="en-NG" dirty="0"/>
          </a:p>
        </p:txBody>
      </p:sp>
    </p:spTree>
    <p:extLst>
      <p:ext uri="{BB962C8B-B14F-4D97-AF65-F5344CB8AC3E}">
        <p14:creationId xmlns:p14="http://schemas.microsoft.com/office/powerpoint/2010/main" val="385185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DF585D-A88B-96B3-0F7E-8BB53C88AD5A}"/>
              </a:ext>
            </a:extLst>
          </p:cNvPr>
          <p:cNvPicPr>
            <a:picLocks noChangeAspect="1"/>
          </p:cNvPicPr>
          <p:nvPr/>
        </p:nvPicPr>
        <p:blipFill>
          <a:blip r:embed="rId2"/>
          <a:stretch>
            <a:fillRect/>
          </a:stretch>
        </p:blipFill>
        <p:spPr>
          <a:xfrm>
            <a:off x="0" y="580292"/>
            <a:ext cx="12192000" cy="5574323"/>
          </a:xfrm>
          <a:prstGeom prst="rect">
            <a:avLst/>
          </a:prstGeom>
        </p:spPr>
      </p:pic>
      <p:sp>
        <p:nvSpPr>
          <p:cNvPr id="3" name="Rectangle 2">
            <a:extLst>
              <a:ext uri="{FF2B5EF4-FFF2-40B4-BE49-F238E27FC236}">
                <a16:creationId xmlns:a16="http://schemas.microsoft.com/office/drawing/2014/main" id="{2EE3BBBE-87AB-1DA2-9B2E-5D14D2D8F239}"/>
              </a:ext>
            </a:extLst>
          </p:cNvPr>
          <p:cNvSpPr/>
          <p:nvPr/>
        </p:nvSpPr>
        <p:spPr>
          <a:xfrm>
            <a:off x="0" y="1"/>
            <a:ext cx="12192000" cy="58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Entrepreneurship Skill-Sets</a:t>
            </a:r>
            <a:endParaRPr lang="en-NG" sz="2800" dirty="0"/>
          </a:p>
        </p:txBody>
      </p:sp>
    </p:spTree>
    <p:extLst>
      <p:ext uri="{BB962C8B-B14F-4D97-AF65-F5344CB8AC3E}">
        <p14:creationId xmlns:p14="http://schemas.microsoft.com/office/powerpoint/2010/main" val="360845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5723-038C-2276-84A5-2976DE789B29}"/>
              </a:ext>
            </a:extLst>
          </p:cNvPr>
          <p:cNvSpPr>
            <a:spLocks noGrp="1"/>
          </p:cNvSpPr>
          <p:nvPr>
            <p:ph type="title"/>
          </p:nvPr>
        </p:nvSpPr>
        <p:spPr/>
        <p:txBody>
          <a:bodyPr/>
          <a:lstStyle/>
          <a:p>
            <a:r>
              <a:rPr lang="en-NG" dirty="0"/>
              <a:t>Developing Entrepreneurial Thinking Skills</a:t>
            </a:r>
          </a:p>
        </p:txBody>
      </p:sp>
      <p:sp>
        <p:nvSpPr>
          <p:cNvPr id="3" name="Content Placeholder 2">
            <a:extLst>
              <a:ext uri="{FF2B5EF4-FFF2-40B4-BE49-F238E27FC236}">
                <a16:creationId xmlns:a16="http://schemas.microsoft.com/office/drawing/2014/main" id="{0B75709B-8894-EFED-0987-08E918FF89AA}"/>
              </a:ext>
            </a:extLst>
          </p:cNvPr>
          <p:cNvSpPr>
            <a:spLocks noGrp="1"/>
          </p:cNvSpPr>
          <p:nvPr>
            <p:ph idx="1"/>
          </p:nvPr>
        </p:nvSpPr>
        <p:spPr>
          <a:xfrm>
            <a:off x="720969" y="1767256"/>
            <a:ext cx="11471031" cy="4374052"/>
          </a:xfrm>
        </p:spPr>
        <p:txBody>
          <a:bodyPr>
            <a:noAutofit/>
          </a:bodyPr>
          <a:lstStyle/>
          <a:p>
            <a:pPr>
              <a:buFont typeface="Wingdings" pitchFamily="2" charset="2"/>
              <a:buChar char="q"/>
            </a:pPr>
            <a:r>
              <a:rPr lang="en-NG" sz="2400" dirty="0"/>
              <a:t>Not “Science” i.e., deterministic. </a:t>
            </a:r>
            <a:r>
              <a:rPr lang="en-GB" sz="2400" dirty="0"/>
              <a:t>That is, if we do A and B and C, we will get outcome D. </a:t>
            </a:r>
            <a:endParaRPr lang="en-NG" sz="2400" dirty="0"/>
          </a:p>
          <a:p>
            <a:pPr>
              <a:buFont typeface="Wingdings" pitchFamily="2" charset="2"/>
              <a:buChar char="q"/>
            </a:pPr>
            <a:r>
              <a:rPr lang="en-NG" sz="2400" dirty="0"/>
              <a:t>Not an “Art” that is abstract and success comes only to a gifted few. </a:t>
            </a:r>
          </a:p>
          <a:p>
            <a:pPr>
              <a:buFont typeface="Wingdings" pitchFamily="2" charset="2"/>
              <a:buChar char="q"/>
            </a:pPr>
            <a:r>
              <a:rPr lang="en-GB" sz="2400" b="1" dirty="0"/>
              <a:t>Entrepreneurship is a craft</a:t>
            </a:r>
            <a:endParaRPr lang="en-NG" sz="2400" dirty="0"/>
          </a:p>
          <a:p>
            <a:pPr marL="514350" lvl="0" indent="-514350">
              <a:buFont typeface="+mj-lt"/>
              <a:buAutoNum type="romanLcPeriod"/>
            </a:pPr>
            <a:r>
              <a:rPr lang="en-NG" sz="2400" dirty="0"/>
              <a:t>It is </a:t>
            </a:r>
            <a:r>
              <a:rPr lang="en-NG" sz="2400" u="sng" dirty="0">
                <a:solidFill>
                  <a:srgbClr val="FF0000"/>
                </a:solidFill>
              </a:rPr>
              <a:t>accessible</a:t>
            </a:r>
            <a:r>
              <a:rPr lang="en-NG" sz="2400" dirty="0">
                <a:solidFill>
                  <a:srgbClr val="FF0000"/>
                </a:solidFill>
              </a:rPr>
              <a:t> </a:t>
            </a:r>
            <a:r>
              <a:rPr lang="en-NG" sz="2400" b="1" dirty="0"/>
              <a:t>(something that everyone can do) and yet it produces unique products. </a:t>
            </a:r>
            <a:endParaRPr lang="en-NG" sz="2400" dirty="0"/>
          </a:p>
          <a:p>
            <a:pPr marL="514350" lvl="0" indent="-514350">
              <a:buFont typeface="+mj-lt"/>
              <a:buAutoNum type="romanLcPeriod"/>
            </a:pPr>
            <a:r>
              <a:rPr lang="en-NG" sz="2400" dirty="0"/>
              <a:t>It is also </a:t>
            </a:r>
            <a:r>
              <a:rPr lang="en-NG" sz="2400" u="sng" dirty="0">
                <a:solidFill>
                  <a:srgbClr val="FF0000"/>
                </a:solidFill>
              </a:rPr>
              <a:t>learnable</a:t>
            </a:r>
            <a:r>
              <a:rPr lang="en-NG" sz="2400" u="sng" dirty="0"/>
              <a:t> </a:t>
            </a:r>
            <a:r>
              <a:rPr lang="en-NG" sz="2400" dirty="0"/>
              <a:t>because there are fundamental concepts that increase your odds of success. </a:t>
            </a:r>
          </a:p>
          <a:p>
            <a:pPr marL="514350" lvl="0" indent="-514350">
              <a:buFont typeface="+mj-lt"/>
              <a:buAutoNum type="romanLcPeriod"/>
            </a:pPr>
            <a:r>
              <a:rPr lang="en-NG" sz="2400" dirty="0"/>
              <a:t>Like a craft, it </a:t>
            </a:r>
            <a:r>
              <a:rPr lang="en-NG" sz="2400" u="sng" dirty="0">
                <a:solidFill>
                  <a:srgbClr val="FF0000"/>
                </a:solidFill>
              </a:rPr>
              <a:t>should be taught</a:t>
            </a:r>
            <a:r>
              <a:rPr lang="en-NG" sz="2400" dirty="0">
                <a:solidFill>
                  <a:srgbClr val="FF0000"/>
                </a:solidFill>
              </a:rPr>
              <a:t> </a:t>
            </a:r>
            <a:r>
              <a:rPr lang="en-NG" sz="2400" dirty="0"/>
              <a:t>in an pprenticeship model where</a:t>
            </a:r>
          </a:p>
        </p:txBody>
      </p:sp>
    </p:spTree>
    <p:extLst>
      <p:ext uri="{BB962C8B-B14F-4D97-AF65-F5344CB8AC3E}">
        <p14:creationId xmlns:p14="http://schemas.microsoft.com/office/powerpoint/2010/main" val="8741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4882</TotalTime>
  <Words>1085</Words>
  <Application>Microsoft Macintosh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Gill Sans MT</vt:lpstr>
      <vt:lpstr>Wingdings</vt:lpstr>
      <vt:lpstr>Gallery</vt:lpstr>
      <vt:lpstr>       Directorate for Entrepreneurship &amp; General Studies, NOUN  Certificate in Entrepreneurship Education </vt:lpstr>
      <vt:lpstr>Intended Learning Outcomes </vt:lpstr>
      <vt:lpstr>entrepreneurial thinking </vt:lpstr>
      <vt:lpstr>PowerPoint Presentation</vt:lpstr>
      <vt:lpstr>Entrepreneurship development in teaching and learning</vt:lpstr>
      <vt:lpstr>PowerPoint Presentation</vt:lpstr>
      <vt:lpstr>Life skills </vt:lpstr>
      <vt:lpstr>PowerPoint Presentation</vt:lpstr>
      <vt:lpstr>Developing Entrepreneurial Thinking Skills</vt:lpstr>
      <vt:lpstr>PowerPoint Presentation</vt:lpstr>
      <vt:lpstr>Types of entrepreneurships</vt:lpstr>
      <vt:lpstr>PowerPoint Presentation</vt:lpstr>
      <vt:lpstr>developING entrepreneurial thinking skill into business or innovation</vt:lpstr>
      <vt:lpstr>entrepreneurial thinking skill into business or innovation</vt:lpstr>
      <vt:lpstr>How to develop entrepreneurial thinking skill into business or innovation</vt:lpstr>
      <vt:lpstr>Why entrepreneurial thinking is an important skill for an entrepreneur</vt:lpstr>
      <vt:lpstr>Why entrepreneurial thinking is an important skill for an entrepreneur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Directorate for Entrepreneurship &amp; General Studies, NOUN  Certificate in Entrepreneurship Education </dc:title>
  <dc:creator>Microsoft Office User</dc:creator>
  <cp:lastModifiedBy>Microsoft Office User</cp:lastModifiedBy>
  <cp:revision>10</cp:revision>
  <dcterms:created xsi:type="dcterms:W3CDTF">2022-09-11T07:46:02Z</dcterms:created>
  <dcterms:modified xsi:type="dcterms:W3CDTF">2023-06-06T10:32:26Z</dcterms:modified>
</cp:coreProperties>
</file>