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291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B0F52D-826F-684A-ACD4-B60AB5AE2760}"/>
              </a:ext>
            </a:extLst>
          </p:cNvPr>
          <p:cNvSpPr/>
          <p:nvPr/>
        </p:nvSpPr>
        <p:spPr>
          <a:xfrm>
            <a:off x="436538" y="58179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93174E-2791-9A42-3CF9-2FBF07FA553E}"/>
              </a:ext>
            </a:extLst>
          </p:cNvPr>
          <p:cNvSpPr/>
          <p:nvPr/>
        </p:nvSpPr>
        <p:spPr>
          <a:xfrm>
            <a:off x="436535" y="1142867"/>
            <a:ext cx="2966541" cy="5644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m_message_true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m_message_false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m_message_error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 + description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setDataExecCaseCopyFile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setDataExecCaseMoveFile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setDataExecCaseScanDir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handlePostErrorResult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3D09F9-06F3-3E24-D07E-1E6533A9FACE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DCC460-4B85-EE8F-474A-DE43378E5403}"/>
              </a:ext>
            </a:extLst>
          </p:cNvPr>
          <p:cNvSpPr/>
          <p:nvPr/>
        </p:nvSpPr>
        <p:spPr>
          <a:xfrm>
            <a:off x="3669929" y="1152295"/>
            <a:ext cx="2966541" cy="883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928F50-9E43-22F6-160B-E9ED3C4A96F4}"/>
              </a:ext>
            </a:extLst>
          </p:cNvPr>
          <p:cNvSpPr/>
          <p:nvPr/>
        </p:nvSpPr>
        <p:spPr>
          <a:xfrm>
            <a:off x="3769323" y="2718210"/>
            <a:ext cx="2724345" cy="3499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input relative URL to absolute URLs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allFilesDirectoriesToAbsoluteUrl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A65079-C7D1-2ECC-3E8A-1BF949DEBEDB}"/>
              </a:ext>
            </a:extLst>
          </p:cNvPr>
          <p:cNvSpPr/>
          <p:nvPr/>
        </p:nvSpPr>
        <p:spPr>
          <a:xfrm>
            <a:off x="3769323" y="3356147"/>
            <a:ext cx="2712430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all absolute URLs to relative URLs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allFilesDirectoriesRelativePhpAndHtml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D37580-CDDE-0842-181F-22D5CE9E0594}"/>
              </a:ext>
            </a:extLst>
          </p:cNvPr>
          <p:cNvSpPr/>
          <p:nvPr/>
        </p:nvSpPr>
        <p:spPr>
          <a:xfrm>
            <a:off x="3782001" y="3966243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PHP function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all parameters defined in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D0AA3C-E75F-2FEC-E4A2-5BB13247D7B3}"/>
              </a:ext>
            </a:extLst>
          </p:cNvPr>
          <p:cNvCxnSpPr/>
          <p:nvPr/>
        </p:nvCxnSpPr>
        <p:spPr>
          <a:xfrm flipH="1">
            <a:off x="5099863" y="3696419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EE6908-4C76-713A-50B3-10BA8C8E76B9}"/>
              </a:ext>
            </a:extLst>
          </p:cNvPr>
          <p:cNvCxnSpPr/>
          <p:nvPr/>
        </p:nvCxnSpPr>
        <p:spPr>
          <a:xfrm flipH="1">
            <a:off x="5100266" y="30681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D928A78-B664-07FD-8995-07EE23372390}"/>
              </a:ext>
            </a:extLst>
          </p:cNvPr>
          <p:cNvSpPr/>
          <p:nvPr/>
        </p:nvSpPr>
        <p:spPr>
          <a:xfrm>
            <a:off x="3778658" y="4706248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UtilFilesData.handlePostResult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determines which callback function to call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7E0880-C556-2C5C-FAE6-BD3096C561D1}"/>
              </a:ext>
            </a:extLst>
          </p:cNvPr>
          <p:cNvCxnSpPr/>
          <p:nvPr/>
        </p:nvCxnSpPr>
        <p:spPr>
          <a:xfrm flipH="1">
            <a:off x="5096520" y="443642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5CF12C9-EEFF-3698-21B7-3B690DF72EDE}"/>
              </a:ext>
            </a:extLst>
          </p:cNvPr>
          <p:cNvSpPr/>
          <p:nvPr/>
        </p:nvSpPr>
        <p:spPr>
          <a:xfrm>
            <a:off x="3657559" y="2194986"/>
            <a:ext cx="2966541" cy="32542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B8E656-F143-A868-A706-65B1BE8E2B2B}"/>
              </a:ext>
            </a:extLst>
          </p:cNvPr>
          <p:cNvSpPr/>
          <p:nvPr/>
        </p:nvSpPr>
        <p:spPr>
          <a:xfrm>
            <a:off x="6881928" y="1707017"/>
            <a:ext cx="2966541" cy="16727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AECD91-CD20-3CC6-2099-FBF3F5CB13CA}"/>
              </a:ext>
            </a:extLst>
          </p:cNvPr>
          <p:cNvSpPr/>
          <p:nvPr/>
        </p:nvSpPr>
        <p:spPr>
          <a:xfrm>
            <a:off x="6881931" y="57547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9C907A-8144-AA0B-5B80-16CB73DF9999}"/>
              </a:ext>
            </a:extLst>
          </p:cNvPr>
          <p:cNvSpPr/>
          <p:nvPr/>
        </p:nvSpPr>
        <p:spPr>
          <a:xfrm>
            <a:off x="6881928" y="113654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0E83F7-7542-4F81-6B13-789DA3AB341C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UtilUrl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299D5DB-8971-F313-0D3B-33F1F828E4D9}"/>
              </a:ext>
            </a:extLst>
          </p:cNvPr>
          <p:cNvSpPr/>
          <p:nvPr/>
        </p:nvSpPr>
        <p:spPr>
          <a:xfrm>
            <a:off x="3669929" y="1152295"/>
            <a:ext cx="2966541" cy="2920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getRelativeUrlToInputBaseDir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getRelativeUrlHtml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getRelativeUrlHtmlDir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getAbsoluteUrl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getPathOnlySubdirectories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getFileNameWithoutExtension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getFileExtension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isAbsolutePath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isDirectoryPath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execApplicationOnServer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A300D3-BAB6-8558-B0A5-9032728C3D78}"/>
              </a:ext>
            </a:extLst>
          </p:cNvPr>
          <p:cNvSpPr/>
          <p:nvPr/>
        </p:nvSpPr>
        <p:spPr>
          <a:xfrm>
            <a:off x="1477748" y="115634"/>
            <a:ext cx="3063711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input 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for each case  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AD9128-58C5-7E90-F152-5CC90AFB665C}"/>
              </a:ext>
            </a:extLst>
          </p:cNvPr>
          <p:cNvSpPr/>
          <p:nvPr/>
        </p:nvSpPr>
        <p:spPr>
          <a:xfrm>
            <a:off x="1477749" y="844231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an execution request with the jQuery function post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6ED4164-FF7C-6D67-40AE-6D3AB0DE579B}"/>
              </a:ext>
            </a:extLst>
          </p:cNvPr>
          <p:cNvCxnSpPr/>
          <p:nvPr/>
        </p:nvCxnSpPr>
        <p:spPr>
          <a:xfrm flipH="1">
            <a:off x="3004574" y="128039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4672F25-9547-B189-F434-BBF1E33F8A98}"/>
              </a:ext>
            </a:extLst>
          </p:cNvPr>
          <p:cNvCxnSpPr/>
          <p:nvPr/>
        </p:nvCxnSpPr>
        <p:spPr>
          <a:xfrm flipH="1">
            <a:off x="2995147" y="55963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2843855-A583-0B2F-076B-EB2F63BB78FB}"/>
              </a:ext>
            </a:extLst>
          </p:cNvPr>
          <p:cNvSpPr/>
          <p:nvPr/>
        </p:nvSpPr>
        <p:spPr>
          <a:xfrm>
            <a:off x="1463292" y="1560668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request with PHP functions in the file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CF3D98E-0187-61BC-5D26-43DB42D224F5}"/>
              </a:ext>
            </a:extLst>
          </p:cNvPr>
          <p:cNvCxnSpPr/>
          <p:nvPr/>
        </p:nvCxnSpPr>
        <p:spPr>
          <a:xfrm flipH="1">
            <a:off x="2990117" y="199683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92FEE77-0125-585A-5AF4-9E4ED0921D9A}"/>
              </a:ext>
            </a:extLst>
          </p:cNvPr>
          <p:cNvSpPr/>
          <p:nvPr/>
        </p:nvSpPr>
        <p:spPr>
          <a:xfrm>
            <a:off x="1463292" y="2258251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result with a JavaScript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0FB2A20-29ED-695B-0D9B-827A3EDEEC2C}"/>
              </a:ext>
            </a:extLst>
          </p:cNvPr>
          <p:cNvCxnSpPr/>
          <p:nvPr/>
        </p:nvCxnSpPr>
        <p:spPr>
          <a:xfrm flipH="1">
            <a:off x="2990117" y="269441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0BBCAEE-DE4B-7542-5F8E-C59CABD917D1}"/>
              </a:ext>
            </a:extLst>
          </p:cNvPr>
          <p:cNvSpPr/>
          <p:nvPr/>
        </p:nvSpPr>
        <p:spPr>
          <a:xfrm rot="2808661">
            <a:off x="2850914" y="3014751"/>
            <a:ext cx="278407" cy="269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BCCDBC-E4F1-593E-9D97-C5BBEB7F3EB0}"/>
              </a:ext>
            </a:extLst>
          </p:cNvPr>
          <p:cNvCxnSpPr>
            <a:cxnSpLocks/>
          </p:cNvCxnSpPr>
          <p:nvPr/>
        </p:nvCxnSpPr>
        <p:spPr>
          <a:xfrm flipH="1">
            <a:off x="1453480" y="3138178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C83DFF-7627-BC7B-2D0B-C4AAE93BB91B}"/>
              </a:ext>
            </a:extLst>
          </p:cNvPr>
          <p:cNvCxnSpPr>
            <a:cxnSpLocks/>
          </p:cNvCxnSpPr>
          <p:nvPr/>
        </p:nvCxnSpPr>
        <p:spPr>
          <a:xfrm>
            <a:off x="4526755" y="3149663"/>
            <a:ext cx="0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9375D89-C823-790E-294B-B4FFF1A4C2AE}"/>
              </a:ext>
            </a:extLst>
          </p:cNvPr>
          <p:cNvSpPr/>
          <p:nvPr/>
        </p:nvSpPr>
        <p:spPr>
          <a:xfrm>
            <a:off x="49271" y="3560493"/>
            <a:ext cx="27472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TRUE/Success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E3287F1-B7A0-A981-1A37-6C90C99988D3}"/>
              </a:ext>
            </a:extLst>
          </p:cNvPr>
          <p:cNvSpPr/>
          <p:nvPr/>
        </p:nvSpPr>
        <p:spPr>
          <a:xfrm>
            <a:off x="3146046" y="3548805"/>
            <a:ext cx="27472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FALSE/Failure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98445B8-E71E-14B8-A11D-ABD10E6A48A0}"/>
              </a:ext>
            </a:extLst>
          </p:cNvPr>
          <p:cNvCxnSpPr>
            <a:cxnSpLocks/>
          </p:cNvCxnSpPr>
          <p:nvPr/>
        </p:nvCxnSpPr>
        <p:spPr>
          <a:xfrm flipH="1" flipV="1">
            <a:off x="1453480" y="3138178"/>
            <a:ext cx="1337970" cy="1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BE11293-4DB2-18E9-B8B6-5083A7F5F90C}"/>
              </a:ext>
            </a:extLst>
          </p:cNvPr>
          <p:cNvCxnSpPr>
            <a:cxnSpLocks/>
          </p:cNvCxnSpPr>
          <p:nvPr/>
        </p:nvCxnSpPr>
        <p:spPr>
          <a:xfrm flipH="1" flipV="1">
            <a:off x="3184635" y="3163409"/>
            <a:ext cx="1337970" cy="1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08D6A93-C250-D701-CE27-C383C10BC5F5}"/>
              </a:ext>
            </a:extLst>
          </p:cNvPr>
          <p:cNvSpPr/>
          <p:nvPr/>
        </p:nvSpPr>
        <p:spPr>
          <a:xfrm>
            <a:off x="290972" y="4086590"/>
            <a:ext cx="2217952" cy="465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1185DC2-A664-43F6-261D-B2039057208F}"/>
              </a:ext>
            </a:extLst>
          </p:cNvPr>
          <p:cNvSpPr/>
          <p:nvPr/>
        </p:nvSpPr>
        <p:spPr>
          <a:xfrm>
            <a:off x="290969" y="4542273"/>
            <a:ext cx="2217952" cy="17390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8D5332-2B04-42A1-B57E-D13E26C7AEBB}"/>
              </a:ext>
            </a:extLst>
          </p:cNvPr>
          <p:cNvSpPr/>
          <p:nvPr/>
        </p:nvSpPr>
        <p:spPr>
          <a:xfrm>
            <a:off x="3345744" y="4118074"/>
            <a:ext cx="2391435" cy="4335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B3F208-EFD4-038B-0650-2C94FBC64710}"/>
              </a:ext>
            </a:extLst>
          </p:cNvPr>
          <p:cNvSpPr/>
          <p:nvPr/>
        </p:nvSpPr>
        <p:spPr>
          <a:xfrm>
            <a:off x="3345741" y="4551673"/>
            <a:ext cx="239143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B8FB50-2076-9FDF-98B6-816D284447D0}"/>
              </a:ext>
            </a:extLst>
          </p:cNvPr>
          <p:cNvSpPr/>
          <p:nvPr/>
        </p:nvSpPr>
        <p:spPr>
          <a:xfrm>
            <a:off x="3326887" y="5710886"/>
            <a:ext cx="2391435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428E82-74E3-D62F-7526-C8CCA95CA39B}"/>
              </a:ext>
            </a:extLst>
          </p:cNvPr>
          <p:cNvSpPr/>
          <p:nvPr/>
        </p:nvSpPr>
        <p:spPr>
          <a:xfrm>
            <a:off x="3326887" y="5273708"/>
            <a:ext cx="2391435" cy="437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BC990B-AAAA-6D55-7B99-665C4BAC93C8}"/>
              </a:ext>
            </a:extLst>
          </p:cNvPr>
          <p:cNvSpPr/>
          <p:nvPr/>
        </p:nvSpPr>
        <p:spPr>
          <a:xfrm>
            <a:off x="1415330" y="970025"/>
            <a:ext cx="3063711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A2FBF3E-005A-1284-88E4-B8FAB4787D73}"/>
              </a:ext>
            </a:extLst>
          </p:cNvPr>
          <p:cNvCxnSpPr/>
          <p:nvPr/>
        </p:nvCxnSpPr>
        <p:spPr>
          <a:xfrm flipH="1">
            <a:off x="2932729" y="141402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E4DFF84-E460-CA69-AAD7-35469D96F3FB}"/>
              </a:ext>
            </a:extLst>
          </p:cNvPr>
          <p:cNvCxnSpPr>
            <a:cxnSpLocks/>
          </p:cNvCxnSpPr>
          <p:nvPr/>
        </p:nvCxnSpPr>
        <p:spPr>
          <a:xfrm flipH="1">
            <a:off x="1415330" y="1672360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6BA608F-45D8-DCD4-4B6A-C2C968F6DE99}"/>
              </a:ext>
            </a:extLst>
          </p:cNvPr>
          <p:cNvCxnSpPr>
            <a:cxnSpLocks/>
          </p:cNvCxnSpPr>
          <p:nvPr/>
        </p:nvCxnSpPr>
        <p:spPr>
          <a:xfrm>
            <a:off x="4488605" y="1683845"/>
            <a:ext cx="0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0498C865-46EB-9429-1E58-36CE23AAC924}"/>
              </a:ext>
            </a:extLst>
          </p:cNvPr>
          <p:cNvSpPr/>
          <p:nvPr/>
        </p:nvSpPr>
        <p:spPr>
          <a:xfrm>
            <a:off x="1029831" y="2094675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44EF84-C19E-F855-FD49-C19D901AC1A4}"/>
              </a:ext>
            </a:extLst>
          </p:cNvPr>
          <p:cNvSpPr/>
          <p:nvPr/>
        </p:nvSpPr>
        <p:spPr>
          <a:xfrm>
            <a:off x="4104304" y="2082987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BBC305B-84D0-59F1-2DE9-F79CB057B65C}"/>
              </a:ext>
            </a:extLst>
          </p:cNvPr>
          <p:cNvCxnSpPr>
            <a:cxnSpLocks/>
          </p:cNvCxnSpPr>
          <p:nvPr/>
        </p:nvCxnSpPr>
        <p:spPr>
          <a:xfrm flipH="1" flipV="1">
            <a:off x="1415330" y="1672360"/>
            <a:ext cx="3087979" cy="1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673D251-5B92-2F3B-DC0C-01EC14BBD1FF}"/>
              </a:ext>
            </a:extLst>
          </p:cNvPr>
          <p:cNvCxnSpPr/>
          <p:nvPr/>
        </p:nvCxnSpPr>
        <p:spPr>
          <a:xfrm flipH="1">
            <a:off x="1416164" y="2548963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773296D-299C-7177-6DBC-2A9435EABF0F}"/>
              </a:ext>
            </a:extLst>
          </p:cNvPr>
          <p:cNvCxnSpPr>
            <a:cxnSpLocks/>
          </p:cNvCxnSpPr>
          <p:nvPr/>
        </p:nvCxnSpPr>
        <p:spPr>
          <a:xfrm flipH="1">
            <a:off x="1415330" y="2818787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1E16AFE-0714-FB49-C630-6157192A9887}"/>
              </a:ext>
            </a:extLst>
          </p:cNvPr>
          <p:cNvCxnSpPr>
            <a:cxnSpLocks/>
          </p:cNvCxnSpPr>
          <p:nvPr/>
        </p:nvCxnSpPr>
        <p:spPr>
          <a:xfrm flipH="1">
            <a:off x="530668" y="2820033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30EE979-5B65-B1EF-22A7-600C055E3E23}"/>
              </a:ext>
            </a:extLst>
          </p:cNvPr>
          <p:cNvCxnSpPr>
            <a:cxnSpLocks/>
          </p:cNvCxnSpPr>
          <p:nvPr/>
        </p:nvCxnSpPr>
        <p:spPr>
          <a:xfrm flipH="1">
            <a:off x="528848" y="2810726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445902-0ABD-E3D2-54BD-29C4D511A2AD}"/>
              </a:ext>
            </a:extLst>
          </p:cNvPr>
          <p:cNvSpPr/>
          <p:nvPr/>
        </p:nvSpPr>
        <p:spPr>
          <a:xfrm>
            <a:off x="143349" y="3233041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F6D279A-CC90-43CC-D34B-F8F01782F1CC}"/>
              </a:ext>
            </a:extLst>
          </p:cNvPr>
          <p:cNvCxnSpPr>
            <a:cxnSpLocks/>
          </p:cNvCxnSpPr>
          <p:nvPr/>
        </p:nvCxnSpPr>
        <p:spPr>
          <a:xfrm flipH="1">
            <a:off x="2290063" y="2818787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4EC0CF9-3D92-22BA-A578-B6CE2210ED09}"/>
              </a:ext>
            </a:extLst>
          </p:cNvPr>
          <p:cNvSpPr/>
          <p:nvPr/>
        </p:nvSpPr>
        <p:spPr>
          <a:xfrm>
            <a:off x="1904564" y="3241102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3D88F8D-CF62-6B5B-BF55-03B86775C24E}"/>
              </a:ext>
            </a:extLst>
          </p:cNvPr>
          <p:cNvCxnSpPr/>
          <p:nvPr/>
        </p:nvCxnSpPr>
        <p:spPr>
          <a:xfrm flipH="1">
            <a:off x="4486466" y="25386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1B58CFD-914A-2E22-A686-17A2C8454C8B}"/>
              </a:ext>
            </a:extLst>
          </p:cNvPr>
          <p:cNvCxnSpPr>
            <a:cxnSpLocks/>
          </p:cNvCxnSpPr>
          <p:nvPr/>
        </p:nvCxnSpPr>
        <p:spPr>
          <a:xfrm flipH="1">
            <a:off x="4485632" y="2808495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6D72C97-7789-DB71-AB6B-D7592FB2F89F}"/>
              </a:ext>
            </a:extLst>
          </p:cNvPr>
          <p:cNvCxnSpPr>
            <a:cxnSpLocks/>
          </p:cNvCxnSpPr>
          <p:nvPr/>
        </p:nvCxnSpPr>
        <p:spPr>
          <a:xfrm flipH="1">
            <a:off x="3600970" y="2809741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C3BAC52-4547-BAA9-B1C6-0942DF467BF7}"/>
              </a:ext>
            </a:extLst>
          </p:cNvPr>
          <p:cNvCxnSpPr>
            <a:cxnSpLocks/>
          </p:cNvCxnSpPr>
          <p:nvPr/>
        </p:nvCxnSpPr>
        <p:spPr>
          <a:xfrm flipH="1">
            <a:off x="3599150" y="2800434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9EC4BBA2-FE87-C2A2-553B-EF6F59DB8FD0}"/>
              </a:ext>
            </a:extLst>
          </p:cNvPr>
          <p:cNvSpPr/>
          <p:nvPr/>
        </p:nvSpPr>
        <p:spPr>
          <a:xfrm>
            <a:off x="3213651" y="3222749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EC39E8-856B-B70E-08A6-E1E74E59F897}"/>
              </a:ext>
            </a:extLst>
          </p:cNvPr>
          <p:cNvCxnSpPr>
            <a:cxnSpLocks/>
          </p:cNvCxnSpPr>
          <p:nvPr/>
        </p:nvCxnSpPr>
        <p:spPr>
          <a:xfrm flipH="1">
            <a:off x="5360365" y="2808495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242EE4B-84EA-B933-DF88-23796DE33D17}"/>
              </a:ext>
            </a:extLst>
          </p:cNvPr>
          <p:cNvSpPr/>
          <p:nvPr/>
        </p:nvSpPr>
        <p:spPr>
          <a:xfrm>
            <a:off x="4974866" y="3230810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3EE8F4D-E993-C38F-B04B-4C7047968A8C}"/>
              </a:ext>
            </a:extLst>
          </p:cNvPr>
          <p:cNvCxnSpPr>
            <a:cxnSpLocks/>
          </p:cNvCxnSpPr>
          <p:nvPr/>
        </p:nvCxnSpPr>
        <p:spPr>
          <a:xfrm flipH="1">
            <a:off x="517843" y="3680002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1D978C8-DBA3-18A5-C62C-12969D5278F4}"/>
              </a:ext>
            </a:extLst>
          </p:cNvPr>
          <p:cNvSpPr/>
          <p:nvPr/>
        </p:nvSpPr>
        <p:spPr>
          <a:xfrm>
            <a:off x="132344" y="4102317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EDD1EB7-FFD7-B7D7-ECDD-59B343264F45}"/>
              </a:ext>
            </a:extLst>
          </p:cNvPr>
          <p:cNvCxnSpPr>
            <a:cxnSpLocks/>
          </p:cNvCxnSpPr>
          <p:nvPr/>
        </p:nvCxnSpPr>
        <p:spPr>
          <a:xfrm flipH="1">
            <a:off x="517843" y="4534929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BAA3020B-80B4-1708-C5D3-E288DCC23583}"/>
              </a:ext>
            </a:extLst>
          </p:cNvPr>
          <p:cNvSpPr/>
          <p:nvPr/>
        </p:nvSpPr>
        <p:spPr>
          <a:xfrm>
            <a:off x="45345" y="4957243"/>
            <a:ext cx="945777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PHP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278C85-CEB5-BC59-BF9D-111D241C438F}"/>
              </a:ext>
            </a:extLst>
          </p:cNvPr>
          <p:cNvCxnSpPr/>
          <p:nvPr/>
        </p:nvCxnSpPr>
        <p:spPr>
          <a:xfrm flipH="1">
            <a:off x="3594137" y="369315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8DC2BD0-B946-2201-7FEC-4DBE45B9DCDC}"/>
              </a:ext>
            </a:extLst>
          </p:cNvPr>
          <p:cNvCxnSpPr>
            <a:cxnSpLocks/>
          </p:cNvCxnSpPr>
          <p:nvPr/>
        </p:nvCxnSpPr>
        <p:spPr>
          <a:xfrm flipH="1">
            <a:off x="3593303" y="3962975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270DA11-F2FA-34F8-5F54-ABF3E56B539C}"/>
              </a:ext>
            </a:extLst>
          </p:cNvPr>
          <p:cNvCxnSpPr>
            <a:cxnSpLocks/>
          </p:cNvCxnSpPr>
          <p:nvPr/>
        </p:nvCxnSpPr>
        <p:spPr>
          <a:xfrm flipH="1">
            <a:off x="2708641" y="3964221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06B2A57-5EC1-CAB1-B67A-5F57B1F20F46}"/>
              </a:ext>
            </a:extLst>
          </p:cNvPr>
          <p:cNvCxnSpPr>
            <a:cxnSpLocks/>
          </p:cNvCxnSpPr>
          <p:nvPr/>
        </p:nvCxnSpPr>
        <p:spPr>
          <a:xfrm flipH="1">
            <a:off x="2706821" y="3954914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086F9201-E349-A6FE-5BEA-19B33F6D34B2}"/>
              </a:ext>
            </a:extLst>
          </p:cNvPr>
          <p:cNvSpPr/>
          <p:nvPr/>
        </p:nvSpPr>
        <p:spPr>
          <a:xfrm>
            <a:off x="2321322" y="4377229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5EE4B37-200D-6D6A-0559-D254D0AF4B72}"/>
              </a:ext>
            </a:extLst>
          </p:cNvPr>
          <p:cNvCxnSpPr>
            <a:cxnSpLocks/>
          </p:cNvCxnSpPr>
          <p:nvPr/>
        </p:nvCxnSpPr>
        <p:spPr>
          <a:xfrm flipH="1">
            <a:off x="4468036" y="3962975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58BD44C-2977-3996-7A5F-212774B8F201}"/>
              </a:ext>
            </a:extLst>
          </p:cNvPr>
          <p:cNvSpPr/>
          <p:nvPr/>
        </p:nvSpPr>
        <p:spPr>
          <a:xfrm>
            <a:off x="3943732" y="4385289"/>
            <a:ext cx="1021675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HTML</a:t>
            </a:r>
          </a:p>
        </p:txBody>
      </p:sp>
      <p:sp>
        <p:nvSpPr>
          <p:cNvPr id="41" name="Flussdiagramm: Karte 40">
            <a:extLst>
              <a:ext uri="{FF2B5EF4-FFF2-40B4-BE49-F238E27FC236}">
                <a16:creationId xmlns:a16="http://schemas.microsoft.com/office/drawing/2014/main" id="{624BDE34-0516-425E-070D-111DB2FE05B5}"/>
              </a:ext>
            </a:extLst>
          </p:cNvPr>
          <p:cNvSpPr/>
          <p:nvPr/>
        </p:nvSpPr>
        <p:spPr>
          <a:xfrm>
            <a:off x="45346" y="5827062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MyPhp.php</a:t>
            </a:r>
            <a:endParaRPr lang="de-CH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Flussdiagramm: Karte 42">
            <a:extLst>
              <a:ext uri="{FF2B5EF4-FFF2-40B4-BE49-F238E27FC236}">
                <a16:creationId xmlns:a16="http://schemas.microsoft.com/office/drawing/2014/main" id="{425298A4-C34E-CF7C-B367-CA33F416D6BF}"/>
              </a:ext>
            </a:extLst>
          </p:cNvPr>
          <p:cNvSpPr/>
          <p:nvPr/>
        </p:nvSpPr>
        <p:spPr>
          <a:xfrm>
            <a:off x="3995147" y="5248147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MyHtml.htm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D40473-67D3-067A-E399-44A1D31D598A}"/>
              </a:ext>
            </a:extLst>
          </p:cNvPr>
          <p:cNvSpPr txBox="1"/>
          <p:nvPr/>
        </p:nvSpPr>
        <p:spPr>
          <a:xfrm>
            <a:off x="6042342" y="1639564"/>
            <a:ext cx="39166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latin typeface="Arial Narrow" panose="020B0606020202030204" pitchFamily="34" charset="0"/>
              </a:rPr>
              <a:t>Absolute URL: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Domain URL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HTML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PHP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../../../../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ussdiagramm: Karte 45">
            <a:extLst>
              <a:ext uri="{FF2B5EF4-FFF2-40B4-BE49-F238E27FC236}">
                <a16:creationId xmlns:a16="http://schemas.microsoft.com/office/drawing/2014/main" id="{E5DB4A4D-C68D-F114-8DF0-8071F2AAF6DC}"/>
              </a:ext>
            </a:extLst>
          </p:cNvPr>
          <p:cNvSpPr/>
          <p:nvPr/>
        </p:nvSpPr>
        <p:spPr>
          <a:xfrm>
            <a:off x="4896974" y="3936541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MyFile.txt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94410DE-C866-AC5C-BDCC-ED8E3A66EF7F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 flipH="1">
            <a:off x="5369863" y="3674806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9123A99-1930-0313-4FBD-6A77BFCE1069}"/>
              </a:ext>
            </a:extLst>
          </p:cNvPr>
          <p:cNvCxnSpPr>
            <a:cxnSpLocks/>
          </p:cNvCxnSpPr>
          <p:nvPr/>
        </p:nvCxnSpPr>
        <p:spPr>
          <a:xfrm flipH="1">
            <a:off x="4467281" y="4978775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57B1C9D-22AA-5825-026B-BBB999DBA4B2}"/>
              </a:ext>
            </a:extLst>
          </p:cNvPr>
          <p:cNvCxnSpPr>
            <a:cxnSpLocks/>
          </p:cNvCxnSpPr>
          <p:nvPr/>
        </p:nvCxnSpPr>
        <p:spPr>
          <a:xfrm flipH="1">
            <a:off x="520319" y="5565327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937094-8FED-659E-09B4-DACBE3CCEE9B}"/>
              </a:ext>
            </a:extLst>
          </p:cNvPr>
          <p:cNvSpPr txBox="1"/>
          <p:nvPr/>
        </p:nvSpPr>
        <p:spPr>
          <a:xfrm>
            <a:off x="6068187" y="3029515"/>
            <a:ext cx="41037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latin typeface="Arial Narrow" panose="020B0606020202030204" pitchFamily="34" charset="0"/>
              </a:rPr>
              <a:t>MyPhp.php</a:t>
            </a:r>
            <a:endParaRPr lang="de-CH" sz="12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latin typeface="Arial Narrow" panose="020B0606020202030204" pitchFamily="34" charset="0"/>
              </a:rPr>
              <a:t>Absolute URL: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Domain URL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HTML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../../../..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18EFC973-0D2D-8C1E-F2E3-A4E0DFF9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2" y="53385"/>
            <a:ext cx="7509638" cy="7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EFB2958-D42F-85C6-F97F-8686C4DCE354}"/>
              </a:ext>
            </a:extLst>
          </p:cNvPr>
          <p:cNvSpPr/>
          <p:nvPr/>
        </p:nvSpPr>
        <p:spPr>
          <a:xfrm>
            <a:off x="3769323" y="453503"/>
            <a:ext cx="2724345" cy="404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callback-chain array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UtilFiles.getDirFileNames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FCC7ABC-A19A-1221-E029-4D989AD46834}"/>
              </a:ext>
            </a:extLst>
          </p:cNvPr>
          <p:cNvSpPr/>
          <p:nvPr/>
        </p:nvSpPr>
        <p:spPr>
          <a:xfrm>
            <a:off x="3777895" y="1113107"/>
            <a:ext cx="2712430" cy="354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directory and XML file with file names.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dirListXml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28E4A0-C0D9-9703-4004-D789174F95E3}"/>
              </a:ext>
            </a:extLst>
          </p:cNvPr>
          <p:cNvSpPr/>
          <p:nvPr/>
        </p:nvSpPr>
        <p:spPr>
          <a:xfrm>
            <a:off x="3777895" y="1722179"/>
            <a:ext cx="2724345" cy="354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the XML file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UtilFiles.loadOneXmlFile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1708E8B-5407-473C-CB8F-3E78DD0C7E09}"/>
              </a:ext>
            </a:extLst>
          </p:cNvPr>
          <p:cNvCxnSpPr/>
          <p:nvPr/>
        </p:nvCxnSpPr>
        <p:spPr>
          <a:xfrm flipH="1">
            <a:off x="5119969" y="145954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91BC03-E629-EB90-2485-7716958C2681}"/>
              </a:ext>
            </a:extLst>
          </p:cNvPr>
          <p:cNvCxnSpPr/>
          <p:nvPr/>
        </p:nvCxnSpPr>
        <p:spPr>
          <a:xfrm flipH="1">
            <a:off x="5124683" y="85862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41D8B5-6326-213C-1018-DF9F24765B86}"/>
              </a:ext>
            </a:extLst>
          </p:cNvPr>
          <p:cNvSpPr/>
          <p:nvPr/>
        </p:nvSpPr>
        <p:spPr>
          <a:xfrm>
            <a:off x="1021036" y="1133934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8C1F39-33FA-AB8C-0771-6826EF241A14}"/>
              </a:ext>
            </a:extLst>
          </p:cNvPr>
          <p:cNvCxnSpPr>
            <a:cxnSpLocks/>
          </p:cNvCxnSpPr>
          <p:nvPr/>
        </p:nvCxnSpPr>
        <p:spPr>
          <a:xfrm flipH="1">
            <a:off x="1406535" y="1566546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255A825-D3A8-5C5B-8290-62D752CE1697}"/>
              </a:ext>
            </a:extLst>
          </p:cNvPr>
          <p:cNvSpPr/>
          <p:nvPr/>
        </p:nvSpPr>
        <p:spPr>
          <a:xfrm>
            <a:off x="934037" y="1988860"/>
            <a:ext cx="945777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PHP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B8CF3957-C2FA-332E-CEA7-938E08BF8BCC}"/>
              </a:ext>
            </a:extLst>
          </p:cNvPr>
          <p:cNvSpPr/>
          <p:nvPr/>
        </p:nvSpPr>
        <p:spPr>
          <a:xfrm>
            <a:off x="869476" y="2858679"/>
            <a:ext cx="1081066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BC4C63-D2BC-EB7F-3356-89F42B088CAB}"/>
              </a:ext>
            </a:extLst>
          </p:cNvPr>
          <p:cNvCxnSpPr>
            <a:cxnSpLocks/>
          </p:cNvCxnSpPr>
          <p:nvPr/>
        </p:nvCxnSpPr>
        <p:spPr>
          <a:xfrm flipH="1">
            <a:off x="1409011" y="2596944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B83BE54-ED61-D288-E886-F9FFFC1F068C}"/>
              </a:ext>
            </a:extLst>
          </p:cNvPr>
          <p:cNvCxnSpPr>
            <a:cxnSpLocks/>
          </p:cNvCxnSpPr>
          <p:nvPr/>
        </p:nvCxnSpPr>
        <p:spPr>
          <a:xfrm flipH="1">
            <a:off x="1441618" y="718977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87D8E78-198D-2754-F200-B8A0E3B49B49}"/>
              </a:ext>
            </a:extLst>
          </p:cNvPr>
          <p:cNvSpPr/>
          <p:nvPr/>
        </p:nvSpPr>
        <p:spPr>
          <a:xfrm>
            <a:off x="2110614" y="2217939"/>
            <a:ext cx="1115333" cy="366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tempScanDir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660123F-66B0-85BA-7819-4FA56C196E15}"/>
              </a:ext>
            </a:extLst>
          </p:cNvPr>
          <p:cNvSpPr/>
          <p:nvPr/>
        </p:nvSpPr>
        <p:spPr>
          <a:xfrm>
            <a:off x="2057560" y="2846518"/>
            <a:ext cx="1081066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ListDir.xml 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841511A-8E43-D5F9-2667-78564B6B3092}"/>
              </a:ext>
            </a:extLst>
          </p:cNvPr>
          <p:cNvCxnSpPr>
            <a:cxnSpLocks/>
          </p:cNvCxnSpPr>
          <p:nvPr/>
        </p:nvCxnSpPr>
        <p:spPr>
          <a:xfrm flipH="1">
            <a:off x="2597095" y="2584783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D8AF49E-B88C-0D5A-50E4-D3CD544A56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79814" y="2401361"/>
            <a:ext cx="23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C94CC69-FB3F-5B24-1434-B4F6BB248411}"/>
              </a:ext>
            </a:extLst>
          </p:cNvPr>
          <p:cNvSpPr/>
          <p:nvPr/>
        </p:nvSpPr>
        <p:spPr>
          <a:xfrm>
            <a:off x="869479" y="3401711"/>
            <a:ext cx="2298482" cy="465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D91B02-18C4-9078-69E4-DB48E2EC5190}"/>
              </a:ext>
            </a:extLst>
          </p:cNvPr>
          <p:cNvSpPr/>
          <p:nvPr/>
        </p:nvSpPr>
        <p:spPr>
          <a:xfrm>
            <a:off x="869476" y="3857394"/>
            <a:ext cx="2298482" cy="17390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m_output_array_case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setDataExecCaseScanDir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getCurrentCallbackFunction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increaseIndexGetCurrentCallbackFunction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1C46C3D-8C58-C990-290D-FDB770D6DEDE}"/>
              </a:ext>
            </a:extLst>
          </p:cNvPr>
          <p:cNvSpPr/>
          <p:nvPr/>
        </p:nvSpPr>
        <p:spPr>
          <a:xfrm>
            <a:off x="3924251" y="3433195"/>
            <a:ext cx="2391435" cy="4335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C8B246-8634-1F2E-86D7-D171FE8B11D0}"/>
              </a:ext>
            </a:extLst>
          </p:cNvPr>
          <p:cNvSpPr/>
          <p:nvPr/>
        </p:nvSpPr>
        <p:spPr>
          <a:xfrm>
            <a:off x="3924248" y="3866794"/>
            <a:ext cx="239143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getDirFileNames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EB5B2A0-BB9E-58A7-E08C-73758420334D}"/>
              </a:ext>
            </a:extLst>
          </p:cNvPr>
          <p:cNvSpPr/>
          <p:nvPr/>
        </p:nvSpPr>
        <p:spPr>
          <a:xfrm>
            <a:off x="3905394" y="5026007"/>
            <a:ext cx="2391435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dirListXml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342B53D-85C8-BA02-2E2D-9CB64EAE1356}"/>
              </a:ext>
            </a:extLst>
          </p:cNvPr>
          <p:cNvSpPr/>
          <p:nvPr/>
        </p:nvSpPr>
        <p:spPr>
          <a:xfrm>
            <a:off x="3905394" y="4588829"/>
            <a:ext cx="2391435" cy="437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6A30F49-376D-90D3-21B9-73354C5CBC42}"/>
              </a:ext>
            </a:extLst>
          </p:cNvPr>
          <p:cNvSpPr/>
          <p:nvPr/>
        </p:nvSpPr>
        <p:spPr>
          <a:xfrm>
            <a:off x="3777895" y="2346485"/>
            <a:ext cx="272434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output array and call the input callback function with the array as argument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UtilFiles.getDirScanArray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08C3D4C-F330-F23C-3165-37E7BEC76821}"/>
              </a:ext>
            </a:extLst>
          </p:cNvPr>
          <p:cNvCxnSpPr/>
          <p:nvPr/>
        </p:nvCxnSpPr>
        <p:spPr>
          <a:xfrm flipH="1">
            <a:off x="5119969" y="2083847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142B7EF-76A3-443E-45AE-18750EF7618C}"/>
              </a:ext>
            </a:extLst>
          </p:cNvPr>
          <p:cNvSpPr/>
          <p:nvPr/>
        </p:nvSpPr>
        <p:spPr>
          <a:xfrm>
            <a:off x="1913640" y="942680"/>
            <a:ext cx="1228953" cy="395926"/>
          </a:xfrm>
          <a:prstGeom prst="rect">
            <a:avLst/>
          </a:prstGeom>
          <a:solidFill>
            <a:srgbClr val="FFFF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rgbClr val="0070C0"/>
                </a:solidFill>
                <a:latin typeface="Brush Script MT" panose="03060802040406070304" pitchFamily="66" charset="0"/>
              </a:rPr>
              <a:t>ViewsOnCad</a:t>
            </a:r>
            <a:endParaRPr lang="de-CH" b="1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A96B1F-06F0-DD8B-C10D-8A04E8FF4781}"/>
              </a:ext>
            </a:extLst>
          </p:cNvPr>
          <p:cNvSpPr/>
          <p:nvPr/>
        </p:nvSpPr>
        <p:spPr>
          <a:xfrm>
            <a:off x="3048757" y="2855563"/>
            <a:ext cx="4644815" cy="823058"/>
          </a:xfrm>
          <a:prstGeom prst="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200" b="1" dirty="0" err="1">
                <a:solidFill>
                  <a:srgbClr val="0070C0"/>
                </a:solidFill>
                <a:latin typeface="Brush Script MT" panose="03060802040406070304" pitchFamily="66" charset="0"/>
              </a:rPr>
              <a:t>ViewsOnCad</a:t>
            </a:r>
            <a:endParaRPr lang="de-CH" sz="7200" b="1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8FB423B-9BB5-778B-7645-2211D6F29BA2}"/>
              </a:ext>
            </a:extLst>
          </p:cNvPr>
          <p:cNvSpPr txBox="1"/>
          <p:nvPr/>
        </p:nvSpPr>
        <p:spPr>
          <a:xfrm>
            <a:off x="2753711" y="4826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Brush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MT (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cursive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BE25A7-42F8-4853-D0FF-8626F87643BC}"/>
              </a:ext>
            </a:extLst>
          </p:cNvPr>
          <p:cNvSpPr/>
          <p:nvPr/>
        </p:nvSpPr>
        <p:spPr>
          <a:xfrm>
            <a:off x="4541228" y="942680"/>
            <a:ext cx="1659876" cy="1659600"/>
          </a:xfrm>
          <a:prstGeom prst="rect">
            <a:avLst/>
          </a:prstGeom>
          <a:solidFill>
            <a:srgbClr val="FFFF0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200" b="1" dirty="0">
                <a:solidFill>
                  <a:srgbClr val="0070C0"/>
                </a:solidFill>
                <a:latin typeface="Brush Script MT" panose="03060802040406070304" pitchFamily="66" charset="0"/>
              </a:rPr>
              <a:t>VOC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88B80B-475A-1F37-F4A3-2974CD489F38}"/>
              </a:ext>
            </a:extLst>
          </p:cNvPr>
          <p:cNvSpPr/>
          <p:nvPr/>
        </p:nvSpPr>
        <p:spPr>
          <a:xfrm>
            <a:off x="8765628" y="1426156"/>
            <a:ext cx="2680138" cy="2378589"/>
          </a:xfrm>
          <a:prstGeom prst="rect">
            <a:avLst/>
          </a:prstGeom>
          <a:solidFill>
            <a:srgbClr val="FFFF00"/>
          </a:solidFill>
          <a:ln w="476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200" b="1" dirty="0">
                <a:solidFill>
                  <a:srgbClr val="0070C0"/>
                </a:solidFill>
                <a:latin typeface="Brush Script MT" panose="03060802040406070304" pitchFamily="66" charset="0"/>
              </a:rPr>
              <a:t>Views </a:t>
            </a:r>
            <a:r>
              <a:rPr lang="de-CH" sz="7200" b="1" dirty="0" err="1">
                <a:solidFill>
                  <a:srgbClr val="0070C0"/>
                </a:solidFill>
                <a:latin typeface="Brush Script MT" panose="03060802040406070304" pitchFamily="66" charset="0"/>
              </a:rPr>
              <a:t>OnCad</a:t>
            </a:r>
            <a:endParaRPr lang="de-CH" sz="7200" b="1" dirty="0">
              <a:solidFill>
                <a:srgbClr val="0070C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85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Breitbild</PresentationFormat>
  <Paragraphs>193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Brush Script MT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151</cp:revision>
  <cp:lastPrinted>2025-01-22T11:25:09Z</cp:lastPrinted>
  <dcterms:created xsi:type="dcterms:W3CDTF">2020-04-04T07:27:22Z</dcterms:created>
  <dcterms:modified xsi:type="dcterms:W3CDTF">2025-01-22T15:08:41Z</dcterms:modified>
</cp:coreProperties>
</file>