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3" r:id="rId3"/>
    <p:sldId id="302" r:id="rId4"/>
    <p:sldId id="304" r:id="rId5"/>
    <p:sldId id="305" r:id="rId6"/>
    <p:sldId id="291" r:id="rId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17110F0-A654-50AB-CDFA-EE402AF8C58B}"/>
              </a:ext>
            </a:extLst>
          </p:cNvPr>
          <p:cNvSpPr/>
          <p:nvPr/>
        </p:nvSpPr>
        <p:spPr>
          <a:xfrm>
            <a:off x="3669933" y="591225"/>
            <a:ext cx="221239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2EBD4C1-FEF7-F154-EB21-48FF1AD0BABD}"/>
              </a:ext>
            </a:extLst>
          </p:cNvPr>
          <p:cNvSpPr/>
          <p:nvPr/>
        </p:nvSpPr>
        <p:spPr>
          <a:xfrm>
            <a:off x="3669930" y="1152296"/>
            <a:ext cx="2212394" cy="1638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ButtonCtrl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m_button.setEventFctnName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myButtonEvent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56579AA-A2FA-3AD1-B283-12462516669A}"/>
              </a:ext>
            </a:extLst>
          </p:cNvPr>
          <p:cNvSpPr/>
          <p:nvPr/>
        </p:nvSpPr>
        <p:spPr>
          <a:xfrm>
            <a:off x="5984491" y="591225"/>
            <a:ext cx="221239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ButtonCtrl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55278-F9FA-71A4-DD17-E376F974CFDA}"/>
              </a:ext>
            </a:extLst>
          </p:cNvPr>
          <p:cNvSpPr/>
          <p:nvPr/>
        </p:nvSpPr>
        <p:spPr>
          <a:xfrm>
            <a:off x="5984487" y="1161694"/>
            <a:ext cx="2212394" cy="836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event_function_name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setEventFctnName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B7550A-60D3-CDC8-4E68-667554C6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41" y="591225"/>
            <a:ext cx="2323911" cy="148787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1C7D201-108E-A85A-5099-4F854016B8B0}"/>
              </a:ext>
            </a:extLst>
          </p:cNvPr>
          <p:cNvSpPr/>
          <p:nvPr/>
        </p:nvSpPr>
        <p:spPr>
          <a:xfrm>
            <a:off x="3817774" y="2985604"/>
            <a:ext cx="3767818" cy="1638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code</a:t>
            </a:r>
          </a:p>
          <a:p>
            <a:pPr algn="ctr"/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myGlobalButtonEvent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g_form.myButtonEvent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  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C3F8603-DB86-6FC2-7D7F-063A1EFCF82F}"/>
              </a:ext>
            </a:extLst>
          </p:cNvPr>
          <p:cNvSpPr/>
          <p:nvPr/>
        </p:nvSpPr>
        <p:spPr>
          <a:xfrm>
            <a:off x="1464061" y="2985604"/>
            <a:ext cx="221239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6DC9A93-D157-0FF2-9BCE-DC672323444B}"/>
              </a:ext>
            </a:extLst>
          </p:cNvPr>
          <p:cNvSpPr/>
          <p:nvPr/>
        </p:nvSpPr>
        <p:spPr>
          <a:xfrm>
            <a:off x="1464058" y="3546675"/>
            <a:ext cx="2212394" cy="1411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ButtonCtrl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m_button.setEventFctnName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myGlobalButtonEvent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myButtonEvent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24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37E197A-4574-4F91-C0BE-C553C3B0D180}"/>
              </a:ext>
            </a:extLst>
          </p:cNvPr>
          <p:cNvSpPr/>
          <p:nvPr/>
        </p:nvSpPr>
        <p:spPr>
          <a:xfrm>
            <a:off x="6532693" y="2445989"/>
            <a:ext cx="3767818" cy="1560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code</a:t>
            </a:r>
          </a:p>
          <a:p>
            <a:pPr algn="ctr"/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g_form.setObjectMyFormStr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algn="ctr"/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90DD98-DCDB-212F-4CE7-15167CD9CE3B}"/>
              </a:ext>
            </a:extLst>
          </p:cNvPr>
          <p:cNvSpPr/>
          <p:nvPr/>
        </p:nvSpPr>
        <p:spPr>
          <a:xfrm>
            <a:off x="2941163" y="2002593"/>
            <a:ext cx="3374797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D62C4F0-26CE-B7F8-0A6F-B1C3A6DEF0F3}"/>
              </a:ext>
            </a:extLst>
          </p:cNvPr>
          <p:cNvSpPr/>
          <p:nvPr/>
        </p:nvSpPr>
        <p:spPr>
          <a:xfrm>
            <a:off x="2941160" y="2563663"/>
            <a:ext cx="3374797" cy="2159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m_form_str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‘’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setObjectMyFormStr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i_form_str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ButtonCtrl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m_button.setEventFctnName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m_form_str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‘.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myButtonEvent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myButtonEvent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86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E51B7C1-8512-5D0D-480A-7E7D0B0C6B3B}"/>
              </a:ext>
            </a:extLst>
          </p:cNvPr>
          <p:cNvSpPr/>
          <p:nvPr/>
        </p:nvSpPr>
        <p:spPr>
          <a:xfrm>
            <a:off x="6532693" y="2445988"/>
            <a:ext cx="3767818" cy="24276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not possible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g_form.setObjectMyForm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myGlobalButtonEvent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g_form.myButtonEvent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  }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398948-A50F-7A15-E469-C31CFEB29225}"/>
              </a:ext>
            </a:extLst>
          </p:cNvPr>
          <p:cNvSpPr/>
          <p:nvPr/>
        </p:nvSpPr>
        <p:spPr>
          <a:xfrm>
            <a:off x="4103566" y="2002593"/>
            <a:ext cx="221239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78D45C-7726-EB71-8244-FBD9DC11C0D4}"/>
              </a:ext>
            </a:extLst>
          </p:cNvPr>
          <p:cNvSpPr/>
          <p:nvPr/>
        </p:nvSpPr>
        <p:spPr>
          <a:xfrm>
            <a:off x="4103563" y="2563663"/>
            <a:ext cx="2212394" cy="2159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setObjectMyForm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m_button.setEventFctn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m_form.myButtonEvent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myButtonEvent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4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36258AD-37B5-238E-B508-182BFB6D923A}"/>
              </a:ext>
            </a:extLst>
          </p:cNvPr>
          <p:cNvSpPr/>
          <p:nvPr/>
        </p:nvSpPr>
        <p:spPr>
          <a:xfrm>
            <a:off x="1526896" y="1401900"/>
            <a:ext cx="3431603" cy="11786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code</a:t>
            </a:r>
          </a:p>
          <a:p>
            <a:pPr algn="ctr"/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96BDDCF-A63B-FB26-98B4-B0FBAB52A18D}"/>
              </a:ext>
            </a:extLst>
          </p:cNvPr>
          <p:cNvSpPr/>
          <p:nvPr/>
        </p:nvSpPr>
        <p:spPr>
          <a:xfrm>
            <a:off x="980391" y="2693373"/>
            <a:ext cx="263950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(Static)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3A94C0-9E9D-A375-569F-D57E7BDEAEC2}"/>
              </a:ext>
            </a:extLst>
          </p:cNvPr>
          <p:cNvSpPr/>
          <p:nvPr/>
        </p:nvSpPr>
        <p:spPr>
          <a:xfrm>
            <a:off x="980388" y="3254444"/>
            <a:ext cx="2639503" cy="1786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ButtonCtrl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button.setEventFctnName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MyForm.myButtonEvent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g_form_data.setMyButton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myButtonEvent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E10E74-D232-3BC5-1075-5A0E21421300}"/>
              </a:ext>
            </a:extLst>
          </p:cNvPr>
          <p:cNvSpPr/>
          <p:nvPr/>
        </p:nvSpPr>
        <p:spPr>
          <a:xfrm>
            <a:off x="3789338" y="2712227"/>
            <a:ext cx="155566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24D4C14-21AC-BEDF-2E45-369305F0FF04}"/>
              </a:ext>
            </a:extLst>
          </p:cNvPr>
          <p:cNvSpPr/>
          <p:nvPr/>
        </p:nvSpPr>
        <p:spPr>
          <a:xfrm>
            <a:off x="3789335" y="3273298"/>
            <a:ext cx="1555663" cy="1411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setMyButton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m_other_form_data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621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36258AD-37B5-238E-B508-182BFB6D923A}"/>
              </a:ext>
            </a:extLst>
          </p:cNvPr>
          <p:cNvSpPr/>
          <p:nvPr/>
        </p:nvSpPr>
        <p:spPr>
          <a:xfrm>
            <a:off x="1800161" y="1681112"/>
            <a:ext cx="3695543" cy="7867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code</a:t>
            </a:r>
          </a:p>
          <a:p>
            <a:pPr algn="ctr"/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96BDDCF-A63B-FB26-98B4-B0FBAB52A18D}"/>
              </a:ext>
            </a:extLst>
          </p:cNvPr>
          <p:cNvSpPr/>
          <p:nvPr/>
        </p:nvSpPr>
        <p:spPr>
          <a:xfrm>
            <a:off x="933257" y="2636812"/>
            <a:ext cx="263950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(Static)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3A94C0-9E9D-A375-569F-D57E7BDEAEC2}"/>
              </a:ext>
            </a:extLst>
          </p:cNvPr>
          <p:cNvSpPr/>
          <p:nvPr/>
        </p:nvSpPr>
        <p:spPr>
          <a:xfrm>
            <a:off x="933254" y="3197883"/>
            <a:ext cx="2639503" cy="1786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i_form_data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ButtonCtrl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button.setEventFctnName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MyForm.myButtonEvent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i_form_data.setMyButton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i_form_data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myButtonEvent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E10E74-D232-3BC5-1075-5A0E21421300}"/>
              </a:ext>
            </a:extLst>
          </p:cNvPr>
          <p:cNvSpPr/>
          <p:nvPr/>
        </p:nvSpPr>
        <p:spPr>
          <a:xfrm>
            <a:off x="3742204" y="2655666"/>
            <a:ext cx="221239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MyFormData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24D4C14-21AC-BEDF-2E45-369305F0FF04}"/>
              </a:ext>
            </a:extLst>
          </p:cNvPr>
          <p:cNvSpPr/>
          <p:nvPr/>
        </p:nvSpPr>
        <p:spPr>
          <a:xfrm>
            <a:off x="3742201" y="3216737"/>
            <a:ext cx="2212394" cy="1411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setMyButton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m_other_form_data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56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Breitbild</PresentationFormat>
  <Paragraphs>101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160</cp:revision>
  <cp:lastPrinted>2025-01-27T14:55:32Z</cp:lastPrinted>
  <dcterms:created xsi:type="dcterms:W3CDTF">2020-04-04T07:27:22Z</dcterms:created>
  <dcterms:modified xsi:type="dcterms:W3CDTF">2025-01-27T14:57:36Z</dcterms:modified>
</cp:coreProperties>
</file>