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67" r:id="rId6"/>
    <p:sldId id="283" r:id="rId7"/>
    <p:sldId id="270" r:id="rId8"/>
    <p:sldId id="286" r:id="rId9"/>
    <p:sldId id="291" r:id="rId10"/>
    <p:sldId id="293" r:id="rId11"/>
    <p:sldId id="284" r:id="rId12"/>
    <p:sldId id="292" r:id="rId13"/>
    <p:sldId id="285" r:id="rId14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5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FC172D-CD1F-ADB2-E464-AE13D060F8AA}"/>
              </a:ext>
            </a:extLst>
          </p:cNvPr>
          <p:cNvSpPr txBox="1"/>
          <p:nvPr/>
        </p:nvSpPr>
        <p:spPr>
          <a:xfrm>
            <a:off x="0" y="203243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Ein Fenster zur Eingabe von Person-Daten für eine Reservation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8C40B5-DF19-EC1B-6FBE-B1B21B99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92" y="1115122"/>
            <a:ext cx="3385109" cy="451627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BF03D1E-1A93-01B6-5B55-51F439A22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02" y="1115122"/>
            <a:ext cx="2645343" cy="4516271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38168D3-44F2-B91E-DAA5-8299F0D3229B}"/>
              </a:ext>
            </a:extLst>
          </p:cNvPr>
          <p:cNvSpPr/>
          <p:nvPr/>
        </p:nvSpPr>
        <p:spPr>
          <a:xfrm rot="233965">
            <a:off x="5537461" y="3749369"/>
            <a:ext cx="1114615" cy="304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19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6DDF981-903E-6029-1976-9E03E1417208}"/>
              </a:ext>
            </a:extLst>
          </p:cNvPr>
          <p:cNvSpPr/>
          <p:nvPr/>
        </p:nvSpPr>
        <p:spPr>
          <a:xfrm>
            <a:off x="4588388" y="1059585"/>
            <a:ext cx="259483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Form: Input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EB6CEA-E1CC-9C37-7963-6A6E55B6DAFD}"/>
              </a:ext>
            </a:extLst>
          </p:cNvPr>
          <p:cNvSpPr/>
          <p:nvPr/>
        </p:nvSpPr>
        <p:spPr>
          <a:xfrm>
            <a:off x="7312400" y="1059585"/>
            <a:ext cx="259483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2B928A-E0AF-121D-374F-CE629F16E058}"/>
              </a:ext>
            </a:extLst>
          </p:cNvPr>
          <p:cNvSpPr/>
          <p:nvPr/>
        </p:nvSpPr>
        <p:spPr>
          <a:xfrm>
            <a:off x="7312399" y="1630053"/>
            <a:ext cx="2594833" cy="3477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m_row_style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m_element_left_style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m_element_right_style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m_event_dropdown_style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functions.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defaultLabelNameStyle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defaultLabelEmailStyle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setILabelEmail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66E522-587F-CAF6-BC93-9EAA45E4A068}"/>
              </a:ext>
            </a:extLst>
          </p:cNvPr>
          <p:cNvSpPr/>
          <p:nvPr/>
        </p:nvSpPr>
        <p:spPr>
          <a:xfrm>
            <a:off x="4674193" y="2284389"/>
            <a:ext cx="2283151" cy="483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member variables with functions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defaultLabelNameStyle</a:t>
            </a:r>
            <a:r>
              <a:rPr lang="de-CH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defaultLabelEmailStyle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..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DB9CF79-EBF1-2980-79C3-D5115267F936}"/>
              </a:ext>
            </a:extLst>
          </p:cNvPr>
          <p:cNvSpPr/>
          <p:nvPr/>
        </p:nvSpPr>
        <p:spPr>
          <a:xfrm>
            <a:off x="4674193" y="3066210"/>
            <a:ext cx="2293181" cy="356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main application function add a call to a customization function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138544-8E59-BB70-6C76-4DC6425A54F6}"/>
              </a:ext>
            </a:extLst>
          </p:cNvPr>
          <p:cNvSpPr/>
          <p:nvPr/>
        </p:nvSpPr>
        <p:spPr>
          <a:xfrm>
            <a:off x="4674193" y="3564208"/>
            <a:ext cx="2293181" cy="353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Organization’s function: Set other values than the default values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D56272F-5EEB-3B66-5585-ED52B14704E4}"/>
              </a:ext>
            </a:extLst>
          </p:cNvPr>
          <p:cNvSpPr/>
          <p:nvPr/>
        </p:nvSpPr>
        <p:spPr>
          <a:xfrm>
            <a:off x="4588388" y="2017076"/>
            <a:ext cx="2520681" cy="201591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6DF5C89-5A60-BE78-67F1-69F22557F845}"/>
              </a:ext>
            </a:extLst>
          </p:cNvPr>
          <p:cNvCxnSpPr>
            <a:cxnSpLocks/>
          </p:cNvCxnSpPr>
          <p:nvPr/>
        </p:nvCxnSpPr>
        <p:spPr>
          <a:xfrm>
            <a:off x="5782808" y="3434215"/>
            <a:ext cx="0" cy="141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DF82052-C5FD-B498-2D28-FD35C422CF3C}"/>
              </a:ext>
            </a:extLst>
          </p:cNvPr>
          <p:cNvSpPr txBox="1"/>
          <p:nvPr/>
        </p:nvSpPr>
        <p:spPr>
          <a:xfrm>
            <a:off x="4551312" y="2820268"/>
            <a:ext cx="25948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383564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099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m_subdir_xml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getXmlEventProgramFileName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getNumberOfEvents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getEventDateArray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2693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getPlace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getCancelled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getShortText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EventProgramSample.xml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EventProgramXml.js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5B488F-7645-0E3B-9A1C-BCBD89DC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44" y="1760975"/>
            <a:ext cx="3995635" cy="26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C51A3C8-7A9B-BEC2-4B11-1D2809A3830F}"/>
              </a:ext>
            </a:extLst>
          </p:cNvPr>
          <p:cNvSpPr/>
          <p:nvPr/>
        </p:nvSpPr>
        <p:spPr>
          <a:xfrm>
            <a:off x="3683676" y="1252090"/>
            <a:ext cx="259483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UtilDate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ED62A57-8327-6F6D-EFC9-8A8E98860B86}"/>
              </a:ext>
            </a:extLst>
          </p:cNvPr>
          <p:cNvSpPr/>
          <p:nvPr/>
        </p:nvSpPr>
        <p:spPr>
          <a:xfrm>
            <a:off x="3683675" y="1822559"/>
            <a:ext cx="2594833" cy="23355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functions. 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getSwissDateString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getIsoDateString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getIsoReverseDateString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getYyyyMmDdDateString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getMonthName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getDateArrayFromIsoDateString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DateIsPassed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numberOfDaysToCurrentDate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getTimeStamp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B25BFB7-45D9-98A9-BD49-673B9AEEF2C8}"/>
              </a:ext>
            </a:extLst>
          </p:cNvPr>
          <p:cNvSpPr txBox="1"/>
          <p:nvPr/>
        </p:nvSpPr>
        <p:spPr>
          <a:xfrm>
            <a:off x="0" y="203243"/>
            <a:ext cx="1219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Kann angepasst werden (Texte, Farben, …)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Elemente wie Dropdown, Preise, Info, … können weggenommen werden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Hat vorprogrammierte Texte in drei Sprachen (Deutsch, English, Schwedisch)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Kann implementiert auf  jede Homepage werden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Es gibt eine Web Applikation mit der GUI Control (EventReservation.htm)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855645-9DD2-3B0D-E788-DCA25DAF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71" y="4095930"/>
            <a:ext cx="1612299" cy="10173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5B4A5FA-60FB-4F47-E0DE-652AD985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71" y="1908591"/>
            <a:ext cx="1577813" cy="99583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60E03C-86A8-27B4-67A5-FF9886E15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516" y="2995795"/>
            <a:ext cx="1560567" cy="100876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8B657C-6E39-735F-C82E-FFCDFE98F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109" y="1908592"/>
            <a:ext cx="1718635" cy="196701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0019765-5EFC-E237-89F8-EF949DCBC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987" y="1908591"/>
            <a:ext cx="2413819" cy="32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6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23E6028-BDF8-E52F-5F9D-9AE11A96A5C9}"/>
              </a:ext>
            </a:extLst>
          </p:cNvPr>
          <p:cNvSpPr txBox="1"/>
          <p:nvPr/>
        </p:nvSpPr>
        <p:spPr>
          <a:xfrm>
            <a:off x="0" y="203243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Textquellen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3A52F0C-EC9B-DF56-E524-1C19CCB2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53" y="1231411"/>
            <a:ext cx="3014042" cy="40614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632CF03-544B-A5D6-A07A-EDBFA0A385DC}"/>
              </a:ext>
            </a:extLst>
          </p:cNvPr>
          <p:cNvSpPr txBox="1"/>
          <p:nvPr/>
        </p:nvSpPr>
        <p:spPr>
          <a:xfrm>
            <a:off x="5784308" y="1174804"/>
            <a:ext cx="354447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OrganisationEventProgram.xml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F22FCF-7E71-F585-2A5A-0C3E09CF2364}"/>
              </a:ext>
            </a:extLst>
          </p:cNvPr>
          <p:cNvSpPr txBox="1"/>
          <p:nvPr/>
        </p:nvSpPr>
        <p:spPr>
          <a:xfrm>
            <a:off x="5784308" y="3141448"/>
            <a:ext cx="31391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InputEventReservationText.js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("Vorname und Nachname: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("First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Förnamn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efternamn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defaultInfoOpenReservation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("Ein Tischplan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("A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bordsplan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952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D177E42-13A7-3329-A0A7-0AB733436168}"/>
              </a:ext>
            </a:extLst>
          </p:cNvPr>
          <p:cNvSpPr txBox="1"/>
          <p:nvPr/>
        </p:nvSpPr>
        <p:spPr>
          <a:xfrm>
            <a:off x="0" y="203243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Klassen für die Implementation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6CC7CE7-E0DB-0FC2-DFAD-B628E4D8A060}"/>
              </a:ext>
            </a:extLst>
          </p:cNvPr>
          <p:cNvSpPr/>
          <p:nvPr/>
        </p:nvSpPr>
        <p:spPr>
          <a:xfrm>
            <a:off x="3032289" y="1269907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Input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3676E59-E866-7432-0DD7-581B72FB66C4}"/>
              </a:ext>
            </a:extLst>
          </p:cNvPr>
          <p:cNvSpPr/>
          <p:nvPr/>
        </p:nvSpPr>
        <p:spPr>
          <a:xfrm>
            <a:off x="6096000" y="1958063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96614-B590-81DF-E6E6-52117D15C1E3}"/>
              </a:ext>
            </a:extLst>
          </p:cNvPr>
          <p:cNvSpPr/>
          <p:nvPr/>
        </p:nvSpPr>
        <p:spPr>
          <a:xfrm>
            <a:off x="3032289" y="1958063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Identities and objects of the form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6E616-832B-6E7F-B90D-0884BFECD37F}"/>
              </a:ext>
            </a:extLst>
          </p:cNvPr>
          <p:cNvSpPr/>
          <p:nvPr/>
        </p:nvSpPr>
        <p:spPr>
          <a:xfrm>
            <a:off x="6096000" y="2646219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ReservationEventXml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D0000B-E767-0DEE-1533-EF9FEEBE56C5}"/>
              </a:ext>
            </a:extLst>
          </p:cNvPr>
          <p:cNvSpPr/>
          <p:nvPr/>
        </p:nvSpPr>
        <p:spPr>
          <a:xfrm>
            <a:off x="3032289" y="2646219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strings for the form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6D166B-2608-F796-E759-64153226683D}"/>
              </a:ext>
            </a:extLst>
          </p:cNvPr>
          <p:cNvSpPr/>
          <p:nvPr/>
        </p:nvSpPr>
        <p:spPr>
          <a:xfrm>
            <a:off x="3032289" y="3334375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strings for the form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96C8195-D2E0-1456-1BB7-C480968DA60E}"/>
              </a:ext>
            </a:extLst>
          </p:cNvPr>
          <p:cNvSpPr/>
          <p:nvPr/>
        </p:nvSpPr>
        <p:spPr>
          <a:xfrm>
            <a:off x="6096000" y="1269907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variable </a:t>
            </a: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g_input_xyz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0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65BF79B-0724-E3F4-301E-8245444362F1}"/>
              </a:ext>
            </a:extLst>
          </p:cNvPr>
          <p:cNvSpPr/>
          <p:nvPr/>
        </p:nvSpPr>
        <p:spPr>
          <a:xfrm>
            <a:off x="5706755" y="255145"/>
            <a:ext cx="4484159" cy="6328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5706755" y="245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_input_form</a:t>
            </a:r>
            <a:endParaRPr lang="de-CH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5759495" y="54470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98061E-65F2-CAA6-5C4F-73C7B8607EE9}"/>
              </a:ext>
            </a:extLst>
          </p:cNvPr>
          <p:cNvSpPr txBox="1"/>
          <p:nvPr/>
        </p:nvSpPr>
        <p:spPr>
          <a:xfrm>
            <a:off x="5797472" y="542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_div_header</a:t>
            </a:r>
            <a:endParaRPr lang="de-CH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122CE5-7D0A-1CBC-7B24-582BCEDF3688}"/>
              </a:ext>
            </a:extLst>
          </p:cNvPr>
          <p:cNvSpPr/>
          <p:nvPr/>
        </p:nvSpPr>
        <p:spPr>
          <a:xfrm>
            <a:off x="5781498" y="127301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E7A04F-8690-3186-C83C-09E20311A00C}"/>
              </a:ext>
            </a:extLst>
          </p:cNvPr>
          <p:cNvSpPr txBox="1"/>
          <p:nvPr/>
        </p:nvSpPr>
        <p:spPr>
          <a:xfrm>
            <a:off x="5744731" y="127615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_div_event_name</a:t>
            </a:r>
            <a:endParaRPr lang="de-CH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0B6C1F-9932-D84C-909E-AAF83B2992FA}"/>
              </a:ext>
            </a:extLst>
          </p:cNvPr>
          <p:cNvSpPr/>
          <p:nvPr/>
        </p:nvSpPr>
        <p:spPr>
          <a:xfrm>
            <a:off x="5753205" y="920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C470C-D6B1-68DA-0ED8-66DF6C24E56B}"/>
              </a:ext>
            </a:extLst>
          </p:cNvPr>
          <p:cNvSpPr txBox="1"/>
          <p:nvPr/>
        </p:nvSpPr>
        <p:spPr>
          <a:xfrm>
            <a:off x="5716438" y="92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_div_dropdown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65883E7-B26E-4400-1BBF-E2039136DFFC}"/>
              </a:ext>
            </a:extLst>
          </p:cNvPr>
          <p:cNvSpPr/>
          <p:nvPr/>
        </p:nvSpPr>
        <p:spPr>
          <a:xfrm>
            <a:off x="5781499" y="178512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676DB8-8059-3D3A-C35B-916B36A42C94}"/>
              </a:ext>
            </a:extLst>
          </p:cNvPr>
          <p:cNvSpPr txBox="1"/>
          <p:nvPr/>
        </p:nvSpPr>
        <p:spPr>
          <a:xfrm>
            <a:off x="5744732" y="178826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_div_label_name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768BF7-5075-8022-52BA-A8AC2783D198}"/>
              </a:ext>
            </a:extLst>
          </p:cNvPr>
          <p:cNvSpPr/>
          <p:nvPr/>
        </p:nvSpPr>
        <p:spPr>
          <a:xfrm>
            <a:off x="5781499" y="2087405"/>
            <a:ext cx="4333462" cy="668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A4B214-048C-71C2-7F3D-9954EC27AD68}"/>
              </a:ext>
            </a:extLst>
          </p:cNvPr>
          <p:cNvSpPr txBox="1"/>
          <p:nvPr/>
        </p:nvSpPr>
        <p:spPr>
          <a:xfrm>
            <a:off x="5744731" y="204673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_div_name_info</a:t>
            </a:r>
            <a:endParaRPr lang="de-CH" b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968485-465F-6BE2-9227-9951F4E26193}"/>
              </a:ext>
            </a:extLst>
          </p:cNvPr>
          <p:cNvSpPr/>
          <p:nvPr/>
        </p:nvSpPr>
        <p:spPr>
          <a:xfrm>
            <a:off x="5820418" y="2288985"/>
            <a:ext cx="2098098" cy="409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8E6E8-E1C6-67AB-3567-1A1672D0D597}"/>
              </a:ext>
            </a:extLst>
          </p:cNvPr>
          <p:cNvSpPr txBox="1"/>
          <p:nvPr/>
        </p:nvSpPr>
        <p:spPr>
          <a:xfrm>
            <a:off x="6096000" y="2238375"/>
            <a:ext cx="142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</a:t>
            </a:r>
            <a:endParaRPr lang="de-CH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88051F-9BD5-07BB-FED6-B280EF8E6000}"/>
              </a:ext>
            </a:extLst>
          </p:cNvPr>
          <p:cNvSpPr/>
          <p:nvPr/>
        </p:nvSpPr>
        <p:spPr>
          <a:xfrm>
            <a:off x="8016233" y="2305214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D11632-E26D-9CAC-1D90-CDABE0AD81C2}"/>
              </a:ext>
            </a:extLst>
          </p:cNvPr>
          <p:cNvSpPr txBox="1"/>
          <p:nvPr/>
        </p:nvSpPr>
        <p:spPr>
          <a:xfrm>
            <a:off x="7993260" y="2281043"/>
            <a:ext cx="194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_div_info_name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DEB216-ED0B-6D0E-6AF9-D6F4D95F12F9}"/>
              </a:ext>
            </a:extLst>
          </p:cNvPr>
          <p:cNvSpPr/>
          <p:nvPr/>
        </p:nvSpPr>
        <p:spPr>
          <a:xfrm>
            <a:off x="5781499" y="28575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5F5DE6-1931-6C7C-CE8C-FC932ABCB778}"/>
              </a:ext>
            </a:extLst>
          </p:cNvPr>
          <p:cNvSpPr txBox="1"/>
          <p:nvPr/>
        </p:nvSpPr>
        <p:spPr>
          <a:xfrm>
            <a:off x="5744732" y="28607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_div_label_email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B36E5D8-26FB-A20C-9AB3-E851D811B80E}"/>
              </a:ext>
            </a:extLst>
          </p:cNvPr>
          <p:cNvSpPr/>
          <p:nvPr/>
        </p:nvSpPr>
        <p:spPr>
          <a:xfrm>
            <a:off x="5781499" y="3159873"/>
            <a:ext cx="4333462" cy="694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AE6D97-3297-79C9-6C6E-F85508B15FE3}"/>
              </a:ext>
            </a:extLst>
          </p:cNvPr>
          <p:cNvSpPr txBox="1"/>
          <p:nvPr/>
        </p:nvSpPr>
        <p:spPr>
          <a:xfrm>
            <a:off x="5744731" y="31192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_div_email_info</a:t>
            </a:r>
            <a:endParaRPr lang="de-CH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8C5CF0-265F-7DAD-8BF9-D01864A7F546}"/>
              </a:ext>
            </a:extLst>
          </p:cNvPr>
          <p:cNvSpPr/>
          <p:nvPr/>
        </p:nvSpPr>
        <p:spPr>
          <a:xfrm>
            <a:off x="5820418" y="3340654"/>
            <a:ext cx="2098098" cy="436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CEE31D2-C8AB-CC43-1CA7-968CF9C932CB}"/>
              </a:ext>
            </a:extLst>
          </p:cNvPr>
          <p:cNvSpPr txBox="1"/>
          <p:nvPr/>
        </p:nvSpPr>
        <p:spPr>
          <a:xfrm>
            <a:off x="6139152" y="3317510"/>
            <a:ext cx="1458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7302402-2249-F3EA-1547-1A037371E6BA}"/>
              </a:ext>
            </a:extLst>
          </p:cNvPr>
          <p:cNvSpPr/>
          <p:nvPr/>
        </p:nvSpPr>
        <p:spPr>
          <a:xfrm>
            <a:off x="8016233" y="3377682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DE1C51-76D7-1B77-2449-A76C09707A9C}"/>
              </a:ext>
            </a:extLst>
          </p:cNvPr>
          <p:cNvSpPr txBox="1"/>
          <p:nvPr/>
        </p:nvSpPr>
        <p:spPr>
          <a:xfrm>
            <a:off x="7986206" y="3361453"/>
            <a:ext cx="18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_div_info_email</a:t>
            </a:r>
            <a:endParaRPr lang="de-CH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E79032F-5BD9-55D6-33D1-76A091841066}"/>
              </a:ext>
            </a:extLst>
          </p:cNvPr>
          <p:cNvSpPr/>
          <p:nvPr/>
        </p:nvSpPr>
        <p:spPr>
          <a:xfrm>
            <a:off x="5789973" y="39311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422D41F-16E7-B773-D83A-F7FDEFD5A98F}"/>
              </a:ext>
            </a:extLst>
          </p:cNvPr>
          <p:cNvSpPr txBox="1"/>
          <p:nvPr/>
        </p:nvSpPr>
        <p:spPr>
          <a:xfrm>
            <a:off x="5753206" y="3934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_div_label_remark</a:t>
            </a:r>
            <a:endParaRPr lang="de-CH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FDC8D33-6606-EF49-17F9-43FF2DAC61CC}"/>
              </a:ext>
            </a:extLst>
          </p:cNvPr>
          <p:cNvSpPr/>
          <p:nvPr/>
        </p:nvSpPr>
        <p:spPr>
          <a:xfrm>
            <a:off x="5789973" y="4233473"/>
            <a:ext cx="4333462" cy="694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1724646-96FB-0A28-10D3-1A031F0B85E9}"/>
              </a:ext>
            </a:extLst>
          </p:cNvPr>
          <p:cNvSpPr txBox="1"/>
          <p:nvPr/>
        </p:nvSpPr>
        <p:spPr>
          <a:xfrm>
            <a:off x="5753205" y="41928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_div_remark_info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8BF37B1-94BD-E29B-22B6-C7EEFF74EF1E}"/>
              </a:ext>
            </a:extLst>
          </p:cNvPr>
          <p:cNvSpPr/>
          <p:nvPr/>
        </p:nvSpPr>
        <p:spPr>
          <a:xfrm>
            <a:off x="5828892" y="4414254"/>
            <a:ext cx="2098098" cy="436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DF5381B-0D54-C7FB-0540-057B1BA8A1D9}"/>
              </a:ext>
            </a:extLst>
          </p:cNvPr>
          <p:cNvSpPr txBox="1"/>
          <p:nvPr/>
        </p:nvSpPr>
        <p:spPr>
          <a:xfrm>
            <a:off x="6126187" y="4393405"/>
            <a:ext cx="1537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</a:t>
            </a:r>
            <a:endParaRPr lang="de-CH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4911947-44C9-CE0E-1824-150BF456AD27}"/>
              </a:ext>
            </a:extLst>
          </p:cNvPr>
          <p:cNvSpPr/>
          <p:nvPr/>
        </p:nvSpPr>
        <p:spPr>
          <a:xfrm>
            <a:off x="8024707" y="4451282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791624E-17DC-9121-E81C-EDD0046A9A0D}"/>
              </a:ext>
            </a:extLst>
          </p:cNvPr>
          <p:cNvSpPr txBox="1"/>
          <p:nvPr/>
        </p:nvSpPr>
        <p:spPr>
          <a:xfrm>
            <a:off x="7973440" y="4443722"/>
            <a:ext cx="184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_div_info_remark</a:t>
            </a:r>
            <a:endParaRPr lang="de-CH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C1B0783-F8CE-9962-A9AF-B9E4CC634919}"/>
              </a:ext>
            </a:extLst>
          </p:cNvPr>
          <p:cNvSpPr/>
          <p:nvPr/>
        </p:nvSpPr>
        <p:spPr>
          <a:xfrm>
            <a:off x="5780558" y="5056871"/>
            <a:ext cx="4333462" cy="694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4863BF6-2FAF-F1FF-8033-06612BCD9D91}"/>
              </a:ext>
            </a:extLst>
          </p:cNvPr>
          <p:cNvSpPr txBox="1"/>
          <p:nvPr/>
        </p:nvSpPr>
        <p:spPr>
          <a:xfrm>
            <a:off x="5743790" y="501620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_div_button_info</a:t>
            </a:r>
            <a:endParaRPr lang="de-CH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275434-527F-9F48-09ED-8094D873351D}"/>
              </a:ext>
            </a:extLst>
          </p:cNvPr>
          <p:cNvSpPr/>
          <p:nvPr/>
        </p:nvSpPr>
        <p:spPr>
          <a:xfrm>
            <a:off x="5819477" y="5237652"/>
            <a:ext cx="2098098" cy="436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75E8974-B860-5A39-2955-D0DC81FF313C}"/>
              </a:ext>
            </a:extLst>
          </p:cNvPr>
          <p:cNvSpPr txBox="1"/>
          <p:nvPr/>
        </p:nvSpPr>
        <p:spPr>
          <a:xfrm>
            <a:off x="6202591" y="5214508"/>
            <a:ext cx="1395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3025CA-3D76-A2D6-B699-B65E755A0BAB}"/>
              </a:ext>
            </a:extLst>
          </p:cNvPr>
          <p:cNvSpPr/>
          <p:nvPr/>
        </p:nvSpPr>
        <p:spPr>
          <a:xfrm>
            <a:off x="8015292" y="5274680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6D9E131-4505-757E-71F0-C14B4EB68983}"/>
              </a:ext>
            </a:extLst>
          </p:cNvPr>
          <p:cNvSpPr txBox="1"/>
          <p:nvPr/>
        </p:nvSpPr>
        <p:spPr>
          <a:xfrm>
            <a:off x="7973440" y="5263571"/>
            <a:ext cx="185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_div_info_button</a:t>
            </a:r>
            <a:endParaRPr lang="de-CH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3B8A5F7-C868-FBF5-646D-E57A63665B49}"/>
              </a:ext>
            </a:extLst>
          </p:cNvPr>
          <p:cNvSpPr/>
          <p:nvPr/>
        </p:nvSpPr>
        <p:spPr>
          <a:xfrm>
            <a:off x="5811037" y="5807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96A298C-53DD-2710-61FF-0987F146067D}"/>
              </a:ext>
            </a:extLst>
          </p:cNvPr>
          <p:cNvSpPr txBox="1"/>
          <p:nvPr/>
        </p:nvSpPr>
        <p:spPr>
          <a:xfrm>
            <a:off x="5774270" y="5811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_div_prices</a:t>
            </a:r>
            <a:endParaRPr lang="de-CH" b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6BA1357-86D1-443C-8F30-56FEF23D0FCA}"/>
              </a:ext>
            </a:extLst>
          </p:cNvPr>
          <p:cNvSpPr/>
          <p:nvPr/>
        </p:nvSpPr>
        <p:spPr>
          <a:xfrm>
            <a:off x="5819475" y="61809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5D89DF-8E25-F7DE-AF95-1E7F85B666B9}"/>
              </a:ext>
            </a:extLst>
          </p:cNvPr>
          <p:cNvSpPr txBox="1"/>
          <p:nvPr/>
        </p:nvSpPr>
        <p:spPr>
          <a:xfrm>
            <a:off x="5782708" y="61841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_div_instructions</a:t>
            </a:r>
            <a:endParaRPr lang="de-CH" b="1" dirty="0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11E3D67F-A3E5-B3D2-4C17-F31D53FF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824" y="593432"/>
            <a:ext cx="658549" cy="16742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B4B002E9-4271-EA73-8AC6-46EF6909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13" y="981128"/>
            <a:ext cx="1694473" cy="165476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3486F069-BEF6-56AC-FB37-D751F3BD0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225" y="1323306"/>
            <a:ext cx="738673" cy="159713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29E2F5DB-90EA-68BA-D3D2-3C58EDCE9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279" y="1857736"/>
            <a:ext cx="1358525" cy="127596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631F03B9-5B00-0645-DC8A-D7A5103D5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23" y="221362"/>
            <a:ext cx="4808482" cy="6415276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4996E98-D410-09F6-9FC5-6B2E6AF81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675" y="3542336"/>
            <a:ext cx="1937550" cy="239552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F70EC39C-7BE4-A306-CB1A-DF27EFA95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0404" y="3995186"/>
            <a:ext cx="700848" cy="150720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E4497476-FBB9-F2BE-92DB-E97F6217B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4104" y="4595114"/>
            <a:ext cx="2001469" cy="241053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5E26D13D-240F-A229-2C5E-D73F3B58D9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4512" y="2920100"/>
            <a:ext cx="964659" cy="132549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2F724F35-3AE0-D06B-1FC9-B073F23003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5331" y="2463083"/>
            <a:ext cx="1967253" cy="234366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149EB857-CC1A-FD2D-1688-CFB499A1F2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7443" y="5442727"/>
            <a:ext cx="691375" cy="201371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A4281EDF-8D84-E106-BC00-1094870577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2080" y="3429162"/>
            <a:ext cx="228863" cy="170013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D5806BD4-E446-7CF0-A883-7D88099B0A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1836" y="5325883"/>
            <a:ext cx="228863" cy="170013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0A28F243-C5A5-7343-78BF-76542A13F6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6009" y="4502212"/>
            <a:ext cx="228863" cy="170013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4B71E3D0-ACA2-5C42-2BBB-951A024AC5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7815" y="2348281"/>
            <a:ext cx="228863" cy="170013"/>
          </a:xfrm>
          <a:prstGeom prst="rect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E53AFB54-6F06-1872-8CE2-0B1774C747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9391" y="5860114"/>
            <a:ext cx="1244300" cy="168718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A3354BF7-2365-D9EB-F878-77D3CCDB6A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3198" y="6242627"/>
            <a:ext cx="1716129" cy="1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1159837" y="968249"/>
            <a:ext cx="9763920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1159837" y="1538718"/>
            <a:ext cx="9763920" cy="5173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1268244" y="1919785"/>
            <a:ext cx="9440606" cy="37750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InputEventReservation.js, InputEventReservationIdElement.js, InputEventReservationStyle.js, InputEventReservationText.js,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EventProgramDropdown.js, EventProgramXml.js, Utils_20241111.js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Global variables: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g_event_program_xml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g_input_event_reservation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Functions: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path and name for the XML file with data about the events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Creates (displays) the reservation input form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Optionally set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1268244" y="5797476"/>
            <a:ext cx="9440606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with id=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id_div_container_input_event_reservation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InputEventReservation.js, EventProgramDropdown.js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648CDA-BBFD-AC56-07EC-A07DF21D98D3}"/>
              </a:ext>
            </a:extLst>
          </p:cNvPr>
          <p:cNvSpPr/>
          <p:nvPr/>
        </p:nvSpPr>
        <p:spPr>
          <a:xfrm>
            <a:off x="1845190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Input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EEBE55E-96DF-FC31-52E0-B7181BB354DB}"/>
              </a:ext>
            </a:extLst>
          </p:cNvPr>
          <p:cNvSpPr/>
          <p:nvPr/>
        </p:nvSpPr>
        <p:spPr>
          <a:xfrm>
            <a:off x="1845189" y="1369033"/>
            <a:ext cx="3584648" cy="51920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m_id_el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m_id_unique_str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getDivsHtml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dropdownGetEventNumber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dropdownSetEventNumber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dropdownGetDateFormat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dropdownSetDateFormatToIso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dropdownSetDateFormatToIsoReverse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dropdownSetDateFormatToSwiss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dropdownDisplayDateAndNameInDropdown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dropdownDisplayOnlyNameInDropdown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2F3501F-208E-A347-36F9-F1CE2EC55EA7}"/>
              </a:ext>
            </a:extLst>
          </p:cNvPr>
          <p:cNvSpPr/>
          <p:nvPr/>
        </p:nvSpPr>
        <p:spPr>
          <a:xfrm>
            <a:off x="6011837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3A8EAC-4FB0-74E7-F90E-A4EE5874370A}"/>
              </a:ext>
            </a:extLst>
          </p:cNvPr>
          <p:cNvSpPr/>
          <p:nvPr/>
        </p:nvSpPr>
        <p:spPr>
          <a:xfrm>
            <a:off x="6011836" y="1369034"/>
            <a:ext cx="3584648" cy="4324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m_id_drop_down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m_drop_down_name_array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m_drop_down_number_array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m_onchange_function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m_date_format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m_b_date_name_dropdown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m_b_display_dropdown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eventNumberIsSet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setDateFormatToIsoReverse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setDateFormatToSwiss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displayDateAndNameInDropdown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displayOnlyNameInDropdown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InputEventReservationIdElement.js, InputEventReservationStyle.js, InputEventReservationText.js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ECE6CF3-37BB-FF92-F3EB-222C6774ACD0}"/>
              </a:ext>
            </a:extLst>
          </p:cNvPr>
          <p:cNvSpPr/>
          <p:nvPr/>
        </p:nvSpPr>
        <p:spPr>
          <a:xfrm>
            <a:off x="38403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Identities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C4929A-588F-1AD2-CE3F-06F4B325698E}"/>
              </a:ext>
            </a:extLst>
          </p:cNvPr>
          <p:cNvSpPr/>
          <p:nvPr/>
        </p:nvSpPr>
        <p:spPr>
          <a:xfrm>
            <a:off x="384035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m_form_created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getIdInputForm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getElementInputForm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getElementDivHeader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getIdDivEventName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getElementDivPrices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getIdDivInstructions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2FCCDE0-98F9-BBE9-B37B-1D3D23DE8AEE}"/>
              </a:ext>
            </a:extLst>
          </p:cNvPr>
          <p:cNvSpPr/>
          <p:nvPr/>
        </p:nvSpPr>
        <p:spPr>
          <a:xfrm>
            <a:off x="4220745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6026FB0-B31F-0ABB-556E-B1307AD5298F}"/>
              </a:ext>
            </a:extLst>
          </p:cNvPr>
          <p:cNvSpPr/>
          <p:nvPr/>
        </p:nvSpPr>
        <p:spPr>
          <a:xfrm>
            <a:off x="4220744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m_row_style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m_element_left_style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m_element_right_style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m_event_dropdown_style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defaultLabelDivStyle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defaultEventDropdownStyle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4F22A9-8720-67ED-9B5B-28958127659B}"/>
              </a:ext>
            </a:extLst>
          </p:cNvPr>
          <p:cNvSpPr/>
          <p:nvPr/>
        </p:nvSpPr>
        <p:spPr>
          <a:xfrm>
            <a:off x="796318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921827-AD72-4361-22CB-A5941CEFBE36}"/>
              </a:ext>
            </a:extLst>
          </p:cNvPr>
          <p:cNvSpPr/>
          <p:nvPr/>
        </p:nvSpPr>
        <p:spPr>
          <a:xfrm>
            <a:off x="7963185" y="1680116"/>
            <a:ext cx="3584648" cy="43530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m_button_open_reservation_caption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m_info_name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m_info_email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m_info_remark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m_info_open_reservation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a default text in the active language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defaultCaptionButtonOpenReservation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defaultInfoName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defaultInfoEmail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defaultInfoRemark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defaultInfoOpenReservation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getCaptionButtonOpenReservation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setCaptionButtonOpenReservation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setInfoName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setInfoEmail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setInfoRemark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setInfoOpenReservation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B50209F-519D-5335-21CD-83E128C0B9AA}"/>
              </a:ext>
            </a:extLst>
          </p:cNvPr>
          <p:cNvSpPr/>
          <p:nvPr/>
        </p:nvSpPr>
        <p:spPr>
          <a:xfrm>
            <a:off x="987351" y="1765129"/>
            <a:ext cx="2594833" cy="5015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DefaultText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in different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330638C-7CAD-0C40-C01C-E8B32EC9BD61}"/>
              </a:ext>
            </a:extLst>
          </p:cNvPr>
          <p:cNvSpPr/>
          <p:nvPr/>
        </p:nvSpPr>
        <p:spPr>
          <a:xfrm>
            <a:off x="987351" y="2266687"/>
            <a:ext cx="2594835" cy="30427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m_description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(for debug)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m_german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m_english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m_french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m_Italian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m_swedish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setFrench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setItalian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g_reservation_language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determinss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returned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isImplemented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31AF27-9C09-691D-30F6-478C7AFB0529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DefaultText.js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3A340C-69CD-3D46-22E8-7EA8D1C7782A}"/>
              </a:ext>
            </a:extLst>
          </p:cNvPr>
          <p:cNvSpPr/>
          <p:nvPr/>
        </p:nvSpPr>
        <p:spPr>
          <a:xfrm>
            <a:off x="987351" y="1096192"/>
            <a:ext cx="259483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global variable </a:t>
            </a:r>
          </a:p>
          <a:p>
            <a:pPr algn="ctr"/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g_reservation_language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‘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DDF981-903E-6029-1976-9E03E1417208}"/>
              </a:ext>
            </a:extLst>
          </p:cNvPr>
          <p:cNvSpPr/>
          <p:nvPr/>
        </p:nvSpPr>
        <p:spPr>
          <a:xfrm>
            <a:off x="4588388" y="1059585"/>
            <a:ext cx="259483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Form: Input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EB6CEA-E1CC-9C37-7963-6A6E55B6DAFD}"/>
              </a:ext>
            </a:extLst>
          </p:cNvPr>
          <p:cNvSpPr/>
          <p:nvPr/>
        </p:nvSpPr>
        <p:spPr>
          <a:xfrm>
            <a:off x="7312400" y="1059585"/>
            <a:ext cx="259483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B2B928A-E0AF-121D-374F-CE629F16E058}"/>
              </a:ext>
            </a:extLst>
          </p:cNvPr>
          <p:cNvSpPr/>
          <p:nvPr/>
        </p:nvSpPr>
        <p:spPr>
          <a:xfrm>
            <a:off x="7312399" y="1630053"/>
            <a:ext cx="2594833" cy="3477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m_button_open_reservation_caption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m_info_name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m_info_email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m_info_remark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m_info_open_reservation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functions.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defaultInfoEmail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setInfoEmail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FD0D2E-6829-DBD2-5FC4-3D5ED1C35627}"/>
              </a:ext>
            </a:extLst>
          </p:cNvPr>
          <p:cNvSpPr/>
          <p:nvPr/>
        </p:nvSpPr>
        <p:spPr>
          <a:xfrm>
            <a:off x="4588387" y="1666661"/>
            <a:ext cx="2594833" cy="5015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global variable </a:t>
            </a:r>
          </a:p>
          <a:p>
            <a:pPr algn="ctr"/>
            <a:endParaRPr lang="de-CH" sz="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g_reservation_language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‘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421D71E-FAF7-F044-F5DE-7842D8108682}"/>
              </a:ext>
            </a:extLst>
          </p:cNvPr>
          <p:cNvSpPr/>
          <p:nvPr/>
        </p:nvSpPr>
        <p:spPr>
          <a:xfrm>
            <a:off x="4610293" y="2234515"/>
            <a:ext cx="2594833" cy="4055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DefaultText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in different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A879FDC-212A-8795-6D88-11E664BB534F}"/>
              </a:ext>
            </a:extLst>
          </p:cNvPr>
          <p:cNvSpPr/>
          <p:nvPr/>
        </p:nvSpPr>
        <p:spPr>
          <a:xfrm>
            <a:off x="4730140" y="2995347"/>
            <a:ext cx="2293181" cy="3499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active language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g_reservation_language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66E522-587F-CAF6-BC93-9EAA45E4A068}"/>
              </a:ext>
            </a:extLst>
          </p:cNvPr>
          <p:cNvSpPr/>
          <p:nvPr/>
        </p:nvSpPr>
        <p:spPr>
          <a:xfrm>
            <a:off x="4729059" y="3478448"/>
            <a:ext cx="2283151" cy="3499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member variables with functions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deaultLabelName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defaultInfoEmail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DB9CF79-EBF1-2980-79C3-D5115267F936}"/>
              </a:ext>
            </a:extLst>
          </p:cNvPr>
          <p:cNvSpPr/>
          <p:nvPr/>
        </p:nvSpPr>
        <p:spPr>
          <a:xfrm>
            <a:off x="4729059" y="4121096"/>
            <a:ext cx="2293181" cy="356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main application function add a call to a customization function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FB369F8-B2EC-2186-6276-CEC753A5560F}"/>
              </a:ext>
            </a:extLst>
          </p:cNvPr>
          <p:cNvCxnSpPr>
            <a:cxnSpLocks/>
          </p:cNvCxnSpPr>
          <p:nvPr/>
        </p:nvCxnSpPr>
        <p:spPr>
          <a:xfrm>
            <a:off x="5823245" y="3345297"/>
            <a:ext cx="0" cy="141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5F138544-8E59-BB70-6C76-4DC6425A54F6}"/>
              </a:ext>
            </a:extLst>
          </p:cNvPr>
          <p:cNvSpPr/>
          <p:nvPr/>
        </p:nvSpPr>
        <p:spPr>
          <a:xfrm>
            <a:off x="4729059" y="4619094"/>
            <a:ext cx="2293181" cy="353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Organization’s function: Set other values than the default values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D56272F-5EEB-3B66-5585-ED52B14704E4}"/>
              </a:ext>
            </a:extLst>
          </p:cNvPr>
          <p:cNvSpPr/>
          <p:nvPr/>
        </p:nvSpPr>
        <p:spPr>
          <a:xfrm>
            <a:off x="4610293" y="2772680"/>
            <a:ext cx="2520681" cy="23343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6DF5C89-5A60-BE78-67F1-69F22557F845}"/>
              </a:ext>
            </a:extLst>
          </p:cNvPr>
          <p:cNvCxnSpPr>
            <a:cxnSpLocks/>
          </p:cNvCxnSpPr>
          <p:nvPr/>
        </p:nvCxnSpPr>
        <p:spPr>
          <a:xfrm>
            <a:off x="5837674" y="4489101"/>
            <a:ext cx="0" cy="141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DF82052-C5FD-B498-2D28-FD35C422CF3C}"/>
              </a:ext>
            </a:extLst>
          </p:cNvPr>
          <p:cNvSpPr txBox="1"/>
          <p:nvPr/>
        </p:nvSpPr>
        <p:spPr>
          <a:xfrm>
            <a:off x="4680489" y="3883460"/>
            <a:ext cx="25948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75663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1597</Words>
  <Application>Microsoft Office PowerPoint</Application>
  <PresentationFormat>Breitbild</PresentationFormat>
  <Paragraphs>407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140</cp:revision>
  <cp:lastPrinted>2025-01-23T18:53:26Z</cp:lastPrinted>
  <dcterms:created xsi:type="dcterms:W3CDTF">2020-04-04T07:27:22Z</dcterms:created>
  <dcterms:modified xsi:type="dcterms:W3CDTF">2025-01-23T18:57:32Z</dcterms:modified>
</cp:coreProperties>
</file>