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3355" y="566291"/>
            <a:ext cx="10743310" cy="2241617"/>
          </a:xfrm>
        </p:spPr>
        <p:txBody>
          <a:bodyPr/>
          <a:lstStyle/>
          <a:p>
            <a:r>
              <a:rPr lang="en-GB" dirty="0" err="1"/>
              <a:t>Contrato</a:t>
            </a:r>
            <a:r>
              <a:rPr lang="en-GB" dirty="0"/>
              <a:t> de </a:t>
            </a:r>
            <a:r>
              <a:rPr lang="en-GB" dirty="0" err="1"/>
              <a:t>Prácticas</a:t>
            </a:r>
            <a:r>
              <a:rPr lang="en-GB" dirty="0"/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pic>
        <p:nvPicPr>
          <p:cNvPr id="1026" name="Picture 2" descr="https://lh3.googleusercontent.com/SOQoDVJpD6nYbkei47NtROntjmc7p2bpmjUfdwU5eZriwSvZrj5B0lQv0FerCjGrMwTr5rVpPhuPQIW2bvS4aK2ij2Cea7VRs61y5yZjnUh6glqxp09fz387xEejurn_Ak58ZCSRQ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4" y="3244334"/>
            <a:ext cx="6385493" cy="266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302029" y="6427960"/>
            <a:ext cx="38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92D050"/>
                </a:solidFill>
              </a:rPr>
              <a:t>Vicent Casasús Villanova 1º DAM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3012" y="2305966"/>
            <a:ext cx="8946541" cy="4195481"/>
          </a:xfrm>
        </p:spPr>
        <p:txBody>
          <a:bodyPr/>
          <a:lstStyle/>
          <a:p>
            <a:r>
              <a:rPr lang="es-ES" dirty="0"/>
              <a:t>Es para que el trabajador obtenga la práctica profesional adecuada al nivel de los estudios cursados. </a:t>
            </a:r>
          </a:p>
          <a:p>
            <a:endParaRPr lang="es-ES" dirty="0" smtClean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No se trata solo de adquirir experiencia laboral, sino que esta experiencia actúe sobre los estudios, es decir que sea algo relacionado en los conocimientos que tienen.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https://lh6.googleusercontent.com/zzdRYpaeq0O9vgd8vFJc9Gz-esbFxWqGFfAr5anbc7DOaOvYoKBStdQg07MfVrN2UN3T3MopJqc87fpw3GgeSQPKdC_HdgVYmYE87arBkxrrpqEIpmgrzN3O_7Fm8zzT2Jb7Op8Ac6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0"/>
            <a:ext cx="3238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3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552700"/>
            <a:ext cx="8946541" cy="4195481"/>
          </a:xfrm>
        </p:spPr>
        <p:txBody>
          <a:bodyPr/>
          <a:lstStyle/>
          <a:p>
            <a:r>
              <a:rPr lang="es-ES" dirty="0" smtClean="0"/>
              <a:t>Beneficiarios </a:t>
            </a:r>
            <a:r>
              <a:rPr lang="es-ES" dirty="0"/>
              <a:t>de incentivos a la </a:t>
            </a:r>
            <a:r>
              <a:rPr lang="es-ES" dirty="0" smtClean="0"/>
              <a:t>contratación</a:t>
            </a:r>
          </a:p>
          <a:p>
            <a:endParaRPr lang="es-ES" dirty="0"/>
          </a:p>
          <a:p>
            <a:r>
              <a:rPr lang="es-ES" dirty="0" smtClean="0"/>
              <a:t>Menor </a:t>
            </a:r>
            <a:r>
              <a:rPr lang="es-ES" dirty="0"/>
              <a:t>de 35 años y con una discapacidad del 33% o superior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Título </a:t>
            </a:r>
            <a:r>
              <a:rPr lang="es-ES" dirty="0"/>
              <a:t>universitario, grado medio o superior o algún título oficialmente reconocido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Que </a:t>
            </a:r>
            <a:r>
              <a:rPr lang="es-ES" dirty="0"/>
              <a:t>no hayan transcurrido más de 5 años, o de 7 años.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https://lh6.googleusercontent.com/s2JyNu7p8wa5L385UJ775k724NZ-OLcoRVnp4aYBhCUbXjUAV0Jq9K9nDmJ_FvuHD-kpjwQBI74dIh-9KOuCXlm9cZ249vbCvNxnKn-DLuN5apmnL1r_P3eyJaVWLbU2OvCqwOcc7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Por Escrito</a:t>
            </a:r>
            <a:endParaRPr lang="es-ES" dirty="0"/>
          </a:p>
          <a:p>
            <a:r>
              <a:rPr lang="es-ES" dirty="0" smtClean="0"/>
              <a:t>SEPE </a:t>
            </a:r>
            <a:r>
              <a:rPr lang="es-ES" dirty="0"/>
              <a:t>(10 días)</a:t>
            </a:r>
          </a:p>
          <a:p>
            <a:r>
              <a:rPr lang="es-ES" dirty="0" smtClean="0"/>
              <a:t>Entre </a:t>
            </a:r>
            <a:r>
              <a:rPr lang="es-ES" dirty="0"/>
              <a:t>6 meses y 2 años. 2 prórrogas.</a:t>
            </a:r>
          </a:p>
          <a:p>
            <a:r>
              <a:rPr lang="es-ES" dirty="0" smtClean="0"/>
              <a:t>Algunas </a:t>
            </a:r>
            <a:r>
              <a:rPr lang="es-ES" dirty="0"/>
              <a:t>situaciones interrumpen el cómputo de la duración del contrato.</a:t>
            </a:r>
          </a:p>
          <a:p>
            <a:r>
              <a:rPr lang="es-ES" dirty="0" smtClean="0"/>
              <a:t>Periodo </a:t>
            </a:r>
            <a:r>
              <a:rPr lang="es-ES" dirty="0"/>
              <a:t>de Prueba.</a:t>
            </a:r>
          </a:p>
          <a:p>
            <a:r>
              <a:rPr lang="es-ES" dirty="0" smtClean="0"/>
              <a:t>Finalización </a:t>
            </a:r>
            <a:r>
              <a:rPr lang="es-ES" dirty="0"/>
              <a:t>del contrato, no podrá haber un nuevo contrato de prueba.</a:t>
            </a:r>
          </a:p>
          <a:p>
            <a:r>
              <a:rPr lang="es-ES" dirty="0" smtClean="0"/>
              <a:t>Retribución </a:t>
            </a:r>
            <a:r>
              <a:rPr lang="es-ES" dirty="0"/>
              <a:t>fijada por el convenio colectivo.</a:t>
            </a:r>
          </a:p>
          <a:p>
            <a:r>
              <a:rPr lang="es-ES" dirty="0" smtClean="0"/>
              <a:t>Obtención </a:t>
            </a:r>
            <a:r>
              <a:rPr lang="es-ES" dirty="0"/>
              <a:t>de un certificado.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n-GB" dirty="0"/>
          </a:p>
        </p:txBody>
      </p:sp>
      <p:pic>
        <p:nvPicPr>
          <p:cNvPr id="4098" name="Picture 2" descr="https://lh6.googleusercontent.com/n4MztQ_xc3ArHj2vnrIceoJAduy-GNu9JtEug-5ZepKfXQ2pAiPGXS2xt-jCS5IPPE2KW1AAWaOVYKZCh1FOOxD9deUF5ymeeRUH6SvUL7MhTcOSn-O62xqD-pn3ja6qftVkz7mqm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82" y="0"/>
            <a:ext cx="7620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4416584"/>
            <a:ext cx="4292600" cy="24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CONTRATO EN PRÁCTICAS PARA DISCAPACITADOS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Por </a:t>
            </a:r>
            <a:r>
              <a:rPr lang="es-ES" dirty="0"/>
              <a:t>escrito, solicitud alta SS así como el certificado de discapacidad.</a:t>
            </a:r>
          </a:p>
          <a:p>
            <a:r>
              <a:rPr lang="es-ES" dirty="0" smtClean="0"/>
              <a:t>Titulación</a:t>
            </a:r>
            <a:r>
              <a:rPr lang="es-ES" dirty="0"/>
              <a:t>, duración y puesto</a:t>
            </a:r>
          </a:p>
          <a:p>
            <a:r>
              <a:rPr lang="es-ES" dirty="0" smtClean="0"/>
              <a:t>SEPE </a:t>
            </a:r>
            <a:r>
              <a:rPr lang="es-ES" dirty="0"/>
              <a:t>(10 días)</a:t>
            </a:r>
          </a:p>
          <a:p>
            <a:r>
              <a:rPr lang="es-ES" dirty="0" smtClean="0"/>
              <a:t>Entre </a:t>
            </a:r>
            <a:r>
              <a:rPr lang="es-ES" dirty="0"/>
              <a:t>6 meses y 2 años.</a:t>
            </a:r>
          </a:p>
          <a:p>
            <a:r>
              <a:rPr lang="es-ES" dirty="0" smtClean="0"/>
              <a:t>Salario </a:t>
            </a:r>
            <a:r>
              <a:rPr lang="es-ES" dirty="0"/>
              <a:t>fijado por convenio colectivo.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n-GB" dirty="0"/>
          </a:p>
        </p:txBody>
      </p:sp>
      <p:pic>
        <p:nvPicPr>
          <p:cNvPr id="5122" name="Picture 2" descr="https://lh6.googleusercontent.com/KEBg7smzptQAE9SysHfEGO-TcjvcEVfepmhQE1L5vsmttKybrOXRhJaHodylFXmJ3qAQHMGfF1RHtfRAu-W_QZoTGVH_suUCKI_SnXK1wUjHtCDrnuyEttvWTyP_EhS1_vis7NjtV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247435"/>
            <a:ext cx="4524375" cy="261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eVdZjh9AM5NDcS7LuNOBaI2ckvP1Yh0zUCihpJ7-RiVpXdvcUsOiAclNrSxAyRt1LIGBdKV4mVHhayAHIwkzIHHZ1v6TXrcbTVCS9cdP_3Ol3-V0sUIxmKznVlVy0JnKr53A_U_OX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30861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1ppE4-VpDQvGZbtyfp6KzodfbynSkbpaams2CQCwXurqWfEQrzlSj6nTHW6KxVGz7A4Qk7NuthYB-rUE9YRcrX6d04dKzi-j7BJgLnQFWHB3T8jMpIqMY3QwIhJkFGvWV_PSlM7FH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3437"/>
            <a:ext cx="5854700" cy="43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0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world is ending by shahram - Meme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3104976"/>
            <a:ext cx="3819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isaster Girl Meme - Imgf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2" y="1947382"/>
            <a:ext cx="6725060" cy="504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5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171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Contrato de Prácticas.</vt:lpstr>
      <vt:lpstr>Presentación de PowerPoint</vt:lpstr>
      <vt:lpstr>Presentación de PowerPoint</vt:lpstr>
      <vt:lpstr>Presentación de PowerPoint</vt:lpstr>
      <vt:lpstr>CONTRATO EN PRÁCTICAS PARA DISCAPACITADOS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 de Prácticas.</dc:title>
  <dc:creator>DAM</dc:creator>
  <cp:lastModifiedBy>DAM</cp:lastModifiedBy>
  <cp:revision>4</cp:revision>
  <dcterms:created xsi:type="dcterms:W3CDTF">2020-10-29T08:16:22Z</dcterms:created>
  <dcterms:modified xsi:type="dcterms:W3CDTF">2020-10-29T09:31:26Z</dcterms:modified>
</cp:coreProperties>
</file>