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3"/>
    <p:restoredTop sz="94646"/>
  </p:normalViewPr>
  <p:slideViewPr>
    <p:cSldViewPr snapToGrid="0">
      <p:cViewPr varScale="1">
        <p:scale>
          <a:sx n="60" d="100"/>
          <a:sy n="60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669A-5A6F-9667-254B-78BC6556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68CCD-2F2B-0A1F-A5E5-1D227D53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561A-4DD6-FC95-CCC7-B8541EA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18BE-D6FF-03DD-5764-3BEFE910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26E2-A738-95B3-0F63-8D35E6E4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C400-C6EB-FD61-D538-3472611D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7F116-6328-5BA3-F30D-BB0C1F25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3374-C125-18BD-BEC8-A8CD4E55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B783-4124-CC30-81C1-C4EACA4D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C5DF-8C28-5B3D-EFD1-2017CD60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1388-3BEA-6069-9796-48B4B4B58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11E1E-7E6F-6BD2-21CE-824DAA9D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28FC-5597-D656-925B-B5266C25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8B8D-2265-B7FC-CB77-676835C2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6B28-BFA3-2E92-3A70-6D6651D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7918-E57E-B705-D575-7CC64FC7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446D-EF02-EC02-6A88-3DA9FF36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282F-49CE-CC11-65BB-257305CF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D1EE-D798-A1D3-3C7E-34A5F853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1395-DA7A-230C-E8B1-11EB7B73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2A59-01AB-37D7-9856-B746ADA3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BF7CF-B32E-1745-6BD5-21294FF9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0465-A314-DB47-D1E5-C599AD6B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0793-8F8E-A569-68B5-45728EA8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4616-E98C-955F-90A0-EBF7BA58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9993-7D77-5B9B-E10C-8B612C5B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7DF2-0240-3A5F-9E70-9BC391546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C03D-462D-3396-A30D-B911CF363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FCD47-AE8D-1A99-C5AB-3D10FDA3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216FF-1909-A76B-4588-BEB2DD92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C437-6227-4028-1483-A97DB318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6970-F2E5-25C9-71A0-74FCD8C5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3C9F-ABE7-439C-20AF-5F844CFB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6FD47-DE35-64DA-CB96-999B97A44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506B8-E261-3D56-D5E2-AE26D58AF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20EDA-5CA7-B94B-6C28-783AC9DA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6A3CF-4A52-47DC-2BC3-F088843E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D50DD-9A92-E68D-75F1-DB404D07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689EA-499A-F01F-5730-C96EA3D1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29B1-F113-8AF6-0F44-22B86E2F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2A4BD-0713-280A-C831-6FB5D98B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96003-FD8A-83BF-3202-BE9D73F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4BC99-9988-3045-3773-8573B794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9B34C-838B-DC3F-2807-AA7018C5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F7ED2-0900-8062-E2C7-EB882202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4762-F799-4487-0703-0642B15F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50E6-BF5D-38B4-B416-37E6AF98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13D7-0C3C-339A-A620-9035DBA2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E4CBC-7DF5-E074-5373-953451E5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EDCC5-B5D8-ADEF-DE30-DFD52840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1F3A1-4F71-6B5C-5A24-32DA1AD9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643E-4705-FD95-AD43-7795E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5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DD87-C29F-07B4-D7AA-9A3C27DD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A639-430E-556A-5B68-A6271B45C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EF1FD-5F6B-DC9F-2A75-111F89BE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1BBC-D381-6509-EA2D-ED546D3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7E1CD-F610-6658-80D6-A319B4BB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E83A-B561-530A-A27B-23FF4892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64C2B-86E4-AF36-91C1-78E906CD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BFF9-EC51-3E41-8DDD-E4E2FB85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A887-D56A-7D3F-5DB5-92F38A14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A030-C03A-0F4A-B6A9-B19958B0AD7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C359-9C56-FCCC-E0AC-3BFA2D9C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3B42-9A29-0B37-11C3-AC1709FC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803F-7B12-9347-8D54-D71140D0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073C0C-8C2C-E705-9C9B-07D642E05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IBM Z Datathon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E7CDA-A20A-3342-237A-DBE466A5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38 – 404 Error Not Found</a:t>
            </a:r>
          </a:p>
        </p:txBody>
      </p:sp>
      <p:pic>
        <p:nvPicPr>
          <p:cNvPr id="6" name="Picture 5" descr="A blue and white striped logo&#10;&#10;Description automatically generated">
            <a:extLst>
              <a:ext uri="{FF2B5EF4-FFF2-40B4-BE49-F238E27FC236}">
                <a16:creationId xmlns:a16="http://schemas.microsoft.com/office/drawing/2014/main" id="{1C44619C-0667-1630-ACB4-3ED0B136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31673" y="0"/>
            <a:ext cx="126032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93C59-037C-1C48-9072-FBCCDC56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Abstract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B59F6-1D49-9FB4-CA04-FB1633E74A10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Forest fires have been increasing in frequency and in intensity 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triped logo&#10;&#10;Description automatically generated">
            <a:extLst>
              <a:ext uri="{FF2B5EF4-FFF2-40B4-BE49-F238E27FC236}">
                <a16:creationId xmlns:a16="http://schemas.microsoft.com/office/drawing/2014/main" id="{8899CED5-C5AE-755F-6653-C72ED50135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IBM Z Datathon 2023</vt:lpstr>
      <vt:lpstr>Project 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Vignesh</dc:creator>
  <cp:lastModifiedBy>Balaji, Vignesh</cp:lastModifiedBy>
  <cp:revision>2</cp:revision>
  <dcterms:created xsi:type="dcterms:W3CDTF">2023-10-22T00:11:04Z</dcterms:created>
  <dcterms:modified xsi:type="dcterms:W3CDTF">2023-10-22T00:31:41Z</dcterms:modified>
</cp:coreProperties>
</file>