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v" userId="42c42adef74dda47" providerId="LiveId" clId="{93A87859-06C9-428E-A1E1-026BF22D7A60}"/>
    <pc:docChg chg="modSld">
      <pc:chgData name="vignesh v" userId="42c42adef74dda47" providerId="LiveId" clId="{93A87859-06C9-428E-A1E1-026BF22D7A60}" dt="2024-04-13T14:10:30.035" v="1" actId="20577"/>
      <pc:docMkLst>
        <pc:docMk/>
      </pc:docMkLst>
      <pc:sldChg chg="modSp mod">
        <pc:chgData name="vignesh v" userId="42c42adef74dda47" providerId="LiveId" clId="{93A87859-06C9-428E-A1E1-026BF22D7A60}" dt="2024-04-13T14:10:30.035" v="1" actId="20577"/>
        <pc:sldMkLst>
          <pc:docMk/>
          <pc:sldMk cId="0" sldId="292"/>
        </pc:sldMkLst>
        <pc:spChg chg="mod">
          <ac:chgData name="vignesh v" userId="42c42adef74dda47" providerId="LiveId" clId="{93A87859-06C9-428E-A1E1-026BF22D7A60}" dt="2024-04-13T14:10:30.035" v="1"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VIGNESH V</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au510421104115</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101436"/>
            <a:ext cx="8237035" cy="3612735"/>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v</cp:lastModifiedBy>
  <cp:revision>15</cp:revision>
  <dcterms:modified xsi:type="dcterms:W3CDTF">2024-04-13T14:10:31Z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