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A8AC-27B6-4E64-92D0-855F3547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830C4-6ECF-4D9A-8503-799179F77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E38D-14E0-4966-A404-5567BD16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93EF1-E588-4DBC-9CEF-BC61F6F6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85D3-DE68-4C48-9E05-7F2400A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451E-A4D5-487B-9175-3A7DFBCE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F5FE6-3371-43FF-9E96-7FE075A1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5B25-F715-4BED-877D-DDBF2C97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925A-2AD4-4598-89AF-A79CEC21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D2A1-658F-42EC-ADE0-6F0CBC6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DC68B-F875-47A9-BF11-EE3035BC8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6F74-B477-4751-9F3F-FB60FE7F6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F640-43DB-41E1-84E2-BDD8CBD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F56D-9AA7-4E0B-BB51-7928F58D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4DD2-2EFE-4224-823A-FE39543C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CA90-2944-44D0-97CC-1A04E614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7F96-9C31-4379-B42E-3343A52D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29A3-E82C-40AD-99C0-3FEA798A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6A616-B712-4B45-9883-B6B7C47C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326E-2CA9-4EA3-B11C-17673E29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9728-B217-46D4-8687-ACAAAFCC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9C89-FF98-4A81-A339-C57974527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586F-4CF1-4E13-864D-43F31481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6ED2-4B11-4A3D-BE0C-8B015967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AF9E-9C25-45EA-B891-21B01AA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E8CB-96CE-4106-A84E-9F19C6EB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93CE-75AF-40BE-8B66-216403FAB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682DA-7312-428C-B702-A13BD11D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74703-AA93-4052-A63A-24CA53AD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0473E-071C-4F44-A419-E31E4D09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4A56A-9C85-41A7-8CCD-0B67778A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2074-C379-46C7-8AF8-BEB81551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3E56-B993-40AE-B428-F918E116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15C33-C099-429F-966C-0C53A84E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9F939-DE9E-4DAF-838D-3A45DE1F0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01897-6FA7-4D93-9C9E-6DD221FCF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50481-FECA-42AF-ADFF-29ECF43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93288-C1C0-44C0-9FE0-05C34105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D3F73-F1DF-4A34-8E91-D6C44BDF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8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82C-37BC-44B5-8A3B-112F08FE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2FB80-89EA-493D-9EEF-CDF5D57B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E0914-AACB-4796-A51D-7995B311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2FB86-635F-426A-B4B9-B9EAAB30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4FA50-A7D4-44EC-AF9D-459B290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72B46-098B-4E56-B975-7996EF1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188EC-DBF5-402F-837F-5FC4156C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1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7F7E-0012-4F8D-8228-54B7C561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0735-19B5-4435-8660-761876BD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DD6E9-FD18-4C29-92B3-218F0D92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36BF2-94D8-4A47-B8AB-86E5487B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C4988-7EFF-41E8-B024-FEDC67CE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FBBD-0D52-4229-B144-CCFB46EF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07CB-170F-4D1E-A419-36996763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94894-9425-4683-A569-0C239E7B6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77C56-5636-4433-BFFA-8E89D89E1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9497-B54C-4EE6-8ED2-5BFD03E8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23B74-84D4-40E2-B9B7-04C0708C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F5684-450C-4ECC-B928-3C7D5F79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B1A52-0273-4211-B092-043B0A4E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2E2E-8E60-4550-B0AE-61D7DCBB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DC08-E157-4B11-98F1-5CB83A9F2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E933E-294D-47A2-9747-9F9A8AE727E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BC35-DB78-4D4A-AD37-B9B652C7D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A9DF-3D2D-409B-8BD6-CD44BD33C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CB6-F44F-4A50-8750-3FD7D26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1CDC54-471F-4C09-8282-8E1FCFC8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444500"/>
            <a:ext cx="10515600" cy="6096000"/>
          </a:xfrm>
          <a:ln w="508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dobe Caslon Pro" panose="0205050205050A020403" pitchFamily="18" charset="0"/>
                <a:cs typeface="Times New Roman" panose="02020603050405020304" pitchFamily="18" charset="0"/>
              </a:rPr>
              <a:t>Software Architectural Analysis to Overcome Internet Scale load</a:t>
            </a:r>
          </a:p>
        </p:txBody>
      </p:sp>
    </p:spTree>
    <p:extLst>
      <p:ext uri="{BB962C8B-B14F-4D97-AF65-F5344CB8AC3E}">
        <p14:creationId xmlns:p14="http://schemas.microsoft.com/office/powerpoint/2010/main" val="408920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F711-1E57-4EC0-9C80-9D67E3A4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83312" cy="685800"/>
          </a:xfrm>
          <a:ln cmpd="dbl">
            <a:noFill/>
            <a:prstDash val="sysDot"/>
          </a:ln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Webservice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AE160F-446A-4FD2-9BBF-15D9888E2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60" y="2475169"/>
            <a:ext cx="4656740" cy="1119440"/>
          </a:xfrm>
          <a:ln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A0C89B6-7A2D-4F35-876A-52655AD2E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2700"/>
            <a:ext cx="6183312" cy="4611688"/>
          </a:xfrm>
          <a:ln cmpd="dbl">
            <a:noFill/>
            <a:prstDash val="sysDot"/>
          </a:ln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running on single server and the client connect to the server directly without load balancing it look something like caption.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742950" lvl="2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Failure: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server goes down or something happens to the server the whole application will be interrupted and it will unavailable for the users for a certain period. It will create a bad experience for users which is unacceptable for service providers.</a:t>
            </a:r>
          </a:p>
          <a:p>
            <a:pPr marL="742950" lvl="2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Overloaded: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can handle a limitation of web requests if business grow and the number of requests increase the server will be overloaded.</a:t>
            </a:r>
          </a:p>
          <a:p>
            <a:pPr marL="0" lvl="2" algn="just"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issue we need to add additional servers and distribute the request evenly through all servers this can be handle by load balancer.</a:t>
            </a:r>
          </a:p>
        </p:txBody>
      </p:sp>
    </p:spTree>
    <p:extLst>
      <p:ext uri="{BB962C8B-B14F-4D97-AF65-F5344CB8AC3E}">
        <p14:creationId xmlns:p14="http://schemas.microsoft.com/office/powerpoint/2010/main" val="126482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E41E-676C-4BE1-A725-0A7F0C67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0493"/>
            <a:ext cx="6451600" cy="8893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Server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99B40-0CFE-432F-B318-F6626A883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68" y="5659120"/>
            <a:ext cx="10162032" cy="107188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overload issue added additional servers and configured application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client send the request need to decide which server to be routed.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distribution issue added load balancer software's in front of server.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9AC78-D71D-416E-B8E7-5C5E10473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8" y="1243949"/>
            <a:ext cx="10162032" cy="43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F862-DB4B-47F8-AB2F-5BD6B194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6D40-D695-4A95-B869-7CA1D945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refers to efficiently distributing incoming network traffic across a group of backend servers also known as server farm or server pool.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load balancer act as “traffic cop” sitting in front of servers and routing client request across all servers.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no one server is over worked which could degrade the performance.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functions: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client request or network load efficiently across multiple servers.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high availability by reliability by sending request only to servers that are online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flexibility to add or subtract servers as demand dictates.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8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3225-F914-475B-A0EE-90676844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0952-801D-42D6-8165-338B928B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distributed across group servers sequentially.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Connections: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request is sent to the server with the fewest current connections to clients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Time: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sent to the server by a formula to combines the fastest response time and fewest connections.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Distributes the server based on key define such as the client IP address or the request URL.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with two choices: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Pick two servers at random and sends the request to the one and then apply least connection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339028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15DF-E96B-42D7-9A4F-44DF8513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FE37-348C-44E0-92EE-2D8B700E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number of users increased need to add additional servers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distribute request evenly need to place load balancer software in front of server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 will take care of distributing request by using algorithms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prevent the application from downtime hence this approach can help to overcome internet scale load. </a:t>
            </a:r>
          </a:p>
        </p:txBody>
      </p:sp>
    </p:spTree>
    <p:extLst>
      <p:ext uri="{BB962C8B-B14F-4D97-AF65-F5344CB8AC3E}">
        <p14:creationId xmlns:p14="http://schemas.microsoft.com/office/powerpoint/2010/main" val="228039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5FDEB-2BD0-4837-8407-76EA095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21" y="446314"/>
            <a:ext cx="10891158" cy="5965371"/>
          </a:xfrm>
          <a:ln w="22225" cmpd="dbl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78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Caslon Pro</vt:lpstr>
      <vt:lpstr>Arial</vt:lpstr>
      <vt:lpstr>Calibri</vt:lpstr>
      <vt:lpstr>Calibri Light</vt:lpstr>
      <vt:lpstr>Times New Roman</vt:lpstr>
      <vt:lpstr>Office Theme</vt:lpstr>
      <vt:lpstr>Software Architectural Analysis to Overcome Internet Scale load</vt:lpstr>
      <vt:lpstr>User Management Webservice</vt:lpstr>
      <vt:lpstr>Multiple Server Architecture</vt:lpstr>
      <vt:lpstr>Load balancer</vt:lpstr>
      <vt:lpstr>Load balancing Algorithms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Architectural Analysis to Overcome Internet Scale load</dc:title>
  <dc:creator>Vignesh VS</dc:creator>
  <cp:lastModifiedBy>Vignesh VS</cp:lastModifiedBy>
  <cp:revision>5</cp:revision>
  <dcterms:created xsi:type="dcterms:W3CDTF">2022-03-13T10:17:26Z</dcterms:created>
  <dcterms:modified xsi:type="dcterms:W3CDTF">2022-03-13T16:03:07Z</dcterms:modified>
</cp:coreProperties>
</file>