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82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shutterstock.com/blog/how-to-halftone-images-in-adobe-photoshop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Lenn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A81C-7F01-4AEB-AA10-66AA69D6C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498656"/>
            <a:ext cx="8915399" cy="2262781"/>
          </a:xfrm>
        </p:spPr>
        <p:txBody>
          <a:bodyPr/>
          <a:lstStyle/>
          <a:p>
            <a:r>
              <a:rPr lang="en-US" dirty="0"/>
              <a:t>Visual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DCC70-3232-404F-A020-2BAFAE71C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220787"/>
            <a:ext cx="9046197" cy="1464396"/>
          </a:xfrm>
        </p:spPr>
        <p:txBody>
          <a:bodyPr>
            <a:normAutofit/>
          </a:bodyPr>
          <a:lstStyle/>
          <a:p>
            <a:r>
              <a:rPr lang="en-US" sz="2000" dirty="0"/>
              <a:t>Vighanesh Sharma</a:t>
            </a:r>
          </a:p>
          <a:p>
            <a:r>
              <a:rPr lang="en-US" sz="2000" dirty="0"/>
              <a:t>2017csb1118</a:t>
            </a:r>
          </a:p>
          <a:p>
            <a:r>
              <a:rPr lang="en-US" sz="2000" dirty="0"/>
              <a:t>Mentor – Dr. </a:t>
            </a:r>
            <a:r>
              <a:rPr lang="en-US" sz="2000" dirty="0" err="1"/>
              <a:t>Somitra</a:t>
            </a:r>
            <a:r>
              <a:rPr lang="en-US" sz="2000" dirty="0"/>
              <a:t> </a:t>
            </a:r>
            <a:r>
              <a:rPr lang="en-US" sz="2000" dirty="0" err="1"/>
              <a:t>Sanadhya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04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9AC2-A450-4FB5-8B31-44EA718B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722" y="6076656"/>
            <a:ext cx="7243902" cy="292755"/>
          </a:xfrm>
        </p:spPr>
        <p:txBody>
          <a:bodyPr>
            <a:noAutofit/>
          </a:bodyPr>
          <a:lstStyle/>
          <a:p>
            <a:r>
              <a:rPr lang="en-US" sz="1600" b="1" dirty="0"/>
              <a:t>A Halftone color image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6C4B2-1A39-4E52-A2D4-117EB8ADC0E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117A8-5076-4B61-A524-07389D2FF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75722" y="6481243"/>
            <a:ext cx="8915400" cy="493712"/>
          </a:xfrm>
        </p:spPr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https://www.shutterstock.com/blog/how-to-halftone-images-in-adobe-photoshop</a:t>
            </a:r>
            <a:endParaRPr lang="en-US" dirty="0"/>
          </a:p>
        </p:txBody>
      </p:sp>
      <p:pic>
        <p:nvPicPr>
          <p:cNvPr id="1030" name="Picture 6" descr="Image result for halftone color image">
            <a:extLst>
              <a:ext uri="{FF2B5EF4-FFF2-40B4-BE49-F238E27FC236}">
                <a16:creationId xmlns:a16="http://schemas.microsoft.com/office/drawing/2014/main" id="{B8A5A3D2-2EFB-4CD0-A1CD-8974A9DD9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722" y="893175"/>
            <a:ext cx="7603761" cy="507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41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0FE5-51DE-40AA-93DA-C562579A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principles of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216B-9316-4839-ADD7-40BFD53D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Models: Additive and subtractive models</a:t>
            </a:r>
          </a:p>
          <a:p>
            <a:r>
              <a:rPr lang="en-US" dirty="0"/>
              <a:t>Additive – RGB are primary, if all are mixed result is white color.</a:t>
            </a:r>
          </a:p>
          <a:p>
            <a:r>
              <a:rPr lang="en-US" dirty="0"/>
              <a:t>More pigment =&gt; Brighter is intensity of light</a:t>
            </a:r>
          </a:p>
          <a:p>
            <a:r>
              <a:rPr lang="en-US" dirty="0"/>
              <a:t>Used in computer monitors.</a:t>
            </a:r>
          </a:p>
          <a:p>
            <a:r>
              <a:rPr lang="en-US" dirty="0"/>
              <a:t>Subtractive – CMY are primary, if all are mixed result is black color.</a:t>
            </a:r>
          </a:p>
          <a:p>
            <a:r>
              <a:rPr lang="en-US" dirty="0"/>
              <a:t>More pigment =&gt; Lower intensity of light.</a:t>
            </a:r>
          </a:p>
          <a:p>
            <a:r>
              <a:rPr lang="en-US" dirty="0"/>
              <a:t>Used in printers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6F2170-66A3-4183-A974-80A124498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714" y="1443284"/>
            <a:ext cx="6186571" cy="39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5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3278-C5F5-40A1-910F-2777183A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707E-37E7-4470-8CC9-2C53FD0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532243"/>
          </a:xfrm>
        </p:spPr>
        <p:txBody>
          <a:bodyPr/>
          <a:lstStyle/>
          <a:p>
            <a:r>
              <a:rPr lang="en-US" dirty="0"/>
              <a:t>1. Transform the image into 3 halftones – C M Y</a:t>
            </a:r>
          </a:p>
          <a:p>
            <a:r>
              <a:rPr lang="en-US" dirty="0"/>
              <a:t>2. for each pixel </a:t>
            </a:r>
            <a:r>
              <a:rPr lang="en-US" dirty="0" err="1"/>
              <a:t>Pij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) Select a black mask of size 2x2, assign black symbol to 2 of 4 positions.</a:t>
            </a:r>
          </a:p>
          <a:p>
            <a:pPr marL="0" indent="0">
              <a:buNone/>
            </a:pPr>
            <a:r>
              <a:rPr lang="en-US" dirty="0"/>
              <a:t>	ii) Determine position of cyan in blocks of sharing image</a:t>
            </a:r>
          </a:p>
          <a:p>
            <a:pPr marL="0" indent="0">
              <a:buNone/>
            </a:pPr>
            <a:r>
              <a:rPr lang="en-US" dirty="0"/>
              <a:t>		a) if </a:t>
            </a:r>
            <a:r>
              <a:rPr lang="en-US" dirty="0" err="1"/>
              <a:t>Cij</a:t>
            </a:r>
            <a:r>
              <a:rPr lang="en-US" dirty="0"/>
              <a:t> = 1, (cyan will be revealed) fill the positions corresponding to 				white with cyan and leave rest blank.</a:t>
            </a:r>
          </a:p>
          <a:p>
            <a:pPr marL="0" indent="0">
              <a:buNone/>
            </a:pPr>
            <a:r>
              <a:rPr lang="en-US" dirty="0"/>
              <a:t>		b) if </a:t>
            </a:r>
            <a:r>
              <a:rPr lang="en-US" dirty="0" err="1"/>
              <a:t>Cij</a:t>
            </a:r>
            <a:r>
              <a:rPr lang="en-US" dirty="0"/>
              <a:t> = 0, (cyan hidden)fill the positions corresponding to black with </a:t>
            </a:r>
          </a:p>
          <a:p>
            <a:pPr marL="0" indent="0">
              <a:buNone/>
            </a:pPr>
            <a:r>
              <a:rPr lang="en-US" dirty="0"/>
              <a:t>			cyan and leave rest blank</a:t>
            </a:r>
          </a:p>
          <a:p>
            <a:pPr marL="0" indent="0">
              <a:buNone/>
            </a:pPr>
            <a:r>
              <a:rPr lang="en-US" dirty="0"/>
              <a:t>		c) add block to share 1</a:t>
            </a:r>
          </a:p>
          <a:p>
            <a:r>
              <a:rPr lang="en-US" dirty="0"/>
              <a:t>3.  Repeat with Magenta and Yellow.</a:t>
            </a:r>
          </a:p>
          <a:p>
            <a:r>
              <a:rPr lang="en-US" dirty="0"/>
              <a:t>4. After stacking 4 images secret image can be revealed by human eyes</a:t>
            </a:r>
          </a:p>
        </p:txBody>
      </p:sp>
    </p:spTree>
    <p:extLst>
      <p:ext uri="{BB962C8B-B14F-4D97-AF65-F5344CB8AC3E}">
        <p14:creationId xmlns:p14="http://schemas.microsoft.com/office/powerpoint/2010/main" val="298108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59FA-B746-4839-9C4C-EBD66074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F5ED-E2B4-438A-A5A9-74406539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DE8E3-BF67-4EC7-8C0E-0E3EBD8FE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40189"/>
            <a:ext cx="8260611" cy="3777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C962F2-6BD4-4F0F-90C7-3715472FC82E}"/>
              </a:ext>
            </a:extLst>
          </p:cNvPr>
          <p:cNvSpPr txBox="1"/>
          <p:nvPr/>
        </p:nvSpPr>
        <p:spPr>
          <a:xfrm>
            <a:off x="6396734" y="572655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 1</a:t>
            </a:r>
          </a:p>
        </p:txBody>
      </p:sp>
    </p:spTree>
    <p:extLst>
      <p:ext uri="{BB962C8B-B14F-4D97-AF65-F5344CB8AC3E}">
        <p14:creationId xmlns:p14="http://schemas.microsoft.com/office/powerpoint/2010/main" val="337066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AD57-FD6A-4EAD-9DC3-3F93022F3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868343"/>
            <a:ext cx="8915400" cy="3830631"/>
          </a:xfrm>
        </p:spPr>
        <p:txBody>
          <a:bodyPr>
            <a:normAutofit/>
          </a:bodyPr>
          <a:lstStyle/>
          <a:p>
            <a:r>
              <a:rPr lang="en-US" sz="2400" dirty="0"/>
              <a:t>50 % lost in contrast</a:t>
            </a:r>
          </a:p>
          <a:p>
            <a:r>
              <a:rPr lang="en-US" sz="2400" dirty="0"/>
              <a:t>4 transparencies</a:t>
            </a:r>
          </a:p>
          <a:p>
            <a:r>
              <a:rPr lang="en-US" sz="2400" dirty="0"/>
              <a:t>Image not visible by combining CMY Shares</a:t>
            </a:r>
          </a:p>
          <a:p>
            <a:r>
              <a:rPr lang="en-US" sz="2400" dirty="0"/>
              <a:t>Need Black Mask to decrypt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4B01C-DA11-4B85-9067-6533FD21A78A}"/>
              </a:ext>
            </a:extLst>
          </p:cNvPr>
          <p:cNvSpPr txBox="1"/>
          <p:nvPr/>
        </p:nvSpPr>
        <p:spPr>
          <a:xfrm>
            <a:off x="2589212" y="980660"/>
            <a:ext cx="675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100996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0F7C-B747-4124-AC6D-1197680A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36FD-3660-4815-97C0-EA831303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42322"/>
            <a:ext cx="8915400" cy="3777622"/>
          </a:xfrm>
        </p:spPr>
        <p:txBody>
          <a:bodyPr/>
          <a:lstStyle/>
          <a:p>
            <a:r>
              <a:rPr lang="en-US" dirty="0"/>
              <a:t>I used RGB instead of CMY scheme because of errors in CMY format as OpenCV uses BGR as default.</a:t>
            </a:r>
          </a:p>
          <a:p>
            <a:r>
              <a:rPr lang="en-US" dirty="0"/>
              <a:t>Black represents Transparent now.</a:t>
            </a:r>
          </a:p>
          <a:p>
            <a:r>
              <a:rPr lang="en-US" dirty="0"/>
              <a:t>Won’t change properties of the scheme as just colors are changed.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736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50D8-03DF-4CAE-97E5-095CCEA4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323A4-32C5-452E-8A5E-47A9FE449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Transform the image into 3 halftones – C M Y</a:t>
            </a:r>
          </a:p>
          <a:p>
            <a:r>
              <a:rPr lang="en-US" dirty="0"/>
              <a:t>2. For each pixel </a:t>
            </a:r>
            <a:r>
              <a:rPr lang="en-US" dirty="0" err="1"/>
              <a:t>Pij</a:t>
            </a:r>
            <a:endParaRPr lang="en-US" dirty="0"/>
          </a:p>
          <a:p>
            <a:pPr lvl="1"/>
            <a:r>
              <a:rPr lang="en-US" dirty="0"/>
              <a:t>A) fill a 2x2 block in Share 1 with C M Y and transparent randomly</a:t>
            </a:r>
          </a:p>
          <a:p>
            <a:pPr lvl="1"/>
            <a:r>
              <a:rPr lang="en-US" dirty="0"/>
              <a:t>B) generate a 2x2 block in Share 2 accordingly, for example to reveal Cyan we need 2 boxes in this block to be Cyan and rest in the same position as Share 1. (refer Figure for example)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3. Repeat step 2 for all.</a:t>
            </a:r>
          </a:p>
          <a:p>
            <a:r>
              <a:rPr lang="en-US" dirty="0"/>
              <a:t>4. After stacking 2 sharing images, image can be decrypted.</a:t>
            </a:r>
          </a:p>
        </p:txBody>
      </p:sp>
    </p:spTree>
    <p:extLst>
      <p:ext uri="{BB962C8B-B14F-4D97-AF65-F5344CB8AC3E}">
        <p14:creationId xmlns:p14="http://schemas.microsoft.com/office/powerpoint/2010/main" val="173541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66CB-BC81-43F0-B34E-B08FC7F7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171402"/>
            <a:ext cx="8911687" cy="1280890"/>
          </a:xfrm>
        </p:spPr>
        <p:txBody>
          <a:bodyPr>
            <a:normAutofit/>
          </a:bodyPr>
          <a:lstStyle/>
          <a:p>
            <a:r>
              <a:rPr lang="en-US" sz="1600" dirty="0"/>
              <a:t>Scheme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6E64E-B013-441E-8D4C-BB7DCCB8F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6FA6E-02FF-4E9D-90C7-338B4F41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553" y="624110"/>
            <a:ext cx="7654718" cy="55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9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3D6C-0F62-4BCD-9299-0487A09F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439" y="5673312"/>
            <a:ext cx="6749858" cy="873386"/>
          </a:xfrm>
        </p:spPr>
        <p:txBody>
          <a:bodyPr>
            <a:normAutofit/>
          </a:bodyPr>
          <a:lstStyle/>
          <a:p>
            <a:r>
              <a:rPr lang="en-US" sz="1800" dirty="0"/>
              <a:t>Original Image</a:t>
            </a:r>
            <a:br>
              <a:rPr lang="en-US" sz="1800" dirty="0"/>
            </a:br>
            <a:r>
              <a:rPr lang="en-US" sz="1400" dirty="0"/>
              <a:t>source- </a:t>
            </a:r>
            <a:r>
              <a:rPr lang="en-US" sz="1400" dirty="0">
                <a:hlinkClick r:id="rId2"/>
              </a:rPr>
              <a:t>https://en.wikipedia.org/wiki/Lenna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1FF0E-568B-4DBE-9B6F-4D000429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lenna">
            <a:extLst>
              <a:ext uri="{FF2B5EF4-FFF2-40B4-BE49-F238E27FC236}">
                <a16:creationId xmlns:a16="http://schemas.microsoft.com/office/drawing/2014/main" id="{B7A247C7-062A-4B8A-8C2F-434537598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03" y="2002397"/>
            <a:ext cx="3035439" cy="303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72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217E-BDB7-4917-9E06-B1F6AA9F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3159-C5D5-4F4E-BBFB-1B2B3211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Cryptographic scheme</a:t>
            </a:r>
          </a:p>
          <a:p>
            <a:r>
              <a:rPr lang="en-US" sz="2400" dirty="0"/>
              <a:t>Printed material is divided into several transparencies such that information is revealed only when all are stacked together, decrypted by human visual system without requiring any computations.</a:t>
            </a:r>
          </a:p>
          <a:p>
            <a:r>
              <a:rPr lang="en-US" sz="2400" dirty="0"/>
              <a:t>Each transparency would look like Random noise.</a:t>
            </a:r>
          </a:p>
          <a:p>
            <a:r>
              <a:rPr lang="en-US" sz="2400" dirty="0"/>
              <a:t>First introduced in 1994 at </a:t>
            </a:r>
            <a:r>
              <a:rPr lang="en-US" sz="2400" dirty="0" err="1"/>
              <a:t>Eurocrypt</a:t>
            </a:r>
            <a:r>
              <a:rPr lang="en-US" sz="2400" dirty="0"/>
              <a:t> by </a:t>
            </a:r>
            <a:r>
              <a:rPr lang="en-US" sz="2400" dirty="0" err="1"/>
              <a:t>Naor</a:t>
            </a:r>
            <a:r>
              <a:rPr lang="en-US" sz="2400" dirty="0"/>
              <a:t> and Shamir</a:t>
            </a:r>
          </a:p>
        </p:txBody>
      </p:sp>
    </p:spTree>
    <p:extLst>
      <p:ext uri="{BB962C8B-B14F-4D97-AF65-F5344CB8AC3E}">
        <p14:creationId xmlns:p14="http://schemas.microsoft.com/office/powerpoint/2010/main" val="246333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3AF6-3DD1-44B4-B5D4-A5DAC60F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173" y="6217555"/>
            <a:ext cx="8911687" cy="1280890"/>
          </a:xfrm>
        </p:spPr>
        <p:txBody>
          <a:bodyPr>
            <a:normAutofit/>
          </a:bodyPr>
          <a:lstStyle/>
          <a:p>
            <a:r>
              <a:rPr lang="en-US" sz="1800" dirty="0"/>
              <a:t>(A) Transparency 1  (B) Transparency 2   (C) Decrypted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79C9-B40A-4D1F-823E-F8987074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BBF4F-0C27-41F7-B6B2-42CCEF6B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396811"/>
            <a:ext cx="9675812" cy="378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96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6D69-55AD-49F9-9D39-37CC947B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4A12-851B-47F8-8818-1E4630D80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56268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Requires only two sharing images</a:t>
            </a:r>
          </a:p>
          <a:p>
            <a:r>
              <a:rPr lang="en-US" sz="2400" dirty="0"/>
              <a:t>2 transparencies</a:t>
            </a:r>
          </a:p>
          <a:p>
            <a:r>
              <a:rPr lang="en-US" sz="2400" dirty="0"/>
              <a:t>Contrast is 25% of the original image</a:t>
            </a:r>
          </a:p>
          <a:p>
            <a:r>
              <a:rPr lang="en-US" sz="2400" dirty="0"/>
              <a:t>Image will look brighter</a:t>
            </a:r>
          </a:p>
          <a:p>
            <a:r>
              <a:rPr lang="en-US" sz="2400" dirty="0"/>
              <a:t>Will be good for Dark images</a:t>
            </a:r>
          </a:p>
        </p:txBody>
      </p:sp>
    </p:spTree>
    <p:extLst>
      <p:ext uri="{BB962C8B-B14F-4D97-AF65-F5344CB8AC3E}">
        <p14:creationId xmlns:p14="http://schemas.microsoft.com/office/powerpoint/2010/main" val="596473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09F3-30A8-4D53-A8B3-3AAF36FA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095F-5F54-4A64-885D-2491FD5C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Transform the image into 3 halftones – C M Y</a:t>
            </a:r>
          </a:p>
          <a:p>
            <a:r>
              <a:rPr lang="en-US" dirty="0"/>
              <a:t>2. For each pixel </a:t>
            </a:r>
            <a:r>
              <a:rPr lang="en-US" dirty="0" err="1"/>
              <a:t>Pij</a:t>
            </a:r>
            <a:r>
              <a:rPr lang="en-US" dirty="0"/>
              <a:t> of the image</a:t>
            </a:r>
          </a:p>
          <a:p>
            <a:pPr lvl="1"/>
            <a:r>
              <a:rPr lang="en-US" dirty="0"/>
              <a:t>A) According to method of B&amp;W Cryptographic scheme, expand C M Y into C1, C2, M1, M2, Y1, Y2</a:t>
            </a:r>
          </a:p>
          <a:p>
            <a:pPr lvl="1"/>
            <a:r>
              <a:rPr lang="en-US" dirty="0"/>
              <a:t>B) Combine C1, M1, Y1 and fill the block in Share1</a:t>
            </a:r>
          </a:p>
          <a:p>
            <a:pPr lvl="1"/>
            <a:r>
              <a:rPr lang="en-US" dirty="0"/>
              <a:t>C) Do B) for Share 2 with C2, M2, Y2</a:t>
            </a:r>
          </a:p>
          <a:p>
            <a:r>
              <a:rPr lang="en-US" dirty="0"/>
              <a:t>3. Repeat for each </a:t>
            </a:r>
            <a:r>
              <a:rPr lang="en-US" dirty="0" err="1"/>
              <a:t>Pij</a:t>
            </a:r>
            <a:r>
              <a:rPr lang="en-US" dirty="0"/>
              <a:t>, till we obtain 2 transparencies.</a:t>
            </a:r>
          </a:p>
          <a:p>
            <a:r>
              <a:rPr lang="en-US" dirty="0"/>
              <a:t>4. After stacking, sharing image can be decrypted by human eyes.</a:t>
            </a:r>
          </a:p>
        </p:txBody>
      </p:sp>
    </p:spTree>
    <p:extLst>
      <p:ext uri="{BB962C8B-B14F-4D97-AF65-F5344CB8AC3E}">
        <p14:creationId xmlns:p14="http://schemas.microsoft.com/office/powerpoint/2010/main" val="3221962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CA8E-12F1-4D33-B698-65EE00FB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621" y="6217555"/>
            <a:ext cx="8911687" cy="1280890"/>
          </a:xfrm>
        </p:spPr>
        <p:txBody>
          <a:bodyPr>
            <a:normAutofit/>
          </a:bodyPr>
          <a:lstStyle/>
          <a:p>
            <a:r>
              <a:rPr lang="en-US" sz="1600" dirty="0"/>
              <a:t>Pixel Decomposition and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1421-C649-466B-8D60-061C6EF81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B91A8-D4B1-473A-BE50-3325BC10E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597" y="718533"/>
            <a:ext cx="6660805" cy="485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03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A680-9CE8-4FC9-811B-7E41B735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27E3-61AE-47B7-BBAC-A7FE88D1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Requires only 2 sharing images</a:t>
            </a:r>
          </a:p>
          <a:p>
            <a:r>
              <a:rPr lang="en-US" sz="2400" dirty="0"/>
              <a:t>Loses less image contrast than Scheme 2</a:t>
            </a:r>
          </a:p>
          <a:p>
            <a:r>
              <a:rPr lang="en-US" sz="2400" dirty="0"/>
              <a:t>50 % loss in contrast</a:t>
            </a:r>
          </a:p>
        </p:txBody>
      </p:sp>
    </p:spTree>
    <p:extLst>
      <p:ext uri="{BB962C8B-B14F-4D97-AF65-F5344CB8AC3E}">
        <p14:creationId xmlns:p14="http://schemas.microsoft.com/office/powerpoint/2010/main" val="1759229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93DA-92E1-451C-9BF3-FCFD1A8D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664" y="2788555"/>
            <a:ext cx="8911687" cy="128089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40153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9565-4F55-4D2D-BED5-F10FC30E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C624-9116-4F0B-9C69-37EDC370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“Visual Cryptography” by Moni </a:t>
            </a:r>
            <a:r>
              <a:rPr lang="en-US" dirty="0" err="1"/>
              <a:t>Naor</a:t>
            </a:r>
            <a:r>
              <a:rPr lang="en-US" dirty="0"/>
              <a:t>, Adi Shamir</a:t>
            </a:r>
          </a:p>
          <a:p>
            <a:r>
              <a:rPr lang="en-US" dirty="0"/>
              <a:t>“</a:t>
            </a:r>
            <a:r>
              <a:rPr lang="en-GB" dirty="0"/>
              <a:t>Visual cryptography for </a:t>
            </a:r>
            <a:r>
              <a:rPr lang="en-GB" dirty="0" err="1"/>
              <a:t>color</a:t>
            </a:r>
            <a:r>
              <a:rPr lang="en-GB" dirty="0"/>
              <a:t> images</a:t>
            </a:r>
            <a:r>
              <a:rPr lang="en-US" dirty="0"/>
              <a:t>” by YC Hou</a:t>
            </a:r>
          </a:p>
        </p:txBody>
      </p:sp>
    </p:spTree>
    <p:extLst>
      <p:ext uri="{BB962C8B-B14F-4D97-AF65-F5344CB8AC3E}">
        <p14:creationId xmlns:p14="http://schemas.microsoft.com/office/powerpoint/2010/main" val="4065013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098D-2B6D-4E70-ACD1-ADDB40512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325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CC0E-FE05-4C3D-B111-286BFCE4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out of n visual secret sharing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2BB8E-8168-4AF2-B4CF-E5B741FCF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Given a written message</a:t>
            </a:r>
          </a:p>
          <a:p>
            <a:r>
              <a:rPr lang="en-US" sz="2400" dirty="0"/>
              <a:t>We would like to generate n transparencies</a:t>
            </a:r>
          </a:p>
          <a:p>
            <a:r>
              <a:rPr lang="en-US" sz="2400" dirty="0"/>
              <a:t>Original message is visible if any k transparencies are stacked</a:t>
            </a:r>
          </a:p>
          <a:p>
            <a:r>
              <a:rPr lang="en-US" sz="2400" dirty="0"/>
              <a:t>Totally invisible if fewer than k are stacked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0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9161-336A-4D92-9649-50AB90B6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8C51A-69AB-4617-9D45-AD4112247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601817"/>
          </a:xfrm>
        </p:spPr>
        <p:txBody>
          <a:bodyPr>
            <a:normAutofit/>
          </a:bodyPr>
          <a:lstStyle/>
          <a:p>
            <a:r>
              <a:rPr lang="en-US" dirty="0"/>
              <a:t>Each pixel appears in N modified versions called shares</a:t>
            </a:r>
          </a:p>
          <a:p>
            <a:r>
              <a:rPr lang="en-US" dirty="0"/>
              <a:t>Each share is a collection of M B&amp;W subpixels</a:t>
            </a:r>
          </a:p>
          <a:p>
            <a:r>
              <a:rPr lang="en-US" dirty="0"/>
              <a:t>Structure is </a:t>
            </a:r>
            <a:r>
              <a:rPr lang="en-US" dirty="0" err="1"/>
              <a:t>NxM</a:t>
            </a:r>
            <a:r>
              <a:rPr lang="en-US" dirty="0"/>
              <a:t> Boolean matrix S</a:t>
            </a:r>
          </a:p>
          <a:p>
            <a:r>
              <a:rPr lang="en-US" dirty="0" err="1"/>
              <a:t>Sij</a:t>
            </a:r>
            <a:r>
              <a:rPr lang="en-US" dirty="0"/>
              <a:t> = 1 if </a:t>
            </a:r>
            <a:r>
              <a:rPr lang="en-US" dirty="0" err="1"/>
              <a:t>jth</a:t>
            </a:r>
            <a:r>
              <a:rPr lang="en-US" dirty="0"/>
              <a:t> subpixel in </a:t>
            </a:r>
            <a:r>
              <a:rPr lang="en-US" dirty="0" err="1"/>
              <a:t>ith</a:t>
            </a:r>
            <a:r>
              <a:rPr lang="en-US" dirty="0"/>
              <a:t> transparency is black else </a:t>
            </a:r>
            <a:r>
              <a:rPr lang="en-US" dirty="0" err="1"/>
              <a:t>Sij</a:t>
            </a:r>
            <a:r>
              <a:rPr lang="en-US" dirty="0"/>
              <a:t> = 0</a:t>
            </a:r>
          </a:p>
          <a:p>
            <a:r>
              <a:rPr lang="en-US" dirty="0"/>
              <a:t>i1, i2, i3 …. i</a:t>
            </a:r>
            <a:r>
              <a:rPr lang="en-US"/>
              <a:t>r</a:t>
            </a:r>
            <a:r>
              <a:rPr lang="en-US" dirty="0"/>
              <a:t>    Transparencies properly aligned to see a combined share</a:t>
            </a:r>
          </a:p>
          <a:p>
            <a:r>
              <a:rPr lang="en-US" dirty="0"/>
              <a:t>Black symbols represented by the “or” of r rows</a:t>
            </a:r>
          </a:p>
          <a:p>
            <a:r>
              <a:rPr lang="en-US" dirty="0"/>
              <a:t>Grey level is proportional to the Hamming Weight H(V) of the “</a:t>
            </a:r>
            <a:r>
              <a:rPr lang="en-US" dirty="0" err="1"/>
              <a:t>or”ed</a:t>
            </a:r>
            <a:r>
              <a:rPr lang="en-US" dirty="0"/>
              <a:t> m vector V</a:t>
            </a:r>
          </a:p>
          <a:p>
            <a:r>
              <a:rPr lang="en-US" dirty="0"/>
              <a:t>Interpreted as black if H(V) &gt;= d</a:t>
            </a:r>
          </a:p>
          <a:p>
            <a:r>
              <a:rPr lang="en-US" dirty="0"/>
              <a:t>Interpreted as white if H(V) &lt; d – am</a:t>
            </a:r>
          </a:p>
          <a:p>
            <a:r>
              <a:rPr lang="en-US" dirty="0"/>
              <a:t> 1 &lt;= d &lt;= m and a &gt;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6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C717-79F4-4341-BCEE-639387AD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original problem of visual cryptography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2349-1F32-41A3-980C-9F1D887A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case of 2 out of 2 scheme</a:t>
            </a:r>
          </a:p>
          <a:p>
            <a:r>
              <a:rPr lang="en-US" dirty="0"/>
              <a:t>Can be solved with 2 subpixels per pixel, but can distort the aspect ratio.</a:t>
            </a:r>
          </a:p>
          <a:p>
            <a:r>
              <a:rPr lang="en-US" dirty="0"/>
              <a:t>4 subpixels arranged in 2x2 matrix are used</a:t>
            </a:r>
          </a:p>
          <a:p>
            <a:r>
              <a:rPr lang="en-US" dirty="0"/>
              <a:t>Contrast reduced by 50%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35B22-B8BC-4235-96BC-592939844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538" y="4022411"/>
            <a:ext cx="7453144" cy="188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7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C272-E3BF-4AFC-961F-4D4436EDB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68" y="1520687"/>
            <a:ext cx="8915400" cy="3816626"/>
          </a:xfrm>
        </p:spPr>
        <p:txBody>
          <a:bodyPr>
            <a:noAutofit/>
          </a:bodyPr>
          <a:lstStyle/>
          <a:p>
            <a:r>
              <a:rPr lang="en-US" sz="2800" dirty="0"/>
              <a:t>A white pixel is shared into 2 identical arrays from the list.</a:t>
            </a:r>
          </a:p>
          <a:p>
            <a:r>
              <a:rPr lang="en-US" sz="2800" dirty="0"/>
              <a:t>A black pixel is shared into 2 complementary arrays from the list.</a:t>
            </a:r>
          </a:p>
          <a:p>
            <a:r>
              <a:rPr lang="en-US" sz="2800" dirty="0"/>
              <a:t>When two are stacked together</a:t>
            </a:r>
          </a:p>
          <a:p>
            <a:r>
              <a:rPr lang="en-US" sz="2800" dirty="0"/>
              <a:t>Result would be 2 white and 2 black subpixels representing a white pixel (It would look medium-grey)</a:t>
            </a:r>
          </a:p>
          <a:p>
            <a:r>
              <a:rPr lang="en-US" sz="2800" dirty="0"/>
              <a:t>Or 4 black subpixels representing a black pixel</a:t>
            </a:r>
          </a:p>
        </p:txBody>
      </p:sp>
    </p:spTree>
    <p:extLst>
      <p:ext uri="{BB962C8B-B14F-4D97-AF65-F5344CB8AC3E}">
        <p14:creationId xmlns:p14="http://schemas.microsoft.com/office/powerpoint/2010/main" val="283933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0FF0-54D9-48DB-B244-A698110F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664" y="278855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2587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9D0B-86DC-42CE-AB4C-05F8526E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Cryptography for colored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C199-C1A1-4E5E-AF16-25150469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56268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The problem involves extending the ideas of visual cryptography to colored images.</a:t>
            </a:r>
          </a:p>
          <a:p>
            <a:r>
              <a:rPr lang="en-US" sz="2400" dirty="0"/>
              <a:t>Most prominent paper was presented by YC Hou in 2002</a:t>
            </a:r>
          </a:p>
          <a:p>
            <a:r>
              <a:rPr lang="en-US" sz="2400" dirty="0"/>
              <a:t>He suggested 3 schemes</a:t>
            </a:r>
          </a:p>
        </p:txBody>
      </p:sp>
    </p:spTree>
    <p:extLst>
      <p:ext uri="{BB962C8B-B14F-4D97-AF65-F5344CB8AC3E}">
        <p14:creationId xmlns:p14="http://schemas.microsoft.com/office/powerpoint/2010/main" val="154228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6414-9C40-482D-BBC0-D93B48B5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Halftoning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C181-78BB-4F68-94C9-11127FC6A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General printers can only control single pixels to be printed (color) or not to be printed (White)</a:t>
            </a:r>
          </a:p>
          <a:p>
            <a:r>
              <a:rPr lang="en-US" sz="2400" dirty="0"/>
              <a:t>The printed dot is of 1 color ink only.</a:t>
            </a:r>
          </a:p>
          <a:p>
            <a:r>
              <a:rPr lang="en-US" sz="2400" dirty="0"/>
              <a:t>The density of the net dots simulates the color.</a:t>
            </a:r>
          </a:p>
        </p:txBody>
      </p:sp>
    </p:spTree>
    <p:extLst>
      <p:ext uri="{BB962C8B-B14F-4D97-AF65-F5344CB8AC3E}">
        <p14:creationId xmlns:p14="http://schemas.microsoft.com/office/powerpoint/2010/main" val="34534817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{C2DE8F85-321E-4D54-82E4-EB7ECC3CAAB2}tf02892315</Template>
  <TotalTime>436</TotalTime>
  <Words>996</Words>
  <Application>Microsoft Office PowerPoint</Application>
  <PresentationFormat>Widescreen</PresentationFormat>
  <Paragraphs>111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Wisp</vt:lpstr>
      <vt:lpstr>Visual Cryptography</vt:lpstr>
      <vt:lpstr>Definition</vt:lpstr>
      <vt:lpstr>k out of n visual secret sharing scheme</vt:lpstr>
      <vt:lpstr>The Model</vt:lpstr>
      <vt:lpstr>The original problem of visual cryptography </vt:lpstr>
      <vt:lpstr>PowerPoint Presentation</vt:lpstr>
      <vt:lpstr>Implementation</vt:lpstr>
      <vt:lpstr>Visual Cryptography for colored Images</vt:lpstr>
      <vt:lpstr>The Halftoning Technology</vt:lpstr>
      <vt:lpstr>A Halftone color image</vt:lpstr>
      <vt:lpstr>Basic principles of color</vt:lpstr>
      <vt:lpstr>PowerPoint Presentation</vt:lpstr>
      <vt:lpstr>Scheme1</vt:lpstr>
      <vt:lpstr>PowerPoint Presentation</vt:lpstr>
      <vt:lpstr>PowerPoint Presentation</vt:lpstr>
      <vt:lpstr>Implementation</vt:lpstr>
      <vt:lpstr>Scheme 2</vt:lpstr>
      <vt:lpstr>Scheme 2</vt:lpstr>
      <vt:lpstr>Original Image source- https://en.wikipedia.org/wiki/Lenna</vt:lpstr>
      <vt:lpstr>(A) Transparency 1  (B) Transparency 2   (C) Decrypted Image</vt:lpstr>
      <vt:lpstr>Discussion</vt:lpstr>
      <vt:lpstr>Scheme 3</vt:lpstr>
      <vt:lpstr>Pixel Decomposition and Reconstruction</vt:lpstr>
      <vt:lpstr>Discussion</vt:lpstr>
      <vt:lpstr>Implementation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Cryptography</dc:title>
  <dc:creator>Vighanesh Sharma</dc:creator>
  <cp:lastModifiedBy>Vighanesh Sharma</cp:lastModifiedBy>
  <cp:revision>24</cp:revision>
  <dcterms:created xsi:type="dcterms:W3CDTF">2020-03-06T02:22:47Z</dcterms:created>
  <dcterms:modified xsi:type="dcterms:W3CDTF">2020-03-06T11:36:10Z</dcterms:modified>
</cp:coreProperties>
</file>