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6" r:id="rId6"/>
    <p:sldId id="262" r:id="rId7"/>
    <p:sldId id="263" r:id="rId8"/>
    <p:sldId id="261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9D18-AD38-4E5B-ABC5-7E9FD14B06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C7D829-00BD-4ADC-A686-359E1BB46F08}">
      <dgm:prSet phldrT="[Text]" custT="1"/>
      <dgm:spPr/>
      <dgm:t>
        <a:bodyPr/>
        <a:lstStyle/>
        <a:p>
          <a:r>
            <a:rPr lang="en-US" sz="3600" dirty="0"/>
            <a:t>THE IDEA</a:t>
          </a:r>
        </a:p>
      </dgm:t>
    </dgm:pt>
    <dgm:pt modelId="{6BB2EC9E-7779-4751-BA0D-4B4CFBAF8573}" type="parTrans" cxnId="{4B9C6BB0-6E38-4C05-9771-ECFAB059FDFE}">
      <dgm:prSet/>
      <dgm:spPr/>
      <dgm:t>
        <a:bodyPr/>
        <a:lstStyle/>
        <a:p>
          <a:endParaRPr lang="en-US" sz="3600"/>
        </a:p>
      </dgm:t>
    </dgm:pt>
    <dgm:pt modelId="{E39EAD9B-63CE-469E-B83E-B6A247BE7C55}" type="sibTrans" cxnId="{4B9C6BB0-6E38-4C05-9771-ECFAB059FDFE}">
      <dgm:prSet/>
      <dgm:spPr/>
      <dgm:t>
        <a:bodyPr/>
        <a:lstStyle/>
        <a:p>
          <a:endParaRPr lang="en-US" sz="3600"/>
        </a:p>
      </dgm:t>
    </dgm:pt>
    <dgm:pt modelId="{ECD25FB1-405B-4A18-8968-8E3DFB3A2E5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dirty="0"/>
            <a:t>THE</a:t>
          </a:r>
        </a:p>
        <a:p>
          <a:r>
            <a:rPr lang="en-US" sz="3600" dirty="0"/>
            <a:t>PRODUCT</a:t>
          </a:r>
        </a:p>
      </dgm:t>
    </dgm:pt>
    <dgm:pt modelId="{C43AFE91-0FC7-4B0C-A970-F033B432E47C}" type="parTrans" cxnId="{72A25AAF-8CAD-47E5-8991-EA87EDFFA63C}">
      <dgm:prSet/>
      <dgm:spPr/>
      <dgm:t>
        <a:bodyPr/>
        <a:lstStyle/>
        <a:p>
          <a:endParaRPr lang="en-US" sz="3600"/>
        </a:p>
      </dgm:t>
    </dgm:pt>
    <dgm:pt modelId="{3502DD41-737A-4722-A751-11CF52B9C6F4}" type="sibTrans" cxnId="{72A25AAF-8CAD-47E5-8991-EA87EDFFA63C}">
      <dgm:prSet/>
      <dgm:spPr/>
      <dgm:t>
        <a:bodyPr/>
        <a:lstStyle/>
        <a:p>
          <a:endParaRPr lang="en-US" sz="3600"/>
        </a:p>
      </dgm:t>
    </dgm:pt>
    <dgm:pt modelId="{BC1BC64E-3BB4-49C7-96EA-71416A68C9F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3600" dirty="0"/>
            <a:t>PROS</a:t>
          </a:r>
        </a:p>
      </dgm:t>
    </dgm:pt>
    <dgm:pt modelId="{53438FD7-7710-4596-8D9B-222BB6704CF1}" type="parTrans" cxnId="{62EE620E-CE8F-47A7-A2B7-C3C084F1E72E}">
      <dgm:prSet/>
      <dgm:spPr/>
      <dgm:t>
        <a:bodyPr/>
        <a:lstStyle/>
        <a:p>
          <a:endParaRPr lang="en-US" sz="3600"/>
        </a:p>
      </dgm:t>
    </dgm:pt>
    <dgm:pt modelId="{DB0E92E4-F8FF-440D-8971-D652790D0ECA}" type="sibTrans" cxnId="{62EE620E-CE8F-47A7-A2B7-C3C084F1E72E}">
      <dgm:prSet/>
      <dgm:spPr/>
      <dgm:t>
        <a:bodyPr/>
        <a:lstStyle/>
        <a:p>
          <a:endParaRPr lang="en-US" sz="3600"/>
        </a:p>
      </dgm:t>
    </dgm:pt>
    <dgm:pt modelId="{86C41B84-F709-4021-9174-EFCE941842CB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3600" dirty="0"/>
            <a:t>SPECS</a:t>
          </a:r>
        </a:p>
      </dgm:t>
    </dgm:pt>
    <dgm:pt modelId="{5A94FE13-979F-4FEC-A627-675B1CD24C64}" type="parTrans" cxnId="{C1400E99-5F71-415B-9F65-6C22999BA36F}">
      <dgm:prSet/>
      <dgm:spPr/>
      <dgm:t>
        <a:bodyPr/>
        <a:lstStyle/>
        <a:p>
          <a:endParaRPr lang="en-US" sz="3600"/>
        </a:p>
      </dgm:t>
    </dgm:pt>
    <dgm:pt modelId="{90835F3B-E4A5-4385-B900-17A8CC4D3F1B}" type="sibTrans" cxnId="{C1400E99-5F71-415B-9F65-6C22999BA36F}">
      <dgm:prSet/>
      <dgm:spPr/>
      <dgm:t>
        <a:bodyPr/>
        <a:lstStyle/>
        <a:p>
          <a:endParaRPr lang="en-US" sz="3600"/>
        </a:p>
      </dgm:t>
    </dgm:pt>
    <dgm:pt modelId="{7949FC79-7B26-48AD-95A2-70A7389388AB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3600" dirty="0"/>
            <a:t>QNA</a:t>
          </a:r>
        </a:p>
      </dgm:t>
    </dgm:pt>
    <dgm:pt modelId="{10F647FA-B378-4A71-8CF6-D2E36AE423C4}" type="parTrans" cxnId="{24147DFD-AED5-4F09-A09E-06EF991CF442}">
      <dgm:prSet/>
      <dgm:spPr/>
      <dgm:t>
        <a:bodyPr/>
        <a:lstStyle/>
        <a:p>
          <a:endParaRPr lang="en-US" sz="3600"/>
        </a:p>
      </dgm:t>
    </dgm:pt>
    <dgm:pt modelId="{880A643E-94D8-45F2-B696-33C4138D319B}" type="sibTrans" cxnId="{24147DFD-AED5-4F09-A09E-06EF991CF442}">
      <dgm:prSet/>
      <dgm:spPr/>
      <dgm:t>
        <a:bodyPr/>
        <a:lstStyle/>
        <a:p>
          <a:endParaRPr lang="en-US" sz="3600"/>
        </a:p>
      </dgm:t>
    </dgm:pt>
    <dgm:pt modelId="{39C21AB4-9179-4553-9AFA-8208284B1E52}" type="pres">
      <dgm:prSet presAssocID="{D32F9D18-AD38-4E5B-ABC5-7E9FD14B06C2}" presName="diagram" presStyleCnt="0">
        <dgm:presLayoutVars>
          <dgm:dir/>
          <dgm:resizeHandles val="exact"/>
        </dgm:presLayoutVars>
      </dgm:prSet>
      <dgm:spPr/>
    </dgm:pt>
    <dgm:pt modelId="{ECE1AD5E-1FE3-44CA-832A-CECC58DEE6E2}" type="pres">
      <dgm:prSet presAssocID="{B9C7D829-00BD-4ADC-A686-359E1BB46F08}" presName="node" presStyleLbl="node1" presStyleIdx="0" presStyleCnt="5">
        <dgm:presLayoutVars>
          <dgm:bulletEnabled val="1"/>
        </dgm:presLayoutVars>
      </dgm:prSet>
      <dgm:spPr/>
    </dgm:pt>
    <dgm:pt modelId="{1E2F7188-CDB8-4403-88C3-6781B64B404C}" type="pres">
      <dgm:prSet presAssocID="{E39EAD9B-63CE-469E-B83E-B6A247BE7C55}" presName="sibTrans" presStyleCnt="0"/>
      <dgm:spPr/>
    </dgm:pt>
    <dgm:pt modelId="{FAA9CCF7-B307-4CF6-B300-D46A72E534A2}" type="pres">
      <dgm:prSet presAssocID="{ECD25FB1-405B-4A18-8968-8E3DFB3A2E57}" presName="node" presStyleLbl="node1" presStyleIdx="1" presStyleCnt="5">
        <dgm:presLayoutVars>
          <dgm:bulletEnabled val="1"/>
        </dgm:presLayoutVars>
      </dgm:prSet>
      <dgm:spPr/>
    </dgm:pt>
    <dgm:pt modelId="{735E36F3-785D-4C63-BE78-5AFC0BECDA32}" type="pres">
      <dgm:prSet presAssocID="{3502DD41-737A-4722-A751-11CF52B9C6F4}" presName="sibTrans" presStyleCnt="0"/>
      <dgm:spPr/>
    </dgm:pt>
    <dgm:pt modelId="{9C4C9261-3E95-42B8-A9B8-D0EE71A9805E}" type="pres">
      <dgm:prSet presAssocID="{BC1BC64E-3BB4-49C7-96EA-71416A68C9FA}" presName="node" presStyleLbl="node1" presStyleIdx="2" presStyleCnt="5">
        <dgm:presLayoutVars>
          <dgm:bulletEnabled val="1"/>
        </dgm:presLayoutVars>
      </dgm:prSet>
      <dgm:spPr/>
    </dgm:pt>
    <dgm:pt modelId="{0DA0DD6F-93A3-42FB-A66D-ABA391F610AC}" type="pres">
      <dgm:prSet presAssocID="{DB0E92E4-F8FF-440D-8971-D652790D0ECA}" presName="sibTrans" presStyleCnt="0"/>
      <dgm:spPr/>
    </dgm:pt>
    <dgm:pt modelId="{C554E4A7-A02B-4FC2-9833-BD280D31B953}" type="pres">
      <dgm:prSet presAssocID="{86C41B84-F709-4021-9174-EFCE941842CB}" presName="node" presStyleLbl="node1" presStyleIdx="3" presStyleCnt="5">
        <dgm:presLayoutVars>
          <dgm:bulletEnabled val="1"/>
        </dgm:presLayoutVars>
      </dgm:prSet>
      <dgm:spPr/>
    </dgm:pt>
    <dgm:pt modelId="{9B0AEB09-C1BE-4AD0-A412-6DF12C8FDB48}" type="pres">
      <dgm:prSet presAssocID="{90835F3B-E4A5-4385-B900-17A8CC4D3F1B}" presName="sibTrans" presStyleCnt="0"/>
      <dgm:spPr/>
    </dgm:pt>
    <dgm:pt modelId="{05DA4B51-E583-4953-A5BC-F05C031C8D4F}" type="pres">
      <dgm:prSet presAssocID="{7949FC79-7B26-48AD-95A2-70A7389388AB}" presName="node" presStyleLbl="node1" presStyleIdx="4" presStyleCnt="5">
        <dgm:presLayoutVars>
          <dgm:bulletEnabled val="1"/>
        </dgm:presLayoutVars>
      </dgm:prSet>
      <dgm:spPr/>
    </dgm:pt>
  </dgm:ptLst>
  <dgm:cxnLst>
    <dgm:cxn modelId="{62EE620E-CE8F-47A7-A2B7-C3C084F1E72E}" srcId="{D32F9D18-AD38-4E5B-ABC5-7E9FD14B06C2}" destId="{BC1BC64E-3BB4-49C7-96EA-71416A68C9FA}" srcOrd="2" destOrd="0" parTransId="{53438FD7-7710-4596-8D9B-222BB6704CF1}" sibTransId="{DB0E92E4-F8FF-440D-8971-D652790D0ECA}"/>
    <dgm:cxn modelId="{63C0CA8A-5AFD-4579-BC7A-28032AE0A90D}" type="presOf" srcId="{B9C7D829-00BD-4ADC-A686-359E1BB46F08}" destId="{ECE1AD5E-1FE3-44CA-832A-CECC58DEE6E2}" srcOrd="0" destOrd="0" presId="urn:microsoft.com/office/officeart/2005/8/layout/default"/>
    <dgm:cxn modelId="{C1400E99-5F71-415B-9F65-6C22999BA36F}" srcId="{D32F9D18-AD38-4E5B-ABC5-7E9FD14B06C2}" destId="{86C41B84-F709-4021-9174-EFCE941842CB}" srcOrd="3" destOrd="0" parTransId="{5A94FE13-979F-4FEC-A627-675B1CD24C64}" sibTransId="{90835F3B-E4A5-4385-B900-17A8CC4D3F1B}"/>
    <dgm:cxn modelId="{DFEBF8AA-D3C4-4EB7-B706-69A012F3D946}" type="presOf" srcId="{D32F9D18-AD38-4E5B-ABC5-7E9FD14B06C2}" destId="{39C21AB4-9179-4553-9AFA-8208284B1E52}" srcOrd="0" destOrd="0" presId="urn:microsoft.com/office/officeart/2005/8/layout/default"/>
    <dgm:cxn modelId="{72A25AAF-8CAD-47E5-8991-EA87EDFFA63C}" srcId="{D32F9D18-AD38-4E5B-ABC5-7E9FD14B06C2}" destId="{ECD25FB1-405B-4A18-8968-8E3DFB3A2E57}" srcOrd="1" destOrd="0" parTransId="{C43AFE91-0FC7-4B0C-A970-F033B432E47C}" sibTransId="{3502DD41-737A-4722-A751-11CF52B9C6F4}"/>
    <dgm:cxn modelId="{4B9C6BB0-6E38-4C05-9771-ECFAB059FDFE}" srcId="{D32F9D18-AD38-4E5B-ABC5-7E9FD14B06C2}" destId="{B9C7D829-00BD-4ADC-A686-359E1BB46F08}" srcOrd="0" destOrd="0" parTransId="{6BB2EC9E-7779-4751-BA0D-4B4CFBAF8573}" sibTransId="{E39EAD9B-63CE-469E-B83E-B6A247BE7C55}"/>
    <dgm:cxn modelId="{F9E66CB2-B6FA-402F-B7FF-DBE564D9B587}" type="presOf" srcId="{BC1BC64E-3BB4-49C7-96EA-71416A68C9FA}" destId="{9C4C9261-3E95-42B8-A9B8-D0EE71A9805E}" srcOrd="0" destOrd="0" presId="urn:microsoft.com/office/officeart/2005/8/layout/default"/>
    <dgm:cxn modelId="{EF0AA9CA-84F9-4529-91CA-835CA756900D}" type="presOf" srcId="{86C41B84-F709-4021-9174-EFCE941842CB}" destId="{C554E4A7-A02B-4FC2-9833-BD280D31B953}" srcOrd="0" destOrd="0" presId="urn:microsoft.com/office/officeart/2005/8/layout/default"/>
    <dgm:cxn modelId="{8DF851D7-0EA5-4073-AA29-022D220BB75B}" type="presOf" srcId="{7949FC79-7B26-48AD-95A2-70A7389388AB}" destId="{05DA4B51-E583-4953-A5BC-F05C031C8D4F}" srcOrd="0" destOrd="0" presId="urn:microsoft.com/office/officeart/2005/8/layout/default"/>
    <dgm:cxn modelId="{E4E16FDF-C8A8-4A98-A0E1-DFA10DA6DBD4}" type="presOf" srcId="{ECD25FB1-405B-4A18-8968-8E3DFB3A2E57}" destId="{FAA9CCF7-B307-4CF6-B300-D46A72E534A2}" srcOrd="0" destOrd="0" presId="urn:microsoft.com/office/officeart/2005/8/layout/default"/>
    <dgm:cxn modelId="{24147DFD-AED5-4F09-A09E-06EF991CF442}" srcId="{D32F9D18-AD38-4E5B-ABC5-7E9FD14B06C2}" destId="{7949FC79-7B26-48AD-95A2-70A7389388AB}" srcOrd="4" destOrd="0" parTransId="{10F647FA-B378-4A71-8CF6-D2E36AE423C4}" sibTransId="{880A643E-94D8-45F2-B696-33C4138D319B}"/>
    <dgm:cxn modelId="{157B14C2-AD08-4A21-9163-FF14E29F2142}" type="presParOf" srcId="{39C21AB4-9179-4553-9AFA-8208284B1E52}" destId="{ECE1AD5E-1FE3-44CA-832A-CECC58DEE6E2}" srcOrd="0" destOrd="0" presId="urn:microsoft.com/office/officeart/2005/8/layout/default"/>
    <dgm:cxn modelId="{6256C0C7-4873-46F9-9D71-F9DD9532A486}" type="presParOf" srcId="{39C21AB4-9179-4553-9AFA-8208284B1E52}" destId="{1E2F7188-CDB8-4403-88C3-6781B64B404C}" srcOrd="1" destOrd="0" presId="urn:microsoft.com/office/officeart/2005/8/layout/default"/>
    <dgm:cxn modelId="{07B61D39-626C-4789-9464-BC6ED6BE7C48}" type="presParOf" srcId="{39C21AB4-9179-4553-9AFA-8208284B1E52}" destId="{FAA9CCF7-B307-4CF6-B300-D46A72E534A2}" srcOrd="2" destOrd="0" presId="urn:microsoft.com/office/officeart/2005/8/layout/default"/>
    <dgm:cxn modelId="{EDBDDDBA-1617-4306-A45E-F08ED38D8968}" type="presParOf" srcId="{39C21AB4-9179-4553-9AFA-8208284B1E52}" destId="{735E36F3-785D-4C63-BE78-5AFC0BECDA32}" srcOrd="3" destOrd="0" presId="urn:microsoft.com/office/officeart/2005/8/layout/default"/>
    <dgm:cxn modelId="{B807196F-CB1D-4C4E-819C-579A53FFBC94}" type="presParOf" srcId="{39C21AB4-9179-4553-9AFA-8208284B1E52}" destId="{9C4C9261-3E95-42B8-A9B8-D0EE71A9805E}" srcOrd="4" destOrd="0" presId="urn:microsoft.com/office/officeart/2005/8/layout/default"/>
    <dgm:cxn modelId="{E90D10BF-5A25-4C51-8AD4-C065DA55508C}" type="presParOf" srcId="{39C21AB4-9179-4553-9AFA-8208284B1E52}" destId="{0DA0DD6F-93A3-42FB-A66D-ABA391F610AC}" srcOrd="5" destOrd="0" presId="urn:microsoft.com/office/officeart/2005/8/layout/default"/>
    <dgm:cxn modelId="{50658040-8B64-4B69-BEFE-E9B0B4AFB557}" type="presParOf" srcId="{39C21AB4-9179-4553-9AFA-8208284B1E52}" destId="{C554E4A7-A02B-4FC2-9833-BD280D31B953}" srcOrd="6" destOrd="0" presId="urn:microsoft.com/office/officeart/2005/8/layout/default"/>
    <dgm:cxn modelId="{C7D2524A-DA5C-450D-BE41-D8D064A63DF0}" type="presParOf" srcId="{39C21AB4-9179-4553-9AFA-8208284B1E52}" destId="{9B0AEB09-C1BE-4AD0-A412-6DF12C8FDB48}" srcOrd="7" destOrd="0" presId="urn:microsoft.com/office/officeart/2005/8/layout/default"/>
    <dgm:cxn modelId="{5DF4E2BC-DA76-4C7D-B8F6-0B72C62F29C5}" type="presParOf" srcId="{39C21AB4-9179-4553-9AFA-8208284B1E52}" destId="{05DA4B51-E583-4953-A5BC-F05C031C8D4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Comfortable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High durability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CORDIAL, Flexible and multipurpose.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135613" custScaleY="137388"/>
      <dgm:spPr>
        <a:prstGeom prst="flowChartConnector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ScaleX="135590" custScaleY="137315"/>
      <dgm:spPr>
        <a:prstGeom prst="flowChartConnector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1AD5E-1FE3-44CA-832A-CECC58DEE6E2}">
      <dsp:nvSpPr>
        <dsp:cNvPr id="0" name=""/>
        <dsp:cNvSpPr/>
      </dsp:nvSpPr>
      <dsp:spPr>
        <a:xfrm>
          <a:off x="298608" y="3040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 IDEA</a:t>
          </a:r>
        </a:p>
      </dsp:txBody>
      <dsp:txXfrm>
        <a:off x="298608" y="3040"/>
        <a:ext cx="2956619" cy="1773971"/>
      </dsp:txXfrm>
    </dsp:sp>
    <dsp:sp modelId="{FAA9CCF7-B307-4CF6-B300-D46A72E534A2}">
      <dsp:nvSpPr>
        <dsp:cNvPr id="0" name=""/>
        <dsp:cNvSpPr/>
      </dsp:nvSpPr>
      <dsp:spPr>
        <a:xfrm>
          <a:off x="3550890" y="3040"/>
          <a:ext cx="2956619" cy="177397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PRODUCT</a:t>
          </a:r>
        </a:p>
      </dsp:txBody>
      <dsp:txXfrm>
        <a:off x="3550890" y="3040"/>
        <a:ext cx="2956619" cy="1773971"/>
      </dsp:txXfrm>
    </dsp:sp>
    <dsp:sp modelId="{9C4C9261-3E95-42B8-A9B8-D0EE71A9805E}">
      <dsp:nvSpPr>
        <dsp:cNvPr id="0" name=""/>
        <dsp:cNvSpPr/>
      </dsp:nvSpPr>
      <dsp:spPr>
        <a:xfrm>
          <a:off x="6803171" y="3040"/>
          <a:ext cx="2956619" cy="177397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PROS</a:t>
          </a:r>
        </a:p>
      </dsp:txBody>
      <dsp:txXfrm>
        <a:off x="6803171" y="3040"/>
        <a:ext cx="2956619" cy="1773971"/>
      </dsp:txXfrm>
    </dsp:sp>
    <dsp:sp modelId="{C554E4A7-A02B-4FC2-9833-BD280D31B953}">
      <dsp:nvSpPr>
        <dsp:cNvPr id="0" name=""/>
        <dsp:cNvSpPr/>
      </dsp:nvSpPr>
      <dsp:spPr>
        <a:xfrm>
          <a:off x="1924749" y="2072674"/>
          <a:ext cx="2956619" cy="1773971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SPECS</a:t>
          </a:r>
        </a:p>
      </dsp:txBody>
      <dsp:txXfrm>
        <a:off x="1924749" y="2072674"/>
        <a:ext cx="2956619" cy="1773971"/>
      </dsp:txXfrm>
    </dsp:sp>
    <dsp:sp modelId="{05DA4B51-E583-4953-A5BC-F05C031C8D4F}">
      <dsp:nvSpPr>
        <dsp:cNvPr id="0" name=""/>
        <dsp:cNvSpPr/>
      </dsp:nvSpPr>
      <dsp:spPr>
        <a:xfrm>
          <a:off x="5177030" y="2072674"/>
          <a:ext cx="2956619" cy="1773971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QNA</a:t>
          </a:r>
        </a:p>
      </dsp:txBody>
      <dsp:txXfrm>
        <a:off x="5177030" y="2072674"/>
        <a:ext cx="2956619" cy="1773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18712" y="502808"/>
          <a:ext cx="1415036" cy="1433557"/>
        </a:xfrm>
        <a:prstGeom prst="flowChartConnector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Comfortable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21801" y="503189"/>
          <a:ext cx="1414796" cy="1432796"/>
        </a:xfrm>
        <a:prstGeom prst="flowChartConnector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High durability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CORDIAL, Flexible and multipurpose.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Cordeal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 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Ideal Earbuds for the ideal person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C0C38C6-4B98-45B0-97E2-F0829BFF5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3" y="193820"/>
            <a:ext cx="928030" cy="92803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135345-DD8E-4E93-948B-886CEAA1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793" y="2049298"/>
            <a:ext cx="593074" cy="5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F6E-6E4E-449C-8417-1EA5BE9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BD0087-3319-4FEE-A894-C2E3F2285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740896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5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16C7C42-1013-46B9-BA80-8D6414A4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Cord or Cordless?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88922A-FE4C-47AB-9838-D7D84753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73" y="3424956"/>
            <a:ext cx="2512715" cy="19686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357C16-63DD-4AD7-895A-0905A87C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10" y="3488017"/>
            <a:ext cx="2994363" cy="1994488"/>
          </a:xfrm>
          <a:prstGeom prst="rect">
            <a:avLst/>
          </a:prstGeom>
        </p:spPr>
      </p:pic>
      <p:sp>
        <p:nvSpPr>
          <p:cNvPr id="29" name="Cloud 28">
            <a:extLst>
              <a:ext uri="{FF2B5EF4-FFF2-40B4-BE49-F238E27FC236}">
                <a16:creationId xmlns:a16="http://schemas.microsoft.com/office/drawing/2014/main" id="{6ACED712-6610-4A2A-B3FA-DB116E653EF3}"/>
              </a:ext>
            </a:extLst>
          </p:cNvPr>
          <p:cNvSpPr/>
          <p:nvPr/>
        </p:nvSpPr>
        <p:spPr>
          <a:xfrm>
            <a:off x="731521" y="1672045"/>
            <a:ext cx="3918856" cy="3065417"/>
          </a:xfrm>
          <a:prstGeom prst="cloud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DB14080-E110-4725-8EE6-38A3CBD099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0088" y="2148802"/>
            <a:ext cx="1248072" cy="894844"/>
          </a:xfrm>
          <a:prstGeom prst="rect">
            <a:avLst/>
          </a:prstGeom>
        </p:spPr>
      </p:pic>
      <p:sp>
        <p:nvSpPr>
          <p:cNvPr id="53" name="Cloud 52">
            <a:extLst>
              <a:ext uri="{FF2B5EF4-FFF2-40B4-BE49-F238E27FC236}">
                <a16:creationId xmlns:a16="http://schemas.microsoft.com/office/drawing/2014/main" id="{64429DAE-470C-4A6A-8F36-1911507E56AB}"/>
              </a:ext>
            </a:extLst>
          </p:cNvPr>
          <p:cNvSpPr/>
          <p:nvPr/>
        </p:nvSpPr>
        <p:spPr>
          <a:xfrm>
            <a:off x="8116390" y="1672046"/>
            <a:ext cx="3525366" cy="2952206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D2FC6EE-59BF-400D-A92B-EA0176952EEA}"/>
              </a:ext>
            </a:extLst>
          </p:cNvPr>
          <p:cNvSpPr/>
          <p:nvPr/>
        </p:nvSpPr>
        <p:spPr>
          <a:xfrm>
            <a:off x="4302034" y="2663463"/>
            <a:ext cx="975360" cy="1150891"/>
          </a:xfrm>
          <a:custGeom>
            <a:avLst/>
            <a:gdLst>
              <a:gd name="connsiteX0" fmla="*/ 0 w 975360"/>
              <a:gd name="connsiteY0" fmla="*/ 358411 h 1150891"/>
              <a:gd name="connsiteX1" fmla="*/ 574766 w 975360"/>
              <a:gd name="connsiteY1" fmla="*/ 10068 h 1150891"/>
              <a:gd name="connsiteX2" fmla="*/ 461555 w 975360"/>
              <a:gd name="connsiteY2" fmla="*/ 706754 h 1150891"/>
              <a:gd name="connsiteX3" fmla="*/ 975360 w 975360"/>
              <a:gd name="connsiteY3" fmla="*/ 1150891 h 115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" h="1150891">
                <a:moveTo>
                  <a:pt x="0" y="358411"/>
                </a:moveTo>
                <a:cubicBezTo>
                  <a:pt x="248920" y="155211"/>
                  <a:pt x="497840" y="-47989"/>
                  <a:pt x="574766" y="10068"/>
                </a:cubicBezTo>
                <a:cubicBezTo>
                  <a:pt x="651692" y="68125"/>
                  <a:pt x="394789" y="516617"/>
                  <a:pt x="461555" y="706754"/>
                </a:cubicBezTo>
                <a:cubicBezTo>
                  <a:pt x="528321" y="896891"/>
                  <a:pt x="751840" y="1023891"/>
                  <a:pt x="975360" y="1150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EF93FAB-439D-489E-9A70-F38D3CCFB78E}"/>
              </a:ext>
            </a:extLst>
          </p:cNvPr>
          <p:cNvSpPr/>
          <p:nvPr/>
        </p:nvSpPr>
        <p:spPr>
          <a:xfrm>
            <a:off x="7639061" y="2797364"/>
            <a:ext cx="834379" cy="789397"/>
          </a:xfrm>
          <a:custGeom>
            <a:avLst/>
            <a:gdLst>
              <a:gd name="connsiteX0" fmla="*/ 834379 w 834379"/>
              <a:gd name="connsiteY0" fmla="*/ 241927 h 789397"/>
              <a:gd name="connsiteX1" fmla="*/ 381533 w 834379"/>
              <a:gd name="connsiteY1" fmla="*/ 6796 h 789397"/>
              <a:gd name="connsiteX2" fmla="*/ 477328 w 834379"/>
              <a:gd name="connsiteY2" fmla="*/ 477059 h 789397"/>
              <a:gd name="connsiteX3" fmla="*/ 41899 w 834379"/>
              <a:gd name="connsiteY3" fmla="*/ 764442 h 789397"/>
              <a:gd name="connsiteX4" fmla="*/ 41899 w 834379"/>
              <a:gd name="connsiteY4" fmla="*/ 755733 h 7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79" h="789397">
                <a:moveTo>
                  <a:pt x="834379" y="241927"/>
                </a:moveTo>
                <a:cubicBezTo>
                  <a:pt x="637710" y="104767"/>
                  <a:pt x="441041" y="-32393"/>
                  <a:pt x="381533" y="6796"/>
                </a:cubicBezTo>
                <a:cubicBezTo>
                  <a:pt x="322024" y="45985"/>
                  <a:pt x="533934" y="350785"/>
                  <a:pt x="477328" y="477059"/>
                </a:cubicBezTo>
                <a:cubicBezTo>
                  <a:pt x="420722" y="603333"/>
                  <a:pt x="114470" y="717996"/>
                  <a:pt x="41899" y="764442"/>
                </a:cubicBezTo>
                <a:cubicBezTo>
                  <a:pt x="-30672" y="810888"/>
                  <a:pt x="5613" y="783310"/>
                  <a:pt x="41899" y="755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ystery Solved: Why Do Earphones Always Get Tangled Up in Pocket?">
            <a:extLst>
              <a:ext uri="{FF2B5EF4-FFF2-40B4-BE49-F238E27FC236}">
                <a16:creationId xmlns:a16="http://schemas.microsoft.com/office/drawing/2014/main" id="{D600480D-7DE1-4163-AB97-D58F556A4C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1" y="2176160"/>
            <a:ext cx="2317781" cy="17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0BA3481D-C8C5-4E63-BA12-32FDBE58F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411" y="3022927"/>
            <a:ext cx="1103749" cy="1103749"/>
          </a:xfrm>
          <a:prstGeom prst="rect">
            <a:avLst/>
          </a:prstGeom>
        </p:spPr>
      </p:pic>
      <p:pic>
        <p:nvPicPr>
          <p:cNvPr id="77" name="Content Placeholder 7">
            <a:extLst>
              <a:ext uri="{FF2B5EF4-FFF2-40B4-BE49-F238E27FC236}">
                <a16:creationId xmlns:a16="http://schemas.microsoft.com/office/drawing/2014/main" id="{783F0185-2997-4ED0-951B-680D67A15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37" y="546002"/>
            <a:ext cx="685746" cy="6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47C3-7174-4D4D-905B-E54C16C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Cordeal: 2in1 wired and wireless earbuds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FFB6481-3143-4BBD-9405-DDA0B9909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Cordeal wired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EBF37A9-F028-40AC-B046-CB26C6EBB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5777" y="3212638"/>
            <a:ext cx="2959181" cy="1969200"/>
          </a:xfrm>
          <a:prstGeom prst="rect">
            <a:avLst/>
          </a:prstGeom>
          <a:ln>
            <a:noFill/>
          </a:ln>
          <a:effectLst>
            <a:outerShdw blurRad="190500" sx="101000" sy="1010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79DAE5-4D2C-45D3-AD38-542316F1E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Cordeal wireless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EAFF4E6-7CCD-4164-A4BE-7FBA89347B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-18" t="2812" r="18" b="10282"/>
          <a:stretch/>
        </p:blipFill>
        <p:spPr>
          <a:xfrm>
            <a:off x="7454407" y="3212638"/>
            <a:ext cx="2959200" cy="1969200"/>
          </a:xfrm>
          <a:prstGeom prst="rect">
            <a:avLst/>
          </a:prstGeom>
          <a:ln>
            <a:noFill/>
          </a:ln>
          <a:effectLst>
            <a:outerShdw blurRad="190500" sx="101000" sy="101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10536900-48EB-45B8-AB21-4ECDBC57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5729277"/>
            <a:ext cx="624786" cy="6247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903C93-EA7A-4005-8AC5-A8B7F28CF0A5}"/>
              </a:ext>
            </a:extLst>
          </p:cNvPr>
          <p:cNvSpPr txBox="1"/>
          <p:nvPr/>
        </p:nvSpPr>
        <p:spPr>
          <a:xfrm>
            <a:off x="3542896" y="5518450"/>
            <a:ext cx="583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 the </a:t>
            </a:r>
            <a:r>
              <a:rPr lang="en-US" sz="2800" dirty="0">
                <a:solidFill>
                  <a:srgbClr val="FF0000"/>
                </a:solidFill>
              </a:rPr>
              <a:t>BEST</a:t>
            </a:r>
            <a:r>
              <a:rPr lang="en-US" sz="2800" dirty="0"/>
              <a:t> of both worlds</a:t>
            </a:r>
          </a:p>
        </p:txBody>
      </p:sp>
    </p:spTree>
    <p:extLst>
      <p:ext uri="{BB962C8B-B14F-4D97-AF65-F5344CB8AC3E}">
        <p14:creationId xmlns:p14="http://schemas.microsoft.com/office/powerpoint/2010/main" val="402680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Pros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7179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74C96E65-E5AA-4356-8953-7BB03C5EB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53" y="642594"/>
            <a:ext cx="624786" cy="6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09A8-F42B-42CE-9683-E0CAF3AC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D0B6-4199-4120-A63D-833AD77C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Bluetooth -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Up to 30 feet (10 m) range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</a:rPr>
              <a:t>Charging capacity :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333333"/>
                </a:solidFill>
                <a:effectLst/>
              </a:rPr>
              <a:t>   15 hours of battery life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   Up to 10 hours talk time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</a:rPr>
              <a:t>Powerful mic</a:t>
            </a:r>
          </a:p>
          <a:p>
            <a:r>
              <a:rPr lang="en-US" sz="2000" b="1" dirty="0">
                <a:solidFill>
                  <a:srgbClr val="333333"/>
                </a:solidFill>
              </a:rPr>
              <a:t>Noise cancellation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</a:rPr>
              <a:t>Easy to setup </a:t>
            </a:r>
          </a:p>
          <a:p>
            <a:r>
              <a:rPr lang="en-US" sz="2000" b="1" dirty="0">
                <a:solidFill>
                  <a:srgbClr val="333333"/>
                </a:solidFill>
              </a:rPr>
              <a:t>2 different cords provided </a:t>
            </a:r>
          </a:p>
          <a:p>
            <a:pPr marL="0" indent="0">
              <a:buNone/>
            </a:pPr>
            <a:endParaRPr lang="en-US" sz="2000" b="1" i="0" dirty="0">
              <a:solidFill>
                <a:srgbClr val="333333"/>
              </a:solidFill>
              <a:effectLst/>
            </a:endParaRPr>
          </a:p>
          <a:p>
            <a:endParaRPr lang="en-US" sz="2000" b="1" dirty="0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BDE005F9-ADA7-4C35-BD3F-0D9E0CA3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74" y="905256"/>
            <a:ext cx="2343150" cy="195262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8FF5647-F64D-45D4-A684-42B9C616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807" y="5584537"/>
            <a:ext cx="624786" cy="6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0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38AABA-9864-4895-84D6-D1B93FDF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85" y="2412506"/>
            <a:ext cx="2838231" cy="1924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EBBDF-7590-4F5D-9624-BDE17B7C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697" y="2412506"/>
            <a:ext cx="2838232" cy="1919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5D587-BA47-45DE-B905-13B3F499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05" y="2412506"/>
            <a:ext cx="2767211" cy="1942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6352CA-325C-40E0-83C7-07FE9EE9F29D}"/>
              </a:ext>
            </a:extLst>
          </p:cNvPr>
          <p:cNvSpPr txBox="1"/>
          <p:nvPr/>
        </p:nvSpPr>
        <p:spPr>
          <a:xfrm>
            <a:off x="4676884" y="727968"/>
            <a:ext cx="283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Future </a:t>
            </a:r>
            <a:r>
              <a:rPr lang="en-US" sz="2000" dirty="0"/>
              <a:t>Development</a:t>
            </a: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B580622F-5B91-4551-86BD-8322C48F5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05" y="615630"/>
            <a:ext cx="624786" cy="6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93A4590C-841D-4216-A8ED-DCBCFD118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949"/>
            <a:ext cx="12191980" cy="68579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2383358-612E-4128-8842-4DD8AFDF5F9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1B5E94C-F525-4B88-936C-169271A58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93138" y="2794658"/>
            <a:ext cx="2898714" cy="2340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Content Placeholder 7">
            <a:extLst>
              <a:ext uri="{FF2B5EF4-FFF2-40B4-BE49-F238E27FC236}">
                <a16:creationId xmlns:a16="http://schemas.microsoft.com/office/drawing/2014/main" id="{CF1D82AB-B94F-49A0-8272-4B49BDBCD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456" y="443768"/>
            <a:ext cx="624786" cy="624786"/>
          </a:xfrm>
          <a:prstGeom prst="rect">
            <a:avLst/>
          </a:prstGeom>
        </p:spPr>
      </p:pic>
      <p:pic>
        <p:nvPicPr>
          <p:cNvPr id="36" name="Content Placeholder 7">
            <a:extLst>
              <a:ext uri="{FF2B5EF4-FFF2-40B4-BE49-F238E27FC236}">
                <a16:creationId xmlns:a16="http://schemas.microsoft.com/office/drawing/2014/main" id="{E78B4BF7-CC7E-49BE-9DA7-4845EF263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917" y="3167496"/>
            <a:ext cx="1438032" cy="14380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21E0CF-0C1E-465B-BA9C-B192FE3640B5}"/>
              </a:ext>
            </a:extLst>
          </p:cNvPr>
          <p:cNvSpPr txBox="1"/>
          <p:nvPr/>
        </p:nvSpPr>
        <p:spPr>
          <a:xfrm>
            <a:off x="3573762" y="5574164"/>
            <a:ext cx="4794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Ideal</a:t>
            </a:r>
            <a:r>
              <a:rPr lang="en-US" b="1" dirty="0">
                <a:solidFill>
                  <a:schemeClr val="tx1"/>
                </a:solidFill>
              </a:rPr>
              <a:t> Earbuds for the </a:t>
            </a:r>
            <a:r>
              <a:rPr lang="en-US" b="1" dirty="0">
                <a:solidFill>
                  <a:srgbClr val="002060"/>
                </a:solidFill>
              </a:rPr>
              <a:t>ideal</a:t>
            </a:r>
            <a:r>
              <a:rPr lang="en-US" b="1" dirty="0">
                <a:solidFill>
                  <a:schemeClr val="tx1"/>
                </a:solidFill>
              </a:rPr>
              <a:t> person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6A8A0-C761-4C43-8B3A-AB12DA51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39" y="2709984"/>
            <a:ext cx="2472718" cy="2353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679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348</TotalTime>
  <Words>105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  Cordeal    </vt:lpstr>
      <vt:lpstr>Road Map</vt:lpstr>
      <vt:lpstr>Cord or Cordless?</vt:lpstr>
      <vt:lpstr>Cordeal: 2in1 wired and wireless earbuds </vt:lpstr>
      <vt:lpstr>Pros </vt:lpstr>
      <vt:lpstr>Specifications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Cordeal</dc:title>
  <dc:creator>Vighnesh Shetty</dc:creator>
  <cp:lastModifiedBy>Vighnesh Shetty</cp:lastModifiedBy>
  <cp:revision>44</cp:revision>
  <dcterms:created xsi:type="dcterms:W3CDTF">2020-11-10T13:45:40Z</dcterms:created>
  <dcterms:modified xsi:type="dcterms:W3CDTF">2020-11-11T04:12:15Z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