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020"/>
    <a:srgbClr val="454D55"/>
    <a:srgbClr val="E8611D"/>
    <a:srgbClr val="81BF3B"/>
    <a:srgbClr val="F39D21"/>
    <a:srgbClr val="BAC82F"/>
    <a:srgbClr val="6F0066"/>
    <a:srgbClr val="403474"/>
    <a:srgbClr val="571B6D"/>
    <a:srgbClr val="0C6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hnesh, Vejandla (Contractor)" userId="775c29dc-a3b1-4f6a-a80d-8c5914d90ce5" providerId="ADAL" clId="{B8DE3006-59A3-4901-B454-1D29AA599DCB}"/>
    <pc:docChg chg="mod">
      <pc:chgData name="Vighnesh, Vejandla (Contractor)" userId="775c29dc-a3b1-4f6a-a80d-8c5914d90ce5" providerId="ADAL" clId="{B8DE3006-59A3-4901-B454-1D29AA599DCB}" dt="2025-04-21T05:43:37.813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946843-D728-40C3-A235-5106A1741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A6704-C5B9-427A-B786-BF9D9A6F1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7223B-3EA1-4C33-B934-FE8908DA0F68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E4186-AC94-42CF-A09B-E291117BAB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E12EB-D4BD-49CA-9FC4-5C9A4F4F7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71C06-22B2-4805-8A74-E63609FE6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658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AEBD5-8370-46D7-B855-682A6B1AF981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970C-3301-4DD8-87C8-448E3F893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83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69A71A3-950D-4899-B79B-35F2758BD331}"/>
              </a:ext>
            </a:extLst>
          </p:cNvPr>
          <p:cNvGrpSpPr/>
          <p:nvPr userDrawn="1"/>
        </p:nvGrpSpPr>
        <p:grpSpPr>
          <a:xfrm>
            <a:off x="0" y="1207336"/>
            <a:ext cx="12192000" cy="4467863"/>
            <a:chOff x="0" y="1207336"/>
            <a:chExt cx="12192000" cy="4467863"/>
          </a:xfrm>
        </p:grpSpPr>
        <p:sp>
          <p:nvSpPr>
            <p:cNvPr id="33" name="Flowchart: Delay 24">
              <a:extLst>
                <a:ext uri="{FF2B5EF4-FFF2-40B4-BE49-F238E27FC236}">
                  <a16:creationId xmlns:a16="http://schemas.microsoft.com/office/drawing/2014/main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Flowchart: Delay 24">
              <a:extLst>
                <a:ext uri="{FF2B5EF4-FFF2-40B4-BE49-F238E27FC236}">
                  <a16:creationId xmlns:a16="http://schemas.microsoft.com/office/drawing/2014/main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38" y="2079876"/>
            <a:ext cx="3052087" cy="1475598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STYLE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3587769"/>
            <a:ext cx="1726129" cy="29159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20XX-20XX</a:t>
            </a:r>
            <a:endParaRPr lang="ru-R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927199"/>
            <a:ext cx="1726129" cy="3785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 Years Plan</a:t>
            </a:r>
            <a:endParaRPr lang="ru-RU" dirty="0"/>
          </a:p>
        </p:txBody>
      </p:sp>
      <p:sp>
        <p:nvSpPr>
          <p:cNvPr id="106" name="Picture Placeholder 104">
            <a:extLst>
              <a:ext uri="{FF2B5EF4-FFF2-40B4-BE49-F238E27FC236}">
                <a16:creationId xmlns:a16="http://schemas.microsoft.com/office/drawing/2014/main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61963" y="5725379"/>
            <a:ext cx="950912" cy="685800"/>
          </a:xfrm>
          <a:ln w="3556">
            <a:solidFill>
              <a:srgbClr val="454D5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8" name="Text Placeholder 42">
            <a:extLst>
              <a:ext uri="{FF2B5EF4-FFF2-40B4-BE49-F238E27FC236}">
                <a16:creationId xmlns:a16="http://schemas.microsoft.com/office/drawing/2014/main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65129" y="863644"/>
            <a:ext cx="1044000" cy="1044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4" name="Text Placeholder 42">
            <a:extLst>
              <a:ext uri="{FF2B5EF4-FFF2-40B4-BE49-F238E27FC236}">
                <a16:creationId xmlns:a16="http://schemas.microsoft.com/office/drawing/2014/main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968" y="84398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8435" y="436306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BAC82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8434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0" name="Text Placeholder 42">
            <a:extLst>
              <a:ext uri="{FF2B5EF4-FFF2-40B4-BE49-F238E27FC236}">
                <a16:creationId xmlns:a16="http://schemas.microsoft.com/office/drawing/2014/main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9136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2681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81BF3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22680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9" name="Text Placeholder 42">
            <a:extLst>
              <a:ext uri="{FF2B5EF4-FFF2-40B4-BE49-F238E27FC236}">
                <a16:creationId xmlns:a16="http://schemas.microsoft.com/office/drawing/2014/main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03304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:a16="http://schemas.microsoft.com/office/drawing/2014/main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5391" y="43779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2CA05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5390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6" name="Text Placeholder 42">
            <a:extLst>
              <a:ext uri="{FF2B5EF4-FFF2-40B4-BE49-F238E27FC236}">
                <a16:creationId xmlns:a16="http://schemas.microsoft.com/office/drawing/2014/main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7472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06873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1B866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06872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3" name="Text Placeholder 42">
            <a:extLst>
              <a:ext uri="{FF2B5EF4-FFF2-40B4-BE49-F238E27FC236}">
                <a16:creationId xmlns:a16="http://schemas.microsoft.com/office/drawing/2014/main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05088" y="1917406"/>
            <a:ext cx="1044000" cy="1044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7" name="Text Placeholder 42">
            <a:extLst>
              <a:ext uri="{FF2B5EF4-FFF2-40B4-BE49-F238E27FC236}">
                <a16:creationId xmlns:a16="http://schemas.microsoft.com/office/drawing/2014/main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47472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4" name="Text Placeholder 7">
            <a:extLst>
              <a:ext uri="{FF2B5EF4-FFF2-40B4-BE49-F238E27FC236}">
                <a16:creationId xmlns:a16="http://schemas.microsoft.com/office/drawing/2014/main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05170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0C6D8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05169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8" name="Text Placeholder 42">
            <a:extLst>
              <a:ext uri="{FF2B5EF4-FFF2-40B4-BE49-F238E27FC236}">
                <a16:creationId xmlns:a16="http://schemas.microsoft.com/office/drawing/2014/main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3304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55390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403474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1" name="Text Placeholder 7">
            <a:extLst>
              <a:ext uri="{FF2B5EF4-FFF2-40B4-BE49-F238E27FC236}">
                <a16:creationId xmlns:a16="http://schemas.microsoft.com/office/drawing/2014/main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55389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9" name="Text Placeholder 42">
            <a:extLst>
              <a:ext uri="{FF2B5EF4-FFF2-40B4-BE49-F238E27FC236}">
                <a16:creationId xmlns:a16="http://schemas.microsoft.com/office/drawing/2014/main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59136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20978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571B6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3" name="Text Placeholder 7">
            <a:extLst>
              <a:ext uri="{FF2B5EF4-FFF2-40B4-BE49-F238E27FC236}">
                <a16:creationId xmlns:a16="http://schemas.microsoft.com/office/drawing/2014/main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0977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6" name="Text Placeholder 42">
            <a:extLst>
              <a:ext uri="{FF2B5EF4-FFF2-40B4-BE49-F238E27FC236}">
                <a16:creationId xmlns:a16="http://schemas.microsoft.com/office/drawing/2014/main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968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1198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6F0066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1197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5" name="Text Placeholder 42">
            <a:extLst>
              <a:ext uri="{FF2B5EF4-FFF2-40B4-BE49-F238E27FC236}">
                <a16:creationId xmlns:a16="http://schemas.microsoft.com/office/drawing/2014/main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88092" y="3979528"/>
            <a:ext cx="1044000" cy="1044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60" name="Text Placeholder 42">
            <a:extLst>
              <a:ext uri="{FF2B5EF4-FFF2-40B4-BE49-F238E27FC236}">
                <a16:creationId xmlns:a16="http://schemas.microsoft.com/office/drawing/2014/main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14968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6" name="Text Placeholder 7">
            <a:extLst>
              <a:ext uri="{FF2B5EF4-FFF2-40B4-BE49-F238E27FC236}">
                <a16:creationId xmlns:a16="http://schemas.microsoft.com/office/drawing/2014/main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75657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7" name="Text Placeholder 7">
            <a:extLst>
              <a:ext uri="{FF2B5EF4-FFF2-40B4-BE49-F238E27FC236}">
                <a16:creationId xmlns:a16="http://schemas.microsoft.com/office/drawing/2014/main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75656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3" name="Text Placeholder 42">
            <a:extLst>
              <a:ext uri="{FF2B5EF4-FFF2-40B4-BE49-F238E27FC236}">
                <a16:creationId xmlns:a16="http://schemas.microsoft.com/office/drawing/2014/main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9136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423464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1" name="Text Placeholder 7">
            <a:extLst>
              <a:ext uri="{FF2B5EF4-FFF2-40B4-BE49-F238E27FC236}">
                <a16:creationId xmlns:a16="http://schemas.microsoft.com/office/drawing/2014/main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423463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2" name="Text Placeholder 42">
            <a:extLst>
              <a:ext uri="{FF2B5EF4-FFF2-40B4-BE49-F238E27FC236}">
                <a16:creationId xmlns:a16="http://schemas.microsoft.com/office/drawing/2014/main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03304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8" name="Text Placeholder 7">
            <a:extLst>
              <a:ext uri="{FF2B5EF4-FFF2-40B4-BE49-F238E27FC236}">
                <a16:creationId xmlns:a16="http://schemas.microsoft.com/office/drawing/2014/main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59849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E8611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9" name="Text Placeholder 7">
            <a:extLst>
              <a:ext uri="{FF2B5EF4-FFF2-40B4-BE49-F238E27FC236}">
                <a16:creationId xmlns:a16="http://schemas.microsoft.com/office/drawing/2014/main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59848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1" name="Text Placeholder 42">
            <a:extLst>
              <a:ext uri="{FF2B5EF4-FFF2-40B4-BE49-F238E27FC236}">
                <a16:creationId xmlns:a16="http://schemas.microsoft.com/office/drawing/2014/main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7472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102" name="Text Placeholder 7">
            <a:extLst>
              <a:ext uri="{FF2B5EF4-FFF2-40B4-BE49-F238E27FC236}">
                <a16:creationId xmlns:a16="http://schemas.microsoft.com/office/drawing/2014/main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07656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3" name="Text Placeholder 7">
            <a:extLst>
              <a:ext uri="{FF2B5EF4-FFF2-40B4-BE49-F238E27FC236}">
                <a16:creationId xmlns:a16="http://schemas.microsoft.com/office/drawing/2014/main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07655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10" name="Text Placeholder 42">
            <a:extLst>
              <a:ext uri="{FF2B5EF4-FFF2-40B4-BE49-F238E27FC236}">
                <a16:creationId xmlns:a16="http://schemas.microsoft.com/office/drawing/2014/main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293432" y="4973439"/>
            <a:ext cx="1044000" cy="1044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5888" y="550858"/>
            <a:ext cx="2743200" cy="176716"/>
          </a:xfrm>
          <a:prstGeom prst="rect">
            <a:avLst/>
          </a:prstGeom>
        </p:spPr>
        <p:txBody>
          <a:bodyPr/>
          <a:lstStyle/>
          <a:p>
            <a:fld id="{F0BF70C0-85C8-4782-A2DC-740B0F58DBF8}" type="datetime1">
              <a:rPr lang="ru-RU" smtClean="0"/>
              <a:t>21.04.2025</a:t>
            </a:fld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428B-5ACF-4E79-A091-05E2328DA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00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C5166-4796-40D2-A50C-05DACE2C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6682-CE55-4994-889B-5D188C3E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53088"/>
            <a:ext cx="10515600" cy="234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9231-8DF4-411E-8324-453AB042A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05888" y="577752"/>
            <a:ext cx="2743200" cy="1767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i="1">
                <a:solidFill>
                  <a:srgbClr val="454D55"/>
                </a:solidFill>
              </a:defRPr>
            </a:lvl1pPr>
          </a:lstStyle>
          <a:p>
            <a:fld id="{8BF4B2BE-5503-4E92-A98A-CA19FA0A1E48}" type="datetime1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75F0-EE3A-4617-AFAB-40BF7C148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05888" y="392469"/>
            <a:ext cx="2743200" cy="17671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i="1">
                <a:solidFill>
                  <a:srgbClr val="454D55"/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7E7D-9F5C-43AC-A03A-432F6CB44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913" y="392470"/>
            <a:ext cx="395287" cy="17671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i="1">
                <a:solidFill>
                  <a:srgbClr val="454D55"/>
                </a:solidFill>
              </a:defRPr>
            </a:lvl1pPr>
          </a:lstStyle>
          <a:p>
            <a:fld id="{93C1428B-5ACF-4E79-A091-05E2328DA75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43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CB4C-B5E1-4756-815D-BC6EC8E7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</a:t>
            </a:r>
            <a:br>
              <a:rPr lang="en-US"/>
            </a:br>
            <a:r>
              <a:rPr lang="en-US"/>
              <a:t>ROADMAP</a:t>
            </a:r>
            <a:br>
              <a:rPr lang="en-US"/>
            </a:br>
            <a:r>
              <a:rPr lang="en-US"/>
              <a:t>TITLE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D4784F-41FE-47AC-B617-00EA570D3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20XX-20XX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A8FF1C-735A-4A06-B94C-EA60103219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3 Years Plan</a:t>
            </a:r>
            <a:endParaRPr lang="ru-RU" dirty="0"/>
          </a:p>
        </p:txBody>
      </p:sp>
      <p:pic>
        <p:nvPicPr>
          <p:cNvPr id="50" name="Picture Placeholder 49" descr="Company logo">
            <a:extLst>
              <a:ext uri="{FF2B5EF4-FFF2-40B4-BE49-F238E27FC236}">
                <a16:creationId xmlns:a16="http://schemas.microsoft.com/office/drawing/2014/main" id="{AA0BD572-8873-4C60-84A2-F8D4F9A446D9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1" b="171"/>
          <a:stretch>
            <a:fillRect/>
          </a:stretch>
        </p:blipFill>
        <p:spPr/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AB47DC31-EE68-48D8-9468-C2B842A2380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/>
              <a:t>20XX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A9E837-1CF3-4923-8E30-94AB8B4C2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Q1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54842DC-5569-4421-BEE9-EC5D80DF6E5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90D17E-2D62-4E5F-B6C7-0013360629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894C19-9FAB-43B1-85B9-CB0B890E7C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Q2</a:t>
            </a: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368F96B-C4DE-44C0-B817-D7856E67522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4B1980E-9DD3-42DE-8F61-F99D5543C4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1962F0-0A0F-4FC2-9E69-6265A830C4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Q3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B193253-F94A-4164-AE5D-6B3931AE17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74B2B85-AD22-4077-83F1-E8A029BDD2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6E260A-6B73-4483-8F8B-5B22E648BF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Q4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4F2613F-DCC0-4A1F-9B48-C279DDE0C2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7BB4E68-6401-4C98-8572-F315F0392AD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47846D-FA06-4686-A47D-5A668FD95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/>
              <a:t>20XX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306A44-50E7-4C10-ABF1-71CE55A094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1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5D376EC-609C-46F1-A4A6-22B3BCBA97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F3490A6-CE9A-4C91-9932-EEF33F6A61D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BD9AA2-DFE1-412D-BB95-7989BA1E60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2</a:t>
            </a:r>
            <a:endParaRPr lang="ru-R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B5D9C5D-1FCA-4D88-ADCB-481D203B846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5B9CEB-0CEB-4050-8317-0807EADC0F0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DDFF132-912B-4B2B-B3E5-D1AB199B58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3</a:t>
            </a:r>
            <a:endParaRPr lang="ru-R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7AEBAB8-BDEB-4E4A-B443-829D3C340C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46FA574-2C1D-466A-8970-8B2776FA33D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950DBC3-6438-47ED-BA7E-BBD7E08290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4</a:t>
            </a:r>
            <a:endParaRPr lang="ru-R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1435C51-CB8E-41E5-8C00-34ADCC273A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46F0E31-A00A-4287-813C-109216A5986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7C0ECD94-A4CB-4FB7-A7F7-AA32C0ED85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E0624EF-8210-444B-9BC7-2C144038C2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1</a:t>
            </a:r>
            <a:endParaRPr lang="ru-RU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F4A9D67-1B01-4CF8-AC0D-C7E518691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7DFA977-B8C8-428F-BA2B-EFF078C726C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073D15E-3E59-4781-BA50-8D741A373A3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2</a:t>
            </a:r>
            <a:endParaRPr lang="ru-RU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183E534-6B6A-4814-BF59-57A6E38C5B0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75CE6EC-954F-4DE1-BFD8-21E7D92FDE1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ACEF7EF-E8CB-4008-A749-3586789460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3</a:t>
            </a:r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6FA5D30-6CB0-4EEA-AB74-670C4C1A6E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439FE52-3A9A-43A5-9827-31AEC68BEE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15ADFC7-484C-4FB9-A3C1-CDAA545F73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4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2CF05B5-E92D-4FD2-A21C-956D8E8321A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0E93532-CE49-4B9B-B7CE-189B4CACB36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0356F4D-EF6F-4CA4-9F12-1144AB06B63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/>
              <a:t>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03659-1C3C-40E5-BE1B-1DCC6A9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B8AAA-F436-42D2-B561-5E65C6A0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0C0-85C8-4782-A2DC-740B0F58DBF8}" type="datetime1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FD034-B9C1-41DF-9CA6-A5C81E6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0</a:t>
            </a:r>
            <a:fld id="{93C1428B-5ACF-4E79-A091-05E2328DA75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1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0C6D82"/>
      </a:dk1>
      <a:lt1>
        <a:srgbClr val="FFFFFF"/>
      </a:lt1>
      <a:dk2>
        <a:srgbClr val="6F0066"/>
      </a:dk2>
      <a:lt2>
        <a:srgbClr val="1E597D"/>
      </a:lt2>
      <a:accent1>
        <a:srgbClr val="571B6D"/>
      </a:accent1>
      <a:accent2>
        <a:srgbClr val="2CA05B"/>
      </a:accent2>
      <a:accent3>
        <a:srgbClr val="C90B24"/>
      </a:accent3>
      <a:accent4>
        <a:srgbClr val="E8611D"/>
      </a:accent4>
      <a:accent5>
        <a:srgbClr val="F39D21"/>
      </a:accent5>
      <a:accent6>
        <a:srgbClr val="1B866F"/>
      </a:accent6>
      <a:hlink>
        <a:srgbClr val="0C6D82"/>
      </a:hlink>
      <a:folHlink>
        <a:srgbClr val="0C6D82"/>
      </a:folHlink>
    </a:clrScheme>
    <a:fontScheme name="Custom 10">
      <a:majorFont>
        <a:latin typeface="Franklin Gothic Dem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72390">
          <a:solidFill>
            <a:srgbClr val="454D55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oadmap_Timeline_05_MO - v3" id="{A9CD7B3E-F553-4D42-AA9A-34F849A8D81E}" vid="{892193B0-ABEF-4C5B-ACF0-242E70DE99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0269403-FA3E-40CD-898C-286105FEE5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EC926F-FDE5-4562-99B8-30912DF116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8A1B1B-EE41-4773-851F-0027C8214331}">
  <ds:schemaRefs>
    <ds:schemaRef ds:uri="http://purl.org/dc/terms/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2006/metadata/properties"/>
    <ds:schemaRef ds:uri="fb0879af-3eba-417a-a55a-ffe6dcd6ca77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TF16411242</Template>
  <TotalTime>0</TotalTime>
  <Words>86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Demi</vt:lpstr>
      <vt:lpstr>Segoe UI</vt:lpstr>
      <vt:lpstr>Office Theme</vt:lpstr>
      <vt:lpstr>PRODUCT ROADMAP TITLE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Vighnesh, Vejandla (Contractor)</cp:lastModifiedBy>
  <cp:revision>1</cp:revision>
  <dcterms:created xsi:type="dcterms:W3CDTF">2019-01-08T01:55:38Z</dcterms:created>
  <dcterms:modified xsi:type="dcterms:W3CDTF">2025-04-21T05:43:41Z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