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Quantum-Enhanced AI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Bias, Fairness &amp; Robustness in Recruitment Models</a:t>
            </a:r>
          </a:p>
          <a:p/>
          <a:p>
            <a:r>
              <a:t>Made by Team Spoilers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Quantum-inspired fairness auditing</a:t>
            </a:r>
          </a:p>
          <a:p>
            <a:r>
              <a:t>• Combines bias + robustness + encryption</a:t>
            </a:r>
          </a:p>
          <a:p>
            <a:r>
              <a:t>• Visual &amp; transparent decision tools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Scale to real-world recruitment systems</a:t>
            </a:r>
          </a:p>
          <a:p>
            <a:r>
              <a:t>• Integration with quantum hardware</a:t>
            </a:r>
          </a:p>
          <a:p>
            <a:r>
              <a:t>• Support for policy &amp; regulation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Towards trustworthy AI with quantum auditing</a:t>
            </a:r>
          </a:p>
          <a:p/>
          <a:p>
            <a:r>
              <a:t>Thank you 🙏</a:t>
            </a:r>
          </a:p>
          <a:p/>
          <a:p>
            <a:r>
              <a:t>Made by Team Spoilers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Recruitment AI often shows hidden bias</a:t>
            </a:r>
          </a:p>
          <a:p>
            <a:r>
              <a:t>• Lack of transparency &amp; fairness checks</a:t>
            </a:r>
          </a:p>
          <a:p>
            <a:r>
              <a:t>• Need: trustworthy auditing framework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Train multiple recruitment AI models</a:t>
            </a:r>
          </a:p>
          <a:p>
            <a:r>
              <a:t>• Detect bias with quantum-inspired methods</a:t>
            </a:r>
          </a:p>
          <a:p>
            <a:r>
              <a:t>• Ensure robustness &amp; security</a:t>
            </a:r>
          </a:p>
          <a:p>
            <a:r>
              <a:t>• Provide fairness certificates + dashboards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Logistic Regression</a:t>
            </a:r>
          </a:p>
          <a:p>
            <a:r>
              <a:t>• Random Forest</a:t>
            </a:r>
          </a:p>
          <a:p>
            <a:r>
              <a:t>• Neural Network</a:t>
            </a:r>
          </a:p>
          <a:p>
            <a:r>
              <a:t>(Trained on recruitment dataset)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Quantum Bias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Quantum kernels → subgroup bias detection</a:t>
            </a:r>
          </a:p>
          <a:p>
            <a:r>
              <a:t>• Finds patterns missed by classical stats</a:t>
            </a:r>
          </a:p>
          <a:p>
            <a:r>
              <a:t>• Adds an extra layer of fairness auditing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Encrypted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Simulated homomorphic encryption</a:t>
            </a:r>
          </a:p>
          <a:p>
            <a:r>
              <a:t>• Audit models without revealing raw data</a:t>
            </a:r>
          </a:p>
          <a:p>
            <a:r>
              <a:t>• Ensures privacy + accountability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Robustness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Adversarial attacks simulated</a:t>
            </a:r>
          </a:p>
          <a:p>
            <a:r>
              <a:t>• Tests model stability under perturbation</a:t>
            </a:r>
          </a:p>
          <a:p>
            <a:r>
              <a:t>• Ensures resilience against manipulation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Fairness Certification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Demographic parity &amp; disparity ratios</a:t>
            </a:r>
          </a:p>
          <a:p>
            <a:r>
              <a:t>• Generates PASS / FAIL certificate</a:t>
            </a:r>
          </a:p>
          <a:p>
            <a:r>
              <a:t>• Supports ethical compliance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Selection rate plots</a:t>
            </a:r>
          </a:p>
          <a:p>
            <a:r>
              <a:t>• Fairness heatmaps</a:t>
            </a:r>
          </a:p>
          <a:p>
            <a:r>
              <a:t>• Radar charts</a:t>
            </a:r>
          </a:p>
          <a:p>
            <a:r>
              <a:t>• Accuracy vs Fairness scatter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