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8" r:id="rId4"/>
    <p:sldId id="257" r:id="rId5"/>
    <p:sldId id="267" r:id="rId6"/>
    <p:sldId id="266" r:id="rId7"/>
    <p:sldId id="269" r:id="rId8"/>
    <p:sldId id="262" r:id="rId9"/>
    <p:sldId id="26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896341"/>
            <a:ext cx="7315200" cy="2657371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18-19-2  CG</a:t>
            </a:r>
            <a:br>
              <a:rPr lang="en-US" altLang="zh-CN" sz="5400" dirty="0"/>
            </a:br>
            <a:r>
              <a:rPr lang="en-US" altLang="zh-CN" sz="5400" dirty="0"/>
              <a:t>Groupwork</a:t>
            </a:r>
            <a:r>
              <a:rPr lang="zh-CN" altLang="en-US" sz="5400" dirty="0"/>
              <a:t> </a:t>
            </a:r>
            <a:r>
              <a:rPr lang="en-US" altLang="zh-CN" sz="5400" dirty="0"/>
              <a:t>#2</a:t>
            </a:r>
            <a:r>
              <a:rPr lang="zh-CN" altLang="en-US" sz="5400" dirty="0"/>
              <a:t>：</a:t>
            </a:r>
            <a:r>
              <a:rPr lang="en-US" altLang="zh-CN" sz="5400" dirty="0" err="1"/>
              <a:t>Kun</a:t>
            </a:r>
            <a:r>
              <a:rPr lang="en-US" altLang="zh-CN" sz="5400" dirty="0"/>
              <a:t> &amp; Fish</a:t>
            </a:r>
            <a:br>
              <a:rPr lang="en-US" altLang="zh-CN" sz="5400" dirty="0"/>
            </a:b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4" y="4125191"/>
            <a:ext cx="7701085" cy="1833995"/>
          </a:xfrm>
        </p:spPr>
        <p:txBody>
          <a:bodyPr>
            <a:normAutofit/>
          </a:bodyPr>
          <a:lstStyle/>
          <a:p>
            <a:r>
              <a:rPr lang="en-US" altLang="zh-CN" dirty="0"/>
              <a:t>09016319 </a:t>
            </a:r>
            <a:r>
              <a:rPr lang="zh-CN" altLang="en-US" dirty="0"/>
              <a:t>叶志浩 </a:t>
            </a:r>
            <a:endParaRPr lang="en-US" altLang="zh-CN" dirty="0"/>
          </a:p>
          <a:p>
            <a:r>
              <a:rPr lang="en-US" altLang="zh-CN" dirty="0"/>
              <a:t>09016303 </a:t>
            </a:r>
            <a:r>
              <a:rPr lang="zh-CN" altLang="en-US" dirty="0"/>
              <a:t>林诗超 </a:t>
            </a:r>
            <a:endParaRPr lang="en-US" altLang="zh-CN" dirty="0"/>
          </a:p>
          <a:p>
            <a:r>
              <a:rPr lang="en-US" altLang="zh-CN" dirty="0"/>
              <a:t>71117123   </a:t>
            </a:r>
            <a:r>
              <a:rPr lang="zh-CN" altLang="en-US" dirty="0"/>
              <a:t>张建东</a:t>
            </a:r>
            <a:endParaRPr lang="en-US" altLang="zh-CN" dirty="0"/>
          </a:p>
          <a:p>
            <a:r>
              <a:rPr lang="en-US" altLang="zh-CN" dirty="0"/>
              <a:t>						      2018/11/9 Fri.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7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遇到的问题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64F8E-7BE5-48D7-B7C6-6CD0CE71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起初试图导入</a:t>
            </a:r>
            <a:r>
              <a:rPr lang="en-US" altLang="zh-CN" dirty="0"/>
              <a:t>.</a:t>
            </a:r>
            <a:r>
              <a:rPr lang="en-US" altLang="zh-CN" dirty="0" err="1"/>
              <a:t>dae</a:t>
            </a:r>
            <a:r>
              <a:rPr lang="zh-CN" altLang="en-US" dirty="0"/>
              <a:t>做出动画效果：但因对</a:t>
            </a:r>
            <a:r>
              <a:rPr lang="en-US" altLang="zh-CN" dirty="0"/>
              <a:t>blender</a:t>
            </a:r>
            <a:r>
              <a:rPr lang="zh-CN" altLang="en-US" dirty="0"/>
              <a:t>不熟，失败。</a:t>
            </a:r>
            <a:endParaRPr lang="en-US" altLang="zh-CN" dirty="0"/>
          </a:p>
          <a:p>
            <a:r>
              <a:rPr lang="en-US" altLang="zh-CN" dirty="0"/>
              <a:t>2.   </a:t>
            </a:r>
            <a:r>
              <a:rPr lang="zh-CN" altLang="en-US" strike="sngStrike" dirty="0"/>
              <a:t>睡眠不足（👆👇）</a:t>
            </a:r>
            <a:endParaRPr lang="en-US" altLang="zh-CN" strike="sngStrike" dirty="0"/>
          </a:p>
          <a:p>
            <a:r>
              <a:rPr lang="en-US" altLang="zh-CN" dirty="0"/>
              <a:t>3.  </a:t>
            </a:r>
            <a:r>
              <a:rPr lang="zh-CN" altLang="en-US" dirty="0"/>
              <a:t> 跟踪球过于卡，暂时没有仔细优化</a:t>
            </a:r>
          </a:p>
        </p:txBody>
      </p:sp>
    </p:spTree>
    <p:extLst>
      <p:ext uri="{BB962C8B-B14F-4D97-AF65-F5344CB8AC3E}">
        <p14:creationId xmlns:p14="http://schemas.microsoft.com/office/powerpoint/2010/main" val="296032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谢谢观看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320114"/>
          </a:xfrm>
        </p:spPr>
        <p:txBody>
          <a:bodyPr/>
          <a:lstStyle/>
          <a:p>
            <a:r>
              <a:rPr lang="en-US" altLang="zh-CN" dirty="0"/>
              <a:t>09016319 </a:t>
            </a:r>
            <a:r>
              <a:rPr lang="zh-CN" altLang="en-US" dirty="0"/>
              <a:t>叶志浩 </a:t>
            </a:r>
            <a:endParaRPr lang="en-US" altLang="zh-CN" dirty="0"/>
          </a:p>
          <a:p>
            <a:r>
              <a:rPr lang="en-US" altLang="zh-CN" dirty="0"/>
              <a:t>09016303 </a:t>
            </a:r>
            <a:r>
              <a:rPr lang="zh-CN" altLang="en-US" dirty="0"/>
              <a:t>林诗超 </a:t>
            </a:r>
            <a:endParaRPr lang="en-US" altLang="zh-CN" dirty="0"/>
          </a:p>
          <a:p>
            <a:r>
              <a:rPr lang="en-US" altLang="zh-CN" dirty="0"/>
              <a:t>71117123   </a:t>
            </a:r>
            <a:r>
              <a:rPr lang="zh-CN" altLang="en-US" dirty="0"/>
              <a:t>张建东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F1014E-6A8A-4319-9342-B364C5049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255"/>
            <a:ext cx="7315200" cy="46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想法来源</a:t>
            </a:r>
          </a:p>
        </p:txBody>
      </p:sp>
      <p:pic>
        <p:nvPicPr>
          <p:cNvPr id="1026" name="Picture 2" descr="http://b304.photo.store.qq.com/psb?/f5eef6fd-6eb4-4249-9237-51360710f5ed/34C1eFEbwThaiivJAzPueNzhC.K.y10PXDe67c4Whdg!/b/dDABAAAAAAAA&amp;amp;bo=iAHxAAAAAAADAF0!&amp;rf=viewer_311">
            <a:extLst>
              <a:ext uri="{FF2B5EF4-FFF2-40B4-BE49-F238E27FC236}">
                <a16:creationId xmlns:a16="http://schemas.microsoft.com/office/drawing/2014/main" id="{E0153CFD-FA97-42D1-BF4F-58F9A949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070" y="858059"/>
            <a:ext cx="8346037" cy="514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5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如何导入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BEF9C-E70E-475B-8245-B9A60647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13" y="815686"/>
            <a:ext cx="8383486" cy="52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如何导入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32D1F-3078-4BBE-8E45-95BD1CC3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82" y="754959"/>
            <a:ext cx="8381181" cy="46575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573BE6-A5FE-4A63-9C87-1D3389E40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81" y="5032452"/>
            <a:ext cx="8381181" cy="10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第二个鱼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36E41-6320-4CE3-813B-B8206EE3EA38}"/>
              </a:ext>
            </a:extLst>
          </p:cNvPr>
          <p:cNvSpPr txBox="1"/>
          <p:nvPr/>
        </p:nvSpPr>
        <p:spPr>
          <a:xfrm>
            <a:off x="3891395" y="1742096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B9AC00-525F-493D-866B-A2640984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17" y="2455177"/>
            <a:ext cx="8282048" cy="16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实验基本要求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295878-017A-495D-AF9A-E649D3F2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49" y="1672472"/>
            <a:ext cx="5436882" cy="35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画一鲲一鱼</a:t>
            </a:r>
            <a:br>
              <a:rPr lang="en-US" altLang="zh-CN" dirty="0"/>
            </a:br>
            <a:r>
              <a:rPr lang="zh-CN" altLang="en-US" dirty="0"/>
              <a:t>成品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F62845F-BA88-4BA0-B5EA-24CBB843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154A3F-DF41-44B9-ABE9-38A07A15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34" y="467590"/>
            <a:ext cx="8021265" cy="55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鼠标跟踪球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23AC50CF-AC04-4FC4-95D8-1ED5D35C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661" y="738825"/>
            <a:ext cx="2424130" cy="32718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ED94D6B-0359-4A0C-A6A2-1D249F84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87" y="2038563"/>
            <a:ext cx="2867046" cy="40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068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746</TotalTime>
  <Words>95</Words>
  <Application>Microsoft Office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幼圆</vt:lpstr>
      <vt:lpstr>Corbel</vt:lpstr>
      <vt:lpstr>Wingdings 2</vt:lpstr>
      <vt:lpstr>框架</vt:lpstr>
      <vt:lpstr>18-19-2  CG Groupwork #2：Kun &amp; Fish </vt:lpstr>
      <vt:lpstr>实验要求：</vt:lpstr>
      <vt:lpstr>想法来源</vt:lpstr>
      <vt:lpstr>如何导入</vt:lpstr>
      <vt:lpstr>如何导入</vt:lpstr>
      <vt:lpstr>第二个鱼</vt:lpstr>
      <vt:lpstr>实验基本要求</vt:lpstr>
      <vt:lpstr>画一鲲一鱼 成品</vt:lpstr>
      <vt:lpstr>鼠标跟踪球</vt:lpstr>
      <vt:lpstr>遇到的问题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志浩</dc:creator>
  <cp:lastModifiedBy>建东 张</cp:lastModifiedBy>
  <cp:revision>19</cp:revision>
  <dcterms:created xsi:type="dcterms:W3CDTF">2018-10-12T00:18:56Z</dcterms:created>
  <dcterms:modified xsi:type="dcterms:W3CDTF">2018-11-09T09:37:07Z</dcterms:modified>
</cp:coreProperties>
</file>