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8" r:id="rId4"/>
    <p:sldId id="257" r:id="rId5"/>
    <p:sldId id="266" r:id="rId6"/>
    <p:sldId id="262" r:id="rId7"/>
    <p:sldId id="259" r:id="rId8"/>
    <p:sldId id="261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1" autoAdjust="0"/>
    <p:restoredTop sz="94660"/>
  </p:normalViewPr>
  <p:slideViewPr>
    <p:cSldViewPr snapToGrid="0">
      <p:cViewPr>
        <p:scale>
          <a:sx n="89" d="100"/>
          <a:sy n="89" d="100"/>
        </p:scale>
        <p:origin x="813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2T00:33:43.584"/>
    </inkml:context>
    <inkml:brush xml:id="br0">
      <inkml:brushProperty name="width" value="0.11667" units="cm"/>
      <inkml:brushProperty name="height" value="0.11667" units="cm"/>
      <inkml:brushProperty name="fitToCurve" value="1"/>
    </inkml:brush>
  </inkml:definitions>
  <inkml:traceGroup>
    <inkml:annotationXML>
      <emma:emma xmlns:emma="http://www.w3.org/2003/04/emma" version="1.0">
        <emma:interpretation id="{CBD74312-99BC-40FC-93DB-2CDEB948444B}" emma:medium="tactile" emma:mode="ink">
          <msink:context xmlns:msink="http://schemas.microsoft.com/ink/2010/main" type="writingRegion" rotatedBoundingBox="10748,3922 32293,3694 32419,15542 10873,15770"/>
        </emma:interpretation>
      </emma:emma>
    </inkml:annotationXML>
    <inkml:traceGroup>
      <inkml:annotationXML>
        <emma:emma xmlns:emma="http://www.w3.org/2003/04/emma" version="1.0">
          <emma:interpretation id="{F153A09A-99E4-4E92-81CF-ED46153A18F0}" emma:medium="tactile" emma:mode="ink">
            <msink:context xmlns:msink="http://schemas.microsoft.com/ink/2010/main" type="paragraph" rotatedBoundingBox="17433,3849 32296,3733 32326,7603 17463,772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4CE2D61-3879-4E14-BA74-98F608FDFD30}" emma:medium="tactile" emma:mode="ink">
              <msink:context xmlns:msink="http://schemas.microsoft.com/ink/2010/main" type="line" rotatedBoundingBox="17433,3849 32296,3733 32314,6082 17451,6199"/>
            </emma:interpretation>
          </emma:emma>
        </inkml:annotationXML>
        <inkml:traceGroup>
          <inkml:annotationXML>
            <emma:emma xmlns:emma="http://www.w3.org/2003/04/emma" version="1.0">
              <emma:interpretation id="{FD322E9C-7B7E-4EA0-AF1C-436EE763C351}" emma:medium="tactile" emma:mode="ink">
                <msink:context xmlns:msink="http://schemas.microsoft.com/ink/2010/main" type="inkWord" rotatedBoundingBox="17492,3817 22568,4076 22488,5640 17412,53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8481-7013 800 0,'-9'-19'296'0,"9"19"-232"0,-10-22-16 0,1 11 212 16,3 5-152-16,-9-7 176 15,-4 5-160-15,-6-3 56 16,7 5-104-16,-10 1 40 15,4 5-72-15,-10 5 40 16,3 3-48-16,-12 6-12 16,9 5-12-16,-9 17-20 15,6 2 4-15,-3 22-4 16,9 1 0-16,3 12-28 16,13-4 20-16,2 16-84 15,10-6 60-15,13 1-64 16,5-12 60-16,16-13-40 15,3-11 48-15,9-28-16 16,-3-8 32-16,6-35 36 16,-3-11-8-16,6-23-8 15,-2 4-4-15,2-23-4 16,0 12 0-16,-3-17 8 16,-5 17 0-16,-8 2 32 15,-2 14-16-15,-9 5 144 16,-7 20-88-16,-9 8 40 15,-3 13-68-15,-9 26 12 0,0 10-36 16,-6 27 36-16,3 1-32 0,2 10 12 16,4-5-20-16,6 8 36 15,7-13-28-15,8 2-12 16,4-13-8 0,5-15-136-16,4-10 72 15,6-22-656-15,3-8 396 16</inkml:trace>
          <inkml:trace contextRef="#ctx0" brushRef="#br0" timeOffset="531.3726">9069-6972 1100 0,'3'-16'408'0,"-3"16"-316"0,6-11-28 15,1 2 116 1,2 7-112-16,3-4 36 15,0 3-64-15,1 6-24 0,-1 3-8 0,-3 18 88 16,1 9-52-16,-10 27 52 16,0 6-56-16,-13 11 16 15,4-3-36 1,-9 5 28-16,5-8-32 0,1-5 56 16,3-14-40-16,-1-14 20 15,7-10-32 1,0-17 36-16,3-9-32 0,6-32-40 15,4-3 8-15,5-21-8 16,4 2 8-16,8-25 0 16,1 9 0-16,12-20 0 15,0 14 0-15,12-3 0 16,1 14 0-16,-1 20-44 16,-6 10 24-16,-6 19-4 15,-6 11 20-15,-12 20 68 16,-4 10-28-16,-11 17 164 15,-1 11-104-15,-9 13 80 16,3-8-96-16,-7 12 8 16,7-7-48-16,4 1-20 15,2-9-8-15,6-13-172 16,6-11 92-16,4-22-552 16,3-8 348-16</inkml:trace>
          <inkml:trace contextRef="#ctx0" brushRef="#br0" timeOffset="1267.2258">10055-6827 1008 0,'9'-30'372'0,"-9"30"-288"0,19-47-24 16,-7 23 152 0,0 2-128-16,7-16 88 0,2 2-100 0,-2 0 24 31,2 4-56-31,-2 1 20 0,-1 9-32 16,-5 3 36-16,-1 14-36 0,-6 5 48 15,0 5-44-15,-9 14 12 16,3 12-28-16,-6 21-16 15,3 2-4-15,-3 23 4 16,3-3 0-16,3 5-12 16,3-10 8-16,6 2 28 15,6-11-12-15,4-5 4 16,2-11-8-16,4-11 48 16,0-11-32-16,2-14 44 15,-2-8-40-15,6-19 40 16,0-1-40-16,6-21 4 15,0-2-20-15,3-29 20 16,0 4-20-16,3-20-12 16,0 12-4-16,0-4 4 15,-6 12 0-15,-6 2-64 16,-6 14 36-16</inkml:trace>
          <inkml:trace contextRef="#ctx0" brushRef="#br0" timeOffset="2001.8198">11533-7021 1068 0,'-9'-17'396'0,"9"17"-308"0,-3-16-24 15,0 2 168 1,0 6-140-16,-6-14 148 16,3 6-136-16,-10-4 60 15,4 7-96-15,-13-1 68 16,4 6-76-16,-16 8-12 15,6 8-32-15,-15 11-4 16,6 6-4-16,-7 16-40 0,14 5 16 16,-4 20 4-1,9 0 12-15,6 2-100 0,10-5 56 16,6-5-32-16,6-9 40 0,9-8-40 16,3-2 44-16,10-23-36 15,6-5 36-15,12-19 20 16,3-1 8-16,9-23 12 15,-2 2-4-15,2-28-28 16,-6 3 12-16,-3-10 40 16,-6 10-16-16,-6 0 112 15,-3 8-68-15,-10 9 152 16,-5 13-116-16,-7 6 24 16,-3 11-68-16,-9 14-20 15,3 5-16-15,-7 21-20 16,4 7 4-16,-3 15 20 15,6-1-8-15,0-1-12 16,6-3 0-16,3-3 12 16,6-5-4-16,7-5-64 15,2-3 32-15</inkml:trace>
          <inkml:trace contextRef="#ctx0" brushRef="#br0" timeOffset="-960.6578">7347-7802 1060 0,'-15'-22'392'0,"15"22"-304"0,-13-27-28 0,4 19 200 15,3-3-156-15,-12 0 72 16,-1 3-104-16,-12-6 12 15,0 9-48-15,-9 2 4 16,7 6-24-16,-17 10-16 16,7 6-4-16,-9 20 12 15,9-1-4-15,-13 20 16 16,10-4-12-16,-13 31-4 16,10 0 0-16,-6 25 4 15,12-6-4-15,6 30-4 16,12-11 4-16,19 19 28 15,12-13-16-15,22-6 64 16,9-21-44-16,15-20 56 16,0-19-56-16,29-30 28 15,-1-17-36-15,24-43-72 16,-8-9 24-16,24-41-336 16,-9 3 196-16</inkml:trace>
        </inkml:traceGroup>
        <inkml:traceGroup>
          <inkml:annotationXML>
            <emma:emma xmlns:emma="http://www.w3.org/2003/04/emma" version="1.0">
              <emma:interpretation id="{1BACAFE7-A2F4-48A6-85CC-40DF64E46165}" emma:medium="tactile" emma:mode="ink">
                <msink:context xmlns:msink="http://schemas.microsoft.com/ink/2010/main" type="inkWord" rotatedBoundingBox="23119,4343 26040,4320 26047,5314 23127,533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123.4595">14980-6969 684 0,'7'-6'252'0,"-4"6"-192"0,3-5-20 0,0 5 100 15,-3 0-84-15,3 0-20 16,-6 0-24-16,0 0-200 16,3 5 104-16,-6 1-476 15</inkml:trace>
          <inkml:trace contextRef="#ctx0" brushRef="#br0" timeOffset="14520.6448">14759-7188 1372 0,'3'-3'508'0,"3"8"-396"0,3 6-32 16,4-5-228-16,2 2 64 16,6 3-16-16,7 5 56 15,6 1 128-15,3-3-44 0,3 2 48 0,0-2-52 16,0 5-12-16,-6 0-12 16,-3-3 16-16,-3-2-16 15,-10 5 200-15,-6-2-120 16,-9 7 96-16,-6 4-108 15,-12 2 60 1,-16 5-80-16,-15 4-24 0,-9 10-20 16,-1-5-312-16,-6 0 160 15,-5-3-872 1,-7 3 564-16,9-3-144 16</inkml:trace>
          <inkml:trace contextRef="#ctx0" brushRef="#br0" timeOffset="2465.9833">12753-7202 1404 0,'7'-41'516'0,"-7"41"-400"0,0-52-32 0,-4 27 112 15,1 6-124-15,-9-8 104 16,3 8-100-16,-16-1 12 16,4 9-52-16,-16 14 4 15,6 5-24-15,-18 20-8 16,5 7-4-16,-8 12 4 16,9-1-4-16,0 1 32 15,9-3-20-15,9 2 4 16,13-2-12-16,18 5-8 15,9 3 4-15,13 11 12 16,6-8-8-16,6 0-12 16,0-8 0-16,0-4 12 15,-6-4-4-15,-12-4 76 16,-7-2-44-16,-18 0 128 16,-3-3-92-16,-22-3 72 15,3-2-84-15,-18-6-4 16,3 0-36-16,-12-8-12 15,6 0-4-15,-7-8-148 16,13-3 80-16</inkml:trace>
          <inkml:trace contextRef="#ctx0" brushRef="#br0" timeOffset="12966.7127">13095-6904 1380 0,'3'-8'512'0,"-3"8"-396"0,3 3-36 16,-3-3-60-16,7 3-28 15,5-3-128-15,3 0 76 16,4 0-92-16,2 0 88 0,1 2-4 16,-4 4 44-16,1-1-56 0,-1 1 44 15,4-1-168-15,0 1 112 16,-1-1-300 0,-2-5 220-16,5-2-80 15</inkml:trace>
          <inkml:trace contextRef="#ctx0" brushRef="#br0" timeOffset="13022.7162">13477-6909 756 0,'0'3'280'0,"3"-1"-216"0,-6 1-20 0,6 3 12 15,-3-6-40-15,3 5-32 16,4-2 8-16,-1-3-448 16</inkml:trace>
          <inkml:trace contextRef="#ctx0" brushRef="#br0" timeOffset="13157.5082">13641-6890 748 0,'15'6'276'0,"-9"-6"-216"0,3 2-16 16,-3-2 32-16,4 0-52 15,2-5-160-15,3-1 72 16,1 1-292-16,-1-1 196 16,4 1-136-16</inkml:trace>
          <inkml:trace contextRef="#ctx0" brushRef="#br0" timeOffset="13327.5469">13893-6865 600 0,'6'0'224'0,"4"-6"-176"0,-1-2-12 16,0 3-36-16,0-4-8 0,4 1-224 15,-1 3 124-15,0 2-4 16,-3 3 64-16,1 0-8 16,2 3 32-16,-3-3 56 15,0 0-16-15,1-3-4 16,-1-3-8-16,3-2-208 15</inkml:trace>
          <inkml:trace contextRef="#ctx0" brushRef="#br0" timeOffset="13425.9658">14130-6898 748 0,'0'-3'276'0,"0"0"-216"0,3 1-16 0,-3 2-208 0</inkml:trace>
          <inkml:trace contextRef="#ctx0" brushRef="#br0" timeOffset="13611.7787">14361-6898 520 0,'10'5'192'0,"-10"-5"-152"0,3 0-8 16,-3 0-148-16,6 0 56 16,-6 0-276-16</inkml:trace>
          <inkml:trace contextRef="#ctx0" brushRef="#br0" timeOffset="13690.7756">14491-6917 248 0,'21'-8'92'0,"-11"-6"-72"0</inkml:trace>
          <inkml:trace contextRef="#ctx0" brushRef="#br0" timeOffset="13984.0558">14639-6884 624 0,'6'-6'228'0,"0"6"-176"0,0-5-16 0,0 5 0 15,3-6-28-15,1-2-84 16,2 8 44-16,-3 0-140 0,0 0 96 15,1 0-16-15,2 5 52 16,0-2 36-16,1-3 4 16,-1-3 12-16,3-2-8 15,1-6-20-15,-1 3 8 16,1-9-4-16,-4 12 4 16,-3-1 16-16,0 4-4 15,-2 2-4-15,-1 2 4 16,0 4-4-16,-3-6 0 15,0 5 60-15,-3-5-32 16,0 0 40-16,6 0-36 16,0 0-108-16</inkml:trace>
        </inkml:traceGroup>
        <inkml:traceGroup>
          <inkml:annotationXML>
            <emma:emma xmlns:emma="http://www.w3.org/2003/04/emma" version="1.0">
              <emma:interpretation id="{46EC4A44-B60B-447E-AA56-54B83E6E644B}" emma:medium="tactile" emma:mode="ink">
                <msink:context xmlns:msink="http://schemas.microsoft.com/ink/2010/main" type="inkWord" rotatedBoundingBox="26717,3996 32297,3952 32314,6082 26734,612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7463.5475">16764-6964 1464 0,'-6'0'544'0,"12"-3"-424"0,3-5-32 0,1 3-236 16,5-6 64-16,3-3 148 0,7-2-28 15,3-1 4-15,0 1-24 16,-1 2 20-16,-5 3-20 0,-7 3 100 16,-2 5-64-16,-4 6 48 15,-6 11-60-15,-6 5 8 16,-6 14-32-16,-7 11 96 15,-2 16-60-15,-1-3 20 16,1 9-40-16,2-9 32 16,4-2-36-16,6-8 4 15,3-6-20-15,6-8-44 16,3-9 20-16,3-4-120 16,7-10 72-16,2-10-292 15,1-10 196-15,-1-10-684 16,-6-10 464-16,-2-11-224 15</inkml:trace>
          <inkml:trace contextRef="#ctx0" brushRef="#br0" timeOffset="17607.6883">17075-7394 1860 0,'-3'3'688'0,"0"0"-536"0,9 2-40 0,0 1-228 15,4-1 40-15,2 3-32 16,0 1 64-16,4 2-360 16</inkml:trace>
          <inkml:trace contextRef="#ctx0" brushRef="#br0" timeOffset="16474.3965">15858-7613 1328 0,'-12'8'492'0,"15"-8"-380"0,3-2-32 0,0-1 76 15,10 0-100-15,12 3 136 16,12-5-108-16,12 2 76 16,10-2-96-16,2 2-4 0,7-3-40 15,9 1 16-15,0-6-24 16,0-6-188-16,-3-4 92 15,-12-4-424-15,-9-5 284 16,-10 8-824-16</inkml:trace>
          <inkml:trace contextRef="#ctx0" brushRef="#br0" timeOffset="16804.5715">16182-7676 1224 0,'-19'3'456'0,"16"8"-356"0,0 16-28 15,0-2-12-15,-3 8-48 0,0 13 320 16,0 17-180-16,-7 17 148 15,1 13-176-15,0 0 24 0,-1 14-88 16,-2-3-20-16,0-3-24 16,-1-13-4-16,1-9-4 15,-4-8 12-15,1-10-12 16,2-15-100-16,1-8 48 16,3-10-244-16,2-12 160 15,4-13-484-15,6-14 344 16</inkml:trace>
          <inkml:trace contextRef="#ctx0" brushRef="#br0" timeOffset="17020.6399">16096-7060 1808 0,'9'-5'668'0,"-6"10"-516"0,22-7-48 16,-10 2-20-16,13-6-68 15,-1 1 188-15,7-1-112 16,9-2 12-16,10-3-60 16,2 0-128-16,1 0 44 0,-7 3-372 15,-3-3 228-15,-6 8-776 16,0 0 536-16</inkml:trace>
          <inkml:trace contextRef="#ctx0" brushRef="#br0" timeOffset="18214.3706">17790-7112 1224 0,'9'-24'456'0,"3"15"-356"0,4-7-28 15,-10 8 192-15,0-6-160 16,0 0 220-16,-6-2-180 16,0-3-28-16,-3 0-72 15,-6-3-8-15,-6 3-20 0,-4 8-52 16,-6 5 20-16,1 12-32 15,-4 10 28-15,-9 9-24 0,-3 8 24 16,0 8 0-16,0 5 12 16,3 9 0-16,6 11 0 15,10 2 0-15,8 1 0 16,10-9 8-16,9 3 0 16,7-11 8-16,2-8-4 15,4-9-36-15,5-10 16 16,1-11-64-16,3-20 44 15,2-16-80-15,4-13 64 16,0-12-148-16,0-10 112 16,-3-4-40-16,-3-2 76 15,-10 9 28 1,4 4 20-16,-7 9 48 0,-6 6-24 16,-6 15 140-16,-6 20-88 15,-3 20 40-15,-6 29-68 16,-4 25 168-16,4 19-116 0,-3 11 168 15,-4 22-152-15,1-3 184 16,-4 0-168-16,7 3 76 16,-7-11-116-16,4-16-24 15,-10-9-40-15,3-16 0 16,-9-14-12-16,-3-10 20 16,-9-9-20-16,-6-11-32 15,0-5 12-15,-1-12-80 16,1-7 52-16,6-9-260 15,-4-13 164-15,4-17-416 16,3-25 308-16</inkml:trace>
          <inkml:trace contextRef="#ctx0" brushRef="#br0" timeOffset="19160.8649">18119-6879 1248 0,'-9'-3'460'0,"12"3"-356"0,0 0-32 0,-3 0 112 16,0-2-116-16,3-7 112 15,4-2-100-15,2-8-16 16,3-11-40-16,4-3-52 0,-1-2 16 15,0-1 0-15,-2 3 12 16,-1 6 8-16,-3 5-4 16,1 3 52-16,-4 8-32 15,-3 0 76-15,0 5-52 16,-3 4 20-16,-3 4-40 16,-3 12 8-16,-4 11-20 0,-5 13 52 15,0 20-36-15,-4 13 72 16,7 11-56-16,-1-8-8 15,7-6-24-15,3-7 8 16,6-12-16-16,6-8 24 16,1-8-20-16,2-9-32 15,3-7 12-15,4-12-44 16,3-5 32-16,2-13-48 16,4-7 40-16,6-10-36 15,3-13 32-15,0-12-24 16,-3-11 32-16,6-2-8 15,-7-1 20-15,1 1 8 16,-3 5 4-16,-9 11 8 16,2 8-4-16,-5 11 76 0,-10 11-44 15,3 8 40 1,-8 12-44-16,-4 13 36 0,-10 13-40 16,1 12 92-16,-3 13-68 15,-1 14 100-15,4 6-88 16,3 2 40-16,6-14-60 15,0-2-32-15,9-8-12 16,0-9-36-16,4-8 20 16,5-8-180-16,7-8 108 15,6-6-376-15,6-11 260 16,6-16-1176 0,-9-11 768-16,-3-11 160 0</inkml:trace>
          <inkml:trace contextRef="#ctx0" brushRef="#br0" timeOffset="19670.6642">19201-7229 1288 0,'-6'41'476'0,"9"-11"-368"0,3 11-32 0,-6-14 196 16,-3 14-164-16,-3 11 220 15,-1 9-184-15,-2 2 84 16,-3-6-132-16,6-5-44 0,-1-3-32 15,-2-10 0-15,0-4-12 16,6-10 4-16,-3-6-4 16,6-2-68-16,-3-17 32 15,0-6-24-15,-4-5 32 16,7-19-52-16,7-8 40 16,-4-12-100-1,6-7 76-15,9-25-64 0,10-3 72 16,6 16 4-16,6 6 28 15,6 11 92-15,0 6-44 16,7 10 160-16,-10 12-112 0,-3 7 28 16,0 9-64-16,0 8-108 15,-3 5 36-15,-6 6-284 16,6 3 172-16,-3 2-924 16,-3-2 588-16,-4-3-144 15</inkml:trace>
          <inkml:trace contextRef="#ctx0" brushRef="#br0" timeOffset="21097.7187">19995-6964 1580 0,'10'-5'584'0,"8"5"-452"0,7 0-40 15,-4-6-48-15,7-2-44 16,3-3 0-16,6 0 0 15,3-3 44-15,0-10-24 16,-6 2 0-16,6-3-12 0,-12 1 64 16,-4-7-40-16,-5 7 84 15,-4-6-64-15,-6 5 0 16,-2-5-32-16,-14 3 16 16,4-1-24-16,-9 4 24 15,-3 4-24-15,-10 7 68 16,-6 7-48-16,-9 6 32 0,9 11-36 15,-6 6 16-15,0 7-24 16,3 9 72-16,1 8-56 16,2 8 84-16,0 9-68 15,3 10 44-15,4 15-56 16,8-4 32-16,13 0-40 16,6-13 0-16,6-6-20 15,13-21-32 1,6-1 8-16,27-19-92 15,19-13 56-15,9-20-312 0,10-16 200 16,2-9-900-16</inkml:trace>
          <inkml:trace contextRef="#ctx0" brushRef="#br0" timeOffset="22074.1494">21388-7317 1528 0,'12'-8'564'0,"-12"0"-436"0,9-6-40 0,1 8-56 16,-7-5-36-16,3-2 48 16,-6 2-24-16,-6 3 52 15,0-3-40-15,-10 5 4 0,-9-2-24 16,-12 8 12-16,-6 0-16 15,0 3 40-15,-3 2-24 16,0 6 40-16,3 0-36 16,9 3-4-16,3-1-16 15,6 9 4-15,1 8-8 0,8 9 32 16,4 7-20-16,6 1 48 16,6-3-36-16,9-3 20 15,10 0-28-15,11-6 8 16,13-2-16-16,4 0 28 15,-4 3-24-15,-6-3 108 16,-13 5-68-16,-14 0 100 16,-13 3-92-16,-19-2 60 15,-15-4-72-15,-6-2 16 16,-3-5-40-16,0-4-52 16,-1-7 12-16,-2-12-280 15,-3-8 160-15,12-8-1060 16,-4-16 656-16</inkml:trace>
        </inkml:traceGroup>
      </inkml:traceGroup>
      <inkml:traceGroup>
        <inkml:annotationXML>
          <emma:emma xmlns:emma="http://www.w3.org/2003/04/emma" version="1.0">
            <emma:interpretation id="{B97F8ED4-DF90-4389-B112-BD8B27811D76}" emma:medium="tactile" emma:mode="ink">
              <msink:context xmlns:msink="http://schemas.microsoft.com/ink/2010/main" type="line" rotatedBoundingBox="20141,7654 20327,6213 21087,6312 20900,7753"/>
            </emma:interpretation>
          </emma:emma>
        </inkml:annotationXML>
        <inkml:traceGroup>
          <inkml:annotationXML>
            <emma:emma xmlns:emma="http://www.w3.org/2003/04/emma" version="1.0">
              <emma:interpretation id="{8D8DF9A2-C25D-4843-B8A0-3784E191B9A1}" emma:medium="tactile" emma:mode="ink">
                <msink:context xmlns:msink="http://schemas.microsoft.com/ink/2010/main" type="inkWord" rotatedBoundingBox="20141,7654 20327,6213 21087,6312 20900,7753"/>
              </emma:interpretation>
            </emma:emma>
          </inkml:annotationXML>
          <inkml:trace contextRef="#ctx0" brushRef="#br0" timeOffset="-3536.9441">9679-5513 1068 0,'-3'3'396'0,"3"-3"-308"0,-3 14-24 15,0-3 160 1,3 2-136-16,-6 20 124 15,6 3-124-15,-3 32 132 16,0 9-124-16,-7 41 72 16,4 0-96-16,-3 27 0 15,6-11-48-15,-3 5 76 16,6-15-56-16,0-9-20 16,0-22-16-16,-7-17 8 0,7-15-8 15,0-20-180-15,-3-14 96 16,-9-19-440-16,3-8 288 15,3-22-804-15,0 1 576 16</inkml:trace>
          <inkml:trace contextRef="#ctx0" brushRef="#br0" timeOffset="-3005.9395">9741-5474 1548 0,'43'27'572'0,"-43"-27"-444"0,68 44-36 0,-35-25 204 15,-2 6-180-15,9 2 36 16,0 3-96-16,0-2-8 15,-3-1-28-15,-3-5-160 16,-6 0 72-16,-6-3-800 16,-1 0 480-16</inkml:trace>
          <inkml:trace contextRef="#ctx0" brushRef="#br0" timeOffset="-3216.8128">9682-5422 1152 0,'-9'5'428'0,"9"-5"-332"0,-12 25-28 15,2-17 316 1,4 3-224-16,-9 5 68 15,-1 1-136-15,-8 10-32 16,5-2-36-16,-8 11-8 16,5-4-8-16,-9 9-172 15,7 3 88-15,-4 0-180 16,9-6 144-16,-2-5-344 0,5-3 260 16</inkml:trace>
        </inkml:traceGroup>
      </inkml:traceGroup>
    </inkml:traceGroup>
    <inkml:traceGroup>
      <inkml:annotationXML>
        <emma:emma xmlns:emma="http://www.w3.org/2003/04/emma" version="1.0">
          <emma:interpretation id="{992B6BD5-2E35-44DD-9283-A9DB00D44371}" emma:medium="tactile" emma:mode="ink">
            <msink:context xmlns:msink="http://schemas.microsoft.com/ink/2010/main" type="paragraph" rotatedBoundingBox="15763,7543 27247,7668 27222,10037 15737,99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08BEAC4-F7CE-41EC-AA2A-52796EC0C1B3}" emma:medium="tactile" emma:mode="ink">
              <msink:context xmlns:msink="http://schemas.microsoft.com/ink/2010/main" type="line" rotatedBoundingBox="15763,7543 27247,7668 27222,10037 15737,9912"/>
            </emma:interpretation>
          </emma:emma>
        </inkml:annotationXML>
        <inkml:traceGroup>
          <inkml:annotationXML>
            <emma:emma xmlns:emma="http://www.w3.org/2003/04/emma" version="1.0">
              <emma:interpretation id="{4DC94D05-5CE6-4A64-ADA6-A0DD9C1FAB16}" emma:medium="tactile" emma:mode="ink">
                <msink:context xmlns:msink="http://schemas.microsoft.com/ink/2010/main" type="inkWord" rotatedBoundingBox="15824,7397 22056,7769 21923,9997 15691,962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19916.6512">4960-3748 820 0,'-3'-5'304'0,"3"5"-236"0,-3-9-20 16,-3 7 264 0,2 4-180-16,-5-4 212 15,3 2-196-15,0-6 56 0,3 6-120 16,0-5-16-16,6 5-40 0,3-6-24 16,3 4-8-16,7-7-4 15,2 4 0-15,13-1 8 16,3 4 0-16,12-1 0 15,0 6 0 1,7 2 0-16,-7 3 0 0,-3 6 8 16,-6 0-4-16,-12 8 16 15,-4 0-12-15,-15 11 32 16,-3 0-24-16,-21 11 4 16,-4-3-12-16,-21 5-52 15,0-2 28-15,-12-5-140 16,8-3 88-16,-2-9-276 15,12-5 192-15</inkml:trace>
          <inkml:trace contextRef="#ctx0" brushRef="#br0" timeOffset="-19601.0916">4938-3742 1008 0,'-3'-6'372'0,"3"6"-288"0,0 14-24 15,0 0 168-15,0 5-136 0,0 19 148 16,0 4-136-16,-3 26 120 16,0 1-124-16,-6 24 52 15,3 1-88-15,-7 5-8 16,7-6-36-16,0-2-12 15,3-12-4-15,-3-4-16 16,6-12 8-16,-3-11-112 16,3-11 64-16,-3-16-156 15,9-6 120-15,-6-22-368 16,6-5 256-16</inkml:trace>
          <inkml:trace contextRef="#ctx0" brushRef="#br0" timeOffset="-19357.572">4994-3303 1328 0,'3'-2'492'0,"-3"2"-380"0,12 13-32 16,0 1 156 0,7 2-144-16,12 17 132 15,6 6-132-15,9 19 52 16,0-3-84-16,0 8-16 15,-6-6-28-15,-3 1-4 16,-3-8-4-16,-3-6-24 16,-6-9 8-16,-7-10-276 15,-2-3 152-15,-4-17-684 16,0-2 456-16</inkml:trace>
          <inkml:trace contextRef="#ctx0" brushRef="#br0" timeOffset="-18451.5143">5770-2946 1328 0,'3'-8'492'0,"-3"8"-380"0,3 6-32 0,0-9 104 16,7 0-116-16,5-2-36 16,6-1-24-16,7-5 0 15,3 0-4-15,9-8 8 16,0 5-8-16,3-10-4 16,3 2 4-16,-12-9-16 15,-3 4 8-15,-9-9 20 16,-7 9-8-16,-12-4 128 15,-3 7-72-15,-15-1 92 16,2 8-88-16,-14 1 28 16,5 8-56-16,-9 0 4 15,1 2-28-15,-4 3 20 16,6 6-24-16,-6 3-20 16,9 5 0-16,-5 13-4 15,8 6 4-15,-3 14-12 0,10 3 12 16,3 8 4-16,9-3 4 0,3 9 44 15,6-4-24-15,9 4 68 16,4-6-48-16,15-11 44 16,6-6-48-16,24-24-12 15,1-6-12-15,15-27-240 16,-6-9 124-16,9-18-960 16,-9-1 588-16</inkml:trace>
          <inkml:trace contextRef="#ctx0" brushRef="#br0" timeOffset="-17587.4908">6506-3204 924 0,'3'-22'340'0,"-3"22"-260"0,13-27-28 0,-10 16 228 15,3 5-164-15,0-2 60 16,0 2-104-16,-3 6 52 15,0 6-68-15,-3 13-12 16,3 3-28-16,-3 14 52 16,0 2-40-16,-3 9 40 15,0-3-36-15,-3 5-28 16,3-5-4-16,-3 3 0 16,3-3 0-16,-3-5 8 15,6-6-4-15,-7-9 8 16,7-5-8-16,-6-8 52 15,3-5-32-15,-3-1 32 16,3-5-28-16,-3 0 28 16,6 0-32-16,-6 0-4 15,6 0-12-15,-6-5-8 16,6 10 4-16,-7-10-4 16,7 5 0-16,-3 0 16 15,3-6-8-15,-3-5 16 16,3 3-16-16,0-16-20 15,6 4 4-15,1-10 12 16,5 5 0-16,3-13-28 0,7 2 12 16,12-22-4-16,0 4 8 15,9-12 8-15,0 8 0 16,0 3-36-16,-6 16 20 0,-3 12-12 16,-3 13 16-16,-7 23 36 15,-5 7-16-15,-10 31 104 16,0 5-60-16,-12 14 92 15,3-3-84-15,-6 3-28 16,3-6-20-16,0 1 20 16,6-6-16-16,3-6 4 15,3-8-12-15,7-10-200 16,-1-9 104-16,1-28-420 16,5-5 280-16</inkml:trace>
          <inkml:trace contextRef="#ctx0" brushRef="#br0" timeOffset="-16629.8949">7634-3220 860 0,'-3'-11'320'0,"3"11"-248"0,-3-14-20 15,-1 6 156 1,1 2-124-16,-6-8 176 16,0 6-148-16,-10-3 80 15,7 3-112-15,-13 0 32 16,7 5-64-16,-10 3 0 15,4 3-28-15,-10 5-4 16,9 6-8-16,-6 13 12 16,7 3-12-16,-10 12-4 15,9 2 0-15,-3 5 4 0,7-2-4 16,5 8-4-16,4-3 4 16,12 3-4-16,12-6 0 15,4-5 16-15,2-8-8 0,7-11-28 16,3-9 8-16,9-24 12 15,0-9 4-15,9-24-4 16,-3-3 4-16,9-33-4 16,-2 3 0-16,-1-30 0 15,-6 8 0-15,0-31 16 16,-6 15-8-16,3-15-12 16,-6 23 0-16,-3-9-4 15,-3 20 0-15,-7-1 16 16,-2 20-4-16,-7 14 76 15,-3 19-44-15,-6 8 76 16,0 13-64-16,-9 15-36 16,3 10-8-16,-12 28-24 15,-1 6 12-15,-11 32 4 16,5 6 4-16,-12 41 24 16,6-2-12-16,-2 35 48 15,5-11-32-15,6 11 40 16,10-22-40-16,3-5-4 15,9-31-16-15,3-10 4 0,7-23-8 16,5-24-144-16,1-9 76 16,11-30-492-16,1-8 308 0</inkml:trace>
          <inkml:trace contextRef="#ctx0" brushRef="#br0" timeOffset="-15968.9816">8093-2970 1236 0,'-6'5'456'0,"6"-5"-352"0,3 6-32 15,0-4 112-15,3 1-116 0,3 3 52 16,6-1-72-16,4-10 36 16,3 2-48-16,5-14 0 15,1 1-24-15,0-9 12 16,-1 6-16-16,-5-8 16 16,0 7-16-16,-4-7-4 15,-3 2 0-15,-5-8 12 16,-4 3-8-1,-6 0 16-15,0 10-16 0,-6-4 60 16,-1 7-40-16,-5-2 52 16,0 8-48-16,-7 3 4 15,4 2-24-15,-10 12-8 16,7 2 0-16,-13 11-4 16,6 6 0-16,-8 22 16 15,8-3-8-15,-6 11-4 16,6-6 0-16,4 0 28 15,9-2-16-15,8 0 56 16,11-6-40-16,14-2 28 16,7-6-32-16,9-14 8 15,3-3-20-15,15-16-36 16,-2-3 12-16,18-16-456 16,-1-3 252-16</inkml:trace>
          <inkml:trace contextRef="#ctx0" brushRef="#br0" timeOffset="-15549.8215">8795-3391 1068 0,'0'-5'396'0,"0"5"-308"0,-6 11-24 0,6-11 116 16,0 5-112-16,0 4 104 15,6 2-96-15,-6 0 116 16,0 8-108-16,-6 11 56 16,6 6-80-16,-3 16 44 15,-3 3-60-15,-7 14-4 16,10-6-24-16,-9 11-4 16,12-8-4-16,-9 0-8 15,9-9 4-15,0-10 4 16,0-11-4-16,-3-25 8 15,6-6-8-15,-3-29-12 16,0-4 4-16,6-24-4 16,-3 8 0-16,9-25 0 15,-3 9 0-15,13-20 0 16,3 14 0-16,9-2-12 16,-4 15 12-16,17 7-4 15,-4 13 4-15,-3 8 24 16,3 11-8-16,-6 14-224 15,-6 6 120-15</inkml:trace>
          <inkml:trace contextRef="#ctx0" brushRef="#br0" timeOffset="-14955.5975">9279-3047 1320 0,'-13'11'488'0,"13"-11"-380"0,0-3-28 16,0 0 156-16,6 1-144 0,4-12-20 16,5 3-44-16,7-17-16 15,5 1-4-15,-2-6 4 16,9 8-8-16,-9 0-28 16,-4 6 12-16,1 8 32 15,-7 8-12-15,-12 14 80 16,0 9-52-16,-15 15 32 15,6 7-40 1,-10 4-36-16,1-2 4 0,6 3 28 16,3-3-16-16,-1 5 0 15,7-5-4-15,7 6-24 16,2-6 12-16,3 0-208 16,-3-9 120-16</inkml:trace>
          <inkml:trace contextRef="#ctx0" brushRef="#br0" timeOffset="-14778.7374">9556-3501 1372 0,'0'-8'508'0,"0"8"-396"0,0 0-32 16,0 0 312-1,0 0-232-15,6 3 56 16,-3-3-128-16,-3 0-60 15,6 5-24-15,4 1-244 16,2 5 132-16</inkml:trace>
          <inkml:trace contextRef="#ctx0" brushRef="#br0" timeOffset="-14047.0686">9898-3223 1248 0,'3'-9'460'0,"-3"9"-356"0,6-2-32 16,3-1 148 0,-3 6-136-16,1-3 28 15,8 5-68-15,-6 3 80 0,-3 6-72 0,1 16 40 16,-7 3-56-16,-7 13 16 16,7 4-32-16,-15 15-16 15,9 1-8-15,-10 8 28 31,7-5-12-31,-3-9 12 0,9-14-12 16,-3-13 0-16,3-11-4 16,-1-19 28-16,8-3-20 0,-1-28-24 15,6-2 4-15,3-19-16 16,4 0 8-16,-1-17 8 16,7 14 4-16,2-19-28 15,4 8 16-15,9-8 4 16,-6 13 8-16,6 3-20 15,-7 14 12-15,7 8-4 16,0 12 4-16,0 12 32 16,-6 12-12-16,-9 24 56 15,-1 12-36-15,-18 18 92 16,4 4-72-16,-7 2-4 16,0-6-32-16,-7 9-12 15,14-11 0-15,-7 2-148 16,6-5 80-16,0-5-432 15,0-9 276-15</inkml:trace>
          <inkml:trace contextRef="#ctx0" brushRef="#br0" timeOffset="-13447.0253">11056-3213 1652 0,'0'-27'612'0,"0"27"-476"0,0-36-40 0,-6 20 84 16,12 5-120-16,-12-11 36 15,6 3-56-15,-9-3 56 16,2 6-56-16,-11 2 64 16,0 9-64-16,-13 7-16 15,0 6-16-15,-12 17-20 16,6 11 8-16,-9 18-4 15,2 1 0-15,4 11-20 16,19 0 16-16,-1 2-20 16,7-5 16-16,15 0-124 15,6-5 80-15,9-12-120 16,10-8 104-16,3-16-24 16,9-8 60-16,3-22 52 15,-3-9-8-15,0-18 40 16,6-1-28-16,-6-21 32 15,-6 2-32-15,-1-16 4 16,4 8-12-16,-9-3 20 16,-3 17-16-16,-13 8 48 15,6 13-32-15,-15 17 4 16,0 11-20-16,-3 36-8 0,-3 11 0 16,-9 43-4-1,2 0 0-15,-2 39 156 0,-1-9-84 16,-8 28 76-16,5-16-84 15,-5-4 96-15,8-18-88 0,-8-6 8 16,2-22-48-16,-12-8 40 16,3-14-40-16,-15-13 28 15,0-9-32-15,-6-16-8 16,8-5-12-16,-14-26-68 16,9-2 32-16,-10-21-224 15,10-1 136-15</inkml:trace>
        </inkml:traceGroup>
        <inkml:traceGroup>
          <inkml:annotationXML>
            <emma:emma xmlns:emma="http://www.w3.org/2003/04/emma" version="1.0">
              <emma:interpretation id="{E39143AD-41B2-41ED-86F7-EC80D2DA832D}" emma:medium="tactile" emma:mode="ink">
                <msink:context xmlns:msink="http://schemas.microsoft.com/ink/2010/main" type="inkWord" rotatedBoundingBox="22895,7713 27246,7760 27225,9763 22873,971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12156.1839">12347-3727 996 0,'-6'-14'368'0,"6"14"-284"0,-10-5-24 15,4 2 320 1,6 3-220-16,-9 0 76 16,3 3-140-16,-10 13 48 15,-5 3-84-15,-10 19 56 0,0 6-64 16,-6 19 48-16,0-3-56 0,0 34 16 15,6-4-40-15,4 14-16 16,8-8-8-16,7 8 20 16,12-11-8-16,12-5-12 15,7-14 0-15,18-17-24 16,3-19 16-16,12-21-4 16,1-12 8-16,5-29-12 15,-3-6 12-15,7-31-12 16,-10 7 8-16,7-29 16 15,-7 9 0-15,-5-21 8 16,-4 12-8-16,-22-12 8 16,1 12-8-16,-22-12 16 15,-6 18-12-15,-16 3 68 16,7 14-44-16,-22 16-4 16,6 17-16-16,-21 16-12 15,15 13 4-15,-16 15-4 16,7 7 0-16,-3 7-308 15,12 1 168-15,12 1-624 16,10-3 428-16</inkml:trace>
          <inkml:trace contextRef="#ctx0" brushRef="#br0" timeOffset="-11539.759">13265-4026 1268 0,'0'-3'468'0,"0"3"-364"0,12 11-28 0,-9 0 160 16,3 6-144-16,-6 16 60 16,6 8-88-16,-18 33 48 15,9 8-60-15,-19 36 32 16,1-3-48-16,-4 19-20 16,-2-8-8-16,-4-6 16 15,15-16-12-15,-5-11 24 16,12-13-24-16,-4-20 40 15,7-16-28-15,-3-17 64 16,9-5-48-16,-6-27 0 16,3-6-24-16,-4-28-28 15,14 6 4-15,2-32-12 16,0 4 8-16,19-21 8 16,9 8 4-16,9-2-44 15,6 13 24-15,1 11-64 16,-1 19 48-16,0 16-96 0,-2 12 72 0,-4 30 12 15,-9 7 28-15,-16 26 88 16,-11-1-40-16,-17 15 152 16,-8-7-104-16,-16 9 84 15,0-11-96-15,-21 3 84 16,9-11-88-16,-16-11 44 16,7-12-64-16,-6-15-28 15,14-6-12-15,1-19-204 16,19-3 112-16,8-19-552 15,13-3 356-15</inkml:trace>
          <inkml:trace contextRef="#ctx0" brushRef="#br0" timeOffset="-10894.9109">13868-3054 1508 0,'-3'-5'556'0,"3"5"-432"0,10-6-36 0,-1-5-36 15,-3 3-48-15,9-25 16 16,7 3-12-16,3-11 4 16,-4 6-4-16,7-4 4 15,-3 12-8-15,-10-1 76 16,-3 7-44-16,-2 4 136 15,-4 9-96-15,-6 5-16 16,6 9-40-16,-12 21-16 16,6 3 0-16,-10 33 4 15,-2 8-4-15,-3 33 76 16,5-5-44-16,-11 27 48 16,-1-11-48-16,4 8 44 15,2-16-48-15,-2-3 4 16,9-19-24-16,-7-11 44 15,4-14-28-15,-6-11 12 16,2-10-24-16,-5-15 8 16,2-5-12-16,-9-8-16 15,7-2 0-15,-7-15-136 16,3-2 72-16,-5-33-224 16,8-3 164-16,1-44-408 15,8 6 300-15</inkml:trace>
          <inkml:trace contextRef="#ctx0" brushRef="#br0" timeOffset="-10788.1984">14010-3645 1536 0,'22'-19'572'0,"-22"19"-448"0,21-3-32 0,-11 0 348 16,2 6-260-16,-3-3 60 16,6 5-144-16,1 1-52 15,-1 5-28-15,-9 3-304 16,10 2 156-16,-16 11-1064 15,-3 3 660-15</inkml:trace>
          <inkml:trace contextRef="#ctx0" brushRef="#br0" timeOffset="-10171.4809">14503-2920 1580 0,'6'0'584'0,"-6"0"-452"0,22 0-40 0,-1-5 4 15,4 2-72-15,12-19 8 16,9 3-20-16,-3-16 0 15,3 2-4-15,-9-8 4 16,-3 5-8-16,-9-2 8 16,-3 8-8-16,-13-6 140 15,-3 6-80-15,-6 0 140 16,-6 5-116-16,-3 0 92 16,-4 4-104-16,-18 12-24 15,10 4-32-15,-25 10-32 16,9 15 4-16,-16 15-4 15,13 3 4-15,-9 23-20 16,12-4 16-16,0 3 12 16,12-5 4-16,4 3 32 15,12-6-20-15,12 8 40 16,12-5-32-16,22 2 4 16,3-5-16-16,16-13-8 15,-1-9 0-15,16-28-236 16,0-7 128-16,30-33-812 15,-5-3 508-15</inkml:trace>
          <inkml:trace contextRef="#ctx0" brushRef="#br0" timeOffset="-9418.4904">15575-3128 1308 0,'-15'-13'484'0,"15"13"-376"0,-22-22-28 15,7 11 112 1,8 3-120-16,-8-6 52 15,-6 3-76-15,-1 3 64 16,-3 2-64-16,-2 14-16 16,2 6-20-16,-12 19-36 15,9 5 12-15,-3 17 12 16,7-3 4-16,2 19-4 16,10-5 4-16,18 5 12 0,6-8-8 15,13-11-48-15,6-11 24 16,21-27-76-16,1-9 52 15,17-32-388-15,-2-6 236 0,15-35-376 16,-9 2 324-16,6-27 84 16,-6 11 104-16,0-14 548 15,-6 14-268-15,-3-14 284 16,-13 11-296-16,-6-8 48 16,-6 16-156-16,-6 3 20 15,-3 17-76-15,-9 13 36 16,-7 14-48-16,-12 19-28 15,-3 11-8-15,-15 36 44 16,2 7-24-16,-17 37 8 16,5-3-16-16,-12 32 56 15,6-2-40-15,0 19-20 16,7-14-8-16,5 9 16 16,10-17-8-16,6-6-72 15,6-16 32-15,3-19-172 16,3-13 112-16,4-18-72 15,2-7 96-15</inkml:trace>
          <inkml:trace contextRef="#ctx0" brushRef="#br0" timeOffset="-9167.1262">15858-3273 1692 0,'-37'11'628'0,"37"-11"-488"0,-9 6-40 0,6-6 264 16,6 0-220-16,13-3 84 16,5 0-136-16,35-8 32 15,8 0-68-15,29-11 12 16,-1 6-40-16,19-6-36 15,-9 8 4-15</inkml:trace>
        </inkml:traceGroup>
      </inkml:traceGroup>
    </inkml:traceGroup>
    <inkml:traceGroup>
      <inkml:annotationXML>
        <emma:emma xmlns:emma="http://www.w3.org/2003/04/emma" version="1.0">
          <emma:interpretation id="{B0006FCB-D624-4F0D-924B-18E935FACEF7}" emma:medium="tactile" emma:mode="ink">
            <msink:context xmlns:msink="http://schemas.microsoft.com/ink/2010/main" type="paragraph" rotatedBoundingBox="10828,11529 23394,11396 23418,13657 10852,13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9AC11A-D94B-40D3-A955-B43D06D94FB4}" emma:medium="tactile" emma:mode="ink">
              <msink:context xmlns:msink="http://schemas.microsoft.com/ink/2010/main" type="line" rotatedBoundingBox="10828,11529 23394,11396 23418,13657 10852,13790"/>
            </emma:interpretation>
          </emma:emma>
        </inkml:annotationXML>
        <inkml:traceGroup>
          <inkml:annotationXML>
            <emma:emma xmlns:emma="http://www.w3.org/2003/04/emma" version="1.0">
              <emma:interpretation id="{ECDACFFC-FC01-4D68-AEDE-C81B88FE1A9E}" emma:medium="tactile" emma:mode="ink">
                <msink:context xmlns:msink="http://schemas.microsoft.com/ink/2010/main" type="inkWord" rotatedBoundingBox="10865,11713 16357,11925 16281,13885 10789,1367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06184.527">-6 79 976 0,'-6'-11'360'0,"6"11"-280"0,15-17-20 0,-9 4 72 16,10 7-84-16,14-5 60 15,-2 6-64-15,15-3 16 16,-3 5-40-16,7-3 28 16,-4 9-32-16,3-6-12 15,-9 6-8-15,0 0 28 16,0 5-12-16,-16 11 56 15,1 6-36-15,-13 24 56 16,-3 0-52-16,-9 14 72 16,-6 0-60-16,-13 0 36 15,1-5-48-15,-19-6 24 16,3-6-32-16,-22-13 0 16,10-6-16-16,-10-10-76 15,13-4 32-15,-3-7-216 16,15-1 136-16</inkml:trace>
          <inkml:trace contextRef="#ctx0" brushRef="#br0" timeOffset="-206635.5477">9-17 768 0,'0'-8'284'0,"0"8"-220"0,0-6-20 16,0 4 216-16,0-1-152 0,0-3 132 31,0 6-136-31,0 6 20 0,0 2-72 0,0 14 52 16,6 3-64-16,-6 29 80 15,0 4-68-15,-3 29 16 16,3 1-36-16,-3 24 24 16,0-5-32-16,-3 8 20 15,6-9-24-15,-3-7 16 16,3-12-20 0,-3-7 0-16,3-15-8 0,-3-7 4 15,3-12-8-15,-3-7 8 16,0-9-8-16,-4-11-28 15,7 0 12-15,-3-8-136 16,3-3 80-16,-3-8-172 16,3-3 136-16</inkml:trace>
          <inkml:trace contextRef="#ctx0" brushRef="#br0" timeOffset="-205331.2048">638 746 924 0,'-7'-8'340'0,"7"8"-260"0,10-16-28 0,-4 10 72 15,6 1-80-15,4-12 24 16,2 4-36-16,4-12-20 15,2 9-8-15,-2-4 84 16,-1 1-48-16,-2-5 52 16,-4 13-52-16,-2-3 68 15,-1 9-60-15,-6 5 88 16,3 5-76-16,-3 20 16 16,1 8-44-16,-7 13-4 15,3 9-16-15,-3 8 12 16,0-3-16-16,-3 5-12 15,3-4 0-15,-3-4 4 16,6-10 0-16,-6-12 24 16,3-5-12-16,-4-8 24 15,1-3-24-15,-3-8 68 16,3 0-48-16,-3-11-12 16,3 0-12-16,-6-16-20 15,6-1 8-15,0-18 4 16,6 2 0-16,3-22-20 15,6 6 12-15,3-17-4 16,7 12 4-16,12-9 16 16,3 11-4-16,12-6-4 15,-3 9 4-15,7 11-4 16,-4 13 0-16,-3-5-88 16,-3 14 48-16,-3 2-496 15,-6 9 296-15</inkml:trace>
          <inkml:trace contextRef="#ctx0" brushRef="#br0" timeOffset="-204549.7694">1648 653 1100 0,'-12'-2'408'0,"12"2"-316"0,-10 5-28 0,7-2 168 16,3 5-140-16,-6 6 52 15,3 5-84-15,-3 5 16 16,3 1-44-16,-3 11 8 15,3-1-24-15,0 14 0 16,6-2-8-16,3 5 12 16,6-3-12-16,7-5-12 15,5-9 0-15,4-15-4 16,3-4 0-16,3-24-72 16,-4-3 44-16,4-22 12 15,-3-3 20-15,0-18-40 16,-3 7 24-16,-7-13 16 15,-2 8 4-15,-10-8 12 16,-3 13-8-16,-12-2 112 16,0 14-64-16,-13 5 140 15,4 10-112-15,-16 7 80 16,6 10-96-16,-8 6 4 16,5 8-44-16,-6 2-20 15,9 4-8-15,-2-1-236 16,8 1 132-16,1 2-696 15,8 5 448-15</inkml:trace>
          <inkml:trace contextRef="#ctx0" brushRef="#br0" timeOffset="-200121.5481">2674 653 820 0,'0'3'304'0,"0"-3"-236"0,12-5-20 0,-12 2 204 16,0 0-148-16,-3-5 88 16,0 0-108-16,0-6 72 15,3 6-88-15,-6-9 12 16,3 4-48 0,-7-6-48-16,1 5 8 0,-6-5 44 15,2 2-16-15,-5 1 88 16,6 5-60-16,-7 0 40 15,4 8-52-15,-7 6-20 16,7 2-8-16,-10 12-36 16,4 5 16-16,-7 13 12 15,3 1 4-15,-3 13-12 16,10-2 4-16,-7 16-4 16,10-9 0-16,-4 15 16 15,10-4-4-15,6 4 8 16,6-9-8-16,6-11-4 15,7-11 4-15,9-18-68 16,2-9 36-16,10-22 4 16,0-6 12-16,6-16 4 15,-3 1 0-15,3-20 16 16,-3 11-4-16,-6-17-72 16,-6 6 36-16,-3-8-56 15,-7 11 48-15,-9 2 12 0,1 12 16 16,-7 2 12-16,3 11 0 15,-9 11 24-15,0 8-12 16,-3 17-4-16,6 5-4 0,-7 25 12 16,1 2-8-16,-6 31 40 15,6 5-24-15,-13 27 108 16,7-2-72-16,-13 22 124 16,7-9-104-16,-7 0 12 15,4-18-52-15,-7-7 44 16,3-18-48-16,-12-6 80 15,7-8-64-15,-14-22-8 16,11-3-28-16,-17-19-4 16,10-5-4-16,-18-19-172 15,8-4 88-15</inkml:trace>
          <inkml:trace contextRef="#ctx0" brushRef="#br0" timeOffset="-199130.9707">3062 755 880 0,'0'-6'328'0,"0"6"-256"0,0 3-16 0,0-6 152 16,6 0-124-16,0-10 80 16,7 2-96-16,2-11-8 15,0 0-40-15,4-3-4 16,-1 6-8-16,-2 3-16 15,-4 5 4-15,-3 5 20 16,4 6-8-16,-7 9 84 16,3 4-48-16,-3 12 32 15,0 2-44-15,-3 14 36 16,1-2-40-16,-8 15 4 16,4 1-20-16,-3 13 0 15,3-7-4-15,-3 1 4 16,3-10-8-16,-3-8 24 15,6-8-16-15,-6-12 112 16,3-7-72-16,-3-12 104 16,3 1-92-16,-6-14-4 15,3-3-36-15,0-25-16 16,3 0-4-16,3-21-16 16,6 2 8-16,7-19-16 15,5 17 12-15,10-20 4 16,3 17 4-16,12 3-28 15,-3 13 16-15,3 11-4 0,-6 11 8 16,0 6-160-16,-6 8 92 0,0-1-480 16,-3 4 308-16</inkml:trace>
          <inkml:trace contextRef="#ctx0" brushRef="#br0" timeOffset="-198380.137">4205 648 904 0,'6'-19'332'0,"-6"19"-256"0,3-25-24 0,-3 14 292 31,0 3-200-31,-6-9 116 0,3 7-148 0,-6-7 76 16,-1 6-108-16,-5-2 36 16,3 2-68-16,-10-3 44 31,7 6-52-31,-13 2 8 0,6 3-32 0,-9 9-8 16,10 5-4-16,-10 22-24 15,10 2 12-15,-10 20-12 16,9 0 8-16,1 10 8 15,8-4 4-15,1 1-20 16,9-7 12-16,6 0-24 16,6-9 20-16,10-7-12 15,2-9 12-15,4-14-44 16,3-5 28-16,2-19 16 16,1-6 8-16,3-21-24 15,-3 2 16-15,0-19-20 16,0 5 16-16,-4-16 16 15,-2 9 4-15,-4-6-20 16,-2 10 8-16,-7 4 12 16,1 13 0-16,-7 3 24 15,-3 13-16-15,-6 12 40 16,0 8-28-16,-3 21 20 16,-1 1-24-16,-2 19 124 15,6 2-80-15,-3-2 76 16,6-6-80-16,3 3 20 15,3-5-44-15,3 2-12 0,7-5-16 16,2-6-68-16,1-2 32 0,2-11-348 16,4-6 204-16</inkml:trace>
          <inkml:trace contextRef="#ctx0" brushRef="#br0" timeOffset="-197175.7577">4703 481 872 0,'3'-19'324'0,"-3"19"-252"0,6 0-20 0,-6 3 68 15,3 2-76-15,0 11 44 16,0 4-52-16,-3 18 24 16,3 3-32-16,-6 14 72 15,0 5-56-15,-6 3 24 16,3-6-40-16,-7 1 0 16,7-6-16-16,-3-9 0 15,3-4-4-15,0-12 28 16,3-8-20-16,-1-13 40 15,4-4-32-15,0-15-24 16,7-4 0-16,2-13 8 16,3 6-4-16,4-20 8 0,-1 5-8 15,6-21-20-15,4 8 8 0,6-11-4 16,2 3 4-16,1 6 8 16,-3 15 0-16,-3 6 0 15,-4 12 0-15,-5 4 16 16,-1 12-8-16,-6 10 48 15,-2 12-28-15,-7 13 4 16,0 5-20-16,-6 14-8 16,3 1 0-16,-6 4 4 15,2-4-4-15,-2-4-20 16,3-5 8-16,-6-5 12 16,6-6 0-16,-3-8 24 15,3-6-16-15,-6-5 4 16,5-3-8-16,-2-8 4 15,6 0-8-15,-3-5-12 16,6-1 4-16,0-5 12 16,7 0-4-16,-1-8-4 15,3 3 4-15,7-20 12 16,-1 1-8-16,7-23-4 16,2 4 0-16,7-12 12 15,0 14-8-15,3 5-56 16,0 15 24-16,-4 10-40 15,-2 11 32-15,-6 14 12 16,-4 10 8-16,-9 15 152 16,1 4-76-16,-7 9 168 0,0 0-132 15,-3 6 40-15,3-9-80 16,-3 6 32-16,4-6-52 0,2 3-20 16,0-2-12-16,3-7-20 15,4-4 8-15,-1-14-208 16,0-4 116-16</inkml:trace>
        </inkml:traceGroup>
        <inkml:traceGroup>
          <inkml:annotationXML>
            <emma:emma xmlns:emma="http://www.w3.org/2003/04/emma" version="1.0">
              <emma:interpretation id="{C0F1D221-9930-417B-9C82-E6A1DFC59E16}" emma:medium="tactile" emma:mode="ink">
                <msink:context xmlns:msink="http://schemas.microsoft.com/ink/2010/main" type="inkWord" rotatedBoundingBox="17877,11357 23419,11458 23391,12953 17849,12851"/>
              </emma:interpretation>
            </emma:emma>
          </inkml:annotationXML>
          <inkml:trace contextRef="#ctx0" brushRef="#br0" timeOffset="-162767.6426">7353-159 768 0,'-3'5'284'0,"3"-5"-220"0,0 8-20 0,-3-2 164 15,3 5-124-15,-9 11 108 16,-1 5-112-16,-11 22 88 16,-1 6-92-16,-15 33 92 15,6-4-96-15,-12 31 40 16,9-8-64-16,-3 8 36 16,10-14-48-16,-1 0-12 15,10-21-12-15,-1-6 0 16,10-14-8-16,0-8-108 15,2-11 56-15,1-14-228 16,6-8 156-16,-3-13-248 16,3-4 212-16</inkml:trace>
          <inkml:trace contextRef="#ctx0" brushRef="#br0" timeOffset="-162448.6545">7353-53 652 0,'18'3'244'0,"-18"-3"-192"0,25 22-12 0,-16-5 304 15,4 7-196-15,5 28 224 16,4 6-216-16,8 35 16 16,4 0-100-16,-3 24-36 15,0-7-24-15,-6 5 0 16,-4-14-8-16,-8 0 24 16,-1-19-16-16,-9-11-232 15,-3-16 116-15</inkml:trace>
          <inkml:trace contextRef="#ctx0" brushRef="#br0" timeOffset="-162195.8722">7091 796 1008 0,'-3'-11'372'0,"3"11"-288"0,15 0-24 0,1-6 248 15,5 6-180-15,23-8 56 16,2 2-112-16,18-10 28 16,-2 8-60-16,18-9-28 15,-3 4-12-15</inkml:trace>
          <inkml:trace contextRef="#ctx0" brushRef="#br0" timeOffset="-142525.1867">8006 571 1224 0,'-15'0'456'0,"15"0"-356"0,-3-5-28 0,3 2 244 16,6 6-188-16,0-6 56 16,3 3-112-16,13-5 108 15,5-1-104-15,16-5 0 16,7 0-48-16,8-2-8 15,1-4-12-15,12-2-368 16,-7 5 196-16</inkml:trace>
          <inkml:trace contextRef="#ctx0" brushRef="#br0" timeOffset="-142799.8921">8231 166 600 0,'6'-2'224'0,"-6"2"-176"0,0 0-12 0,0 0 272 15,0 0-176-15,0 0 140 16,0 0-156-16,0 0 96 16,6 5-124-16,-6 9 44 15,3 5-76-15,-9 19-8 16,3 3-28-16,-9 28 40 15,2 2-32-15,-8 19 64 16,3-5-52-16,-1 2 80 16,4-7-68-16,3-4 8 15,2-13-36-15,7-8-4 16,7-11-12-16,5-14-16 16,6-6 4-16,7-21-76 15,0-3 44-15,6-16-144 16,-1 2 100-16,-2-16-264 0,0 5 196 15</inkml:trace>
          <inkml:trace contextRef="#ctx0" brushRef="#br0" timeOffset="-141802.2376">8517 544 1456 0,'-12'0'536'0,"12"0"-416"0,6 0-32 0,0-3 84 16,7 3-112-16,11-5 152 15,4 2-120-15,15-8 16 16,3 6-64-16,10-15-8 16,-1 9-24-16,10-13-176 15,-3 10 92-15,-1-5-1012 16,-5 5 596-16</inkml:trace>
          <inkml:trace contextRef="#ctx0" brushRef="#br0" timeOffset="-142093.5676">8813 268 984 0,'0'-6'368'0,"0"6"-288"0,-3-3-20 0,0 1 248 15,6 4-180-15,-3 1 124 16,0 3-144-16,-3 7 36 16,3 4-84-16,-9 15 28 15,3 7-52-15,-10 29 52 16,1-5-52-16,-4 22 12 15,4-6-32-15,-1 6-8 16,7-14-4-16,3 0 4 16,6-11-4-16,3-8-56 15,3-11 28-15,4-16-252 16,-1-6 152-16,6-21-292 16,1-7 236-16</inkml:trace>
          <inkml:trace contextRef="#ctx0" brushRef="#br0" timeOffset="-141253.839">9103 563 872 0,'-3'-5'324'0,"3"5"-252"0,3-3-20 0,0 0 112 15,3 3-100-15,3-5 52 16,0 2-68-16,4-5 36 16,-1 5-48-16,3 0 140 15,1 3-100-15,-4 8 108 16,4 6-104-16,-7 8 44 16,-3 5-68-16,-6 12-8 15,3-1-28-15,-6 8-4 16,3-2-8-16,-3 0 4 15,0-3-8-15,-3-3 16 16,3-5-12-16,-4-6 24 16,4-5-20-16,-3-8 68 15,6-3-48-15,-3-14 24 16,3 1-36-16,0-23-28 16,6 0 4-16,3-16-16 15,4 6 8-15,5-15 0 16,4 7 4-16,2-15 8 15,7 9 0-15,0-3-20 16,3 14 12-16,6-6-208 0,0 8 120 16,0 6-448-16,-6 11 308 0</inkml:trace>
          <inkml:trace contextRef="#ctx0" brushRef="#br0" timeOffset="-158249.3892">10384-334 808 0,'-3'-3'300'0,"3"3"-232"0,0 3-20 0,0 2 132 16,3 3-108-16,-3 14 120 16,3 3-108-16,-3 19 108 15,3 2-112-15,-9 34 68 16,3-1-88-16,-9 30 12 15,2-5-40-15,-5 14-4 16,3-11-16-16,-1-1 12 16,7-15-16-16,0-15 4 15,3-10-4-15,-3-17-8 16,6-8 4-16,-3-11 4 16,3-8-4-16,-3-8 40 15,6 2-20-15,-6-8 40 16,3-2-36-16,-3-1 20 15,3 1-28-15,-3-4 0 16,6 1-12-16,-3-3-16 16,0 0 4-16,0 0 12 15,0 0-4-15,-3 3-12 16,3 2 4-16,-4 1-16 16,1-1 12-16,-3 1 4 15,3-1 4-15,-3-2 0 16,6 3 0-16,-3-6 8 15,3 5-4-15,-3-5-36 16,6 0 16-16,-3 0 4 0,0 5 12 16,0-2-28-16,0 0 16 15,0-9 12-15,3 1 4 16,0-11-20-16,3 2 8 0,0-16-32 16,1 5 24-1,5-24-28-15,6 2 24 0,10-15 0 16,3 7 12-16,12-5 0 15,3 16 0-15,10 8-44 16,-10 14 24-16,-6 14-28 16,-6 11 32-16,-13 24 80 15,-2 6-28-15,-19 19 108 16,-6 3-80-16,-16 0 108 16,1-6-92-16,-16 0 32 15,6-8-60-15,-9-5 56 16,3-6-60-16,0-6-24 15,9-5-16-15,0-5-64 16,10-3 36-16,-1-8-260 16,7 0 156-16</inkml:trace>
          <inkml:trace contextRef="#ctx0" brushRef="#br0" timeOffset="-157391.1717">10994 730 1028 0,'-3'0'380'0,"3"0"-296"0,3 8-20 16,0-16 120-1,0 2-112-15,3-10-36 16,4-6-28-16,2-11-16 16,3 6 0-16,1-9 16 15,2 9-4-15,-9 0 24 0,1 10-16 0,-7 1 156 16,0 5-96-16,-9 5 60 16,3 9-76-16,-13 8-32 15,4 6-16-15,-13 15-20 16,7 7 8-16,-7 10 12 15,10 0-4-15,-1 11-36 16,7-8 16-16,6 0 16 16,9-5 0-16,10-6 0 15,2-8 4-15,7-11-112 16,-1-6 60-16,7-19-8 16,-3-2 36-16,0-17-12 15,-1 0 16-15,-2-16-8 16,0 2 12-16,-1-13 24 15,1 5-4-15,-1-16 40 16,1 8-24-16,-3-3 32 16,-1 11-32-16,-5 3-4 15,-1 14-12-15,-6 2 64 16,1 14-40-16,-10 11 40 16,0 9-40-16,-13 24 36 15,4 2-40-15,-9 14 72 16,5 6-52-16,1 5 28 15,9-11-44-15,3-5 0 16,3 0-20-16,9-14-60 0,4-3 24 16</inkml:trace>
          <inkml:trace contextRef="#ctx0" brushRef="#br0" timeOffset="-156790.4345">11604 549 1704 0,'-12'3'632'0,"12"-3"-492"0,12 0-40 0,0-3 60 16,4 3-108-16,14-8 60 15,7-3-68-15,25-2-20 16,0-4-16-16,12-2-108 15,-4 5 56-15</inkml:trace>
          <inkml:trace contextRef="#ctx0" brushRef="#br0" timeOffset="-157061.7077">11924 134 964 0,'-3'-6'360'0,"3"6"-280"0,6 6-24 0,-6-1 136 16,3 6-116-16,-6 14 192 15,3 2-152-15,-12 19 84 16,3 1-116-16,-13 27 60 16,4 2-84-16,-4 20 12 15,4-8-40-15,2-4 4 16,7-12-20-16,6-9 8 16,3-12-12-16,3-1-96 15,6-6 48-15,4-20-296 16,2-7 184-16</inkml:trace>
          <inkml:trace contextRef="#ctx0" brushRef="#br0" timeOffset="-156057.7008">12282 752 1068 0,'-7'3'396'0,"7"-3"-308"0,7 10-24 0,-4-7 212 16,3 3-164-16,3-6 36 15,7 0-92-15,5-11-16 16,1 0-24-16,8-14-12 15,1 1 0-15,-3-12-60 16,0 6 32-16,-7-3 4 16,-2 8 8-16,-10 1 64 15,-3 5-28-15,-9 0 120 16,-3 2-76-16,-6-2 20 0,-1 8-52 16,-8-8 12-16,5 11-28 15,-5-9 28-15,2 6-32 16,-2-2 48-16,5 13-36 15,-8 5-40-15,5 6 4 16,-9 16 36-16,7 3-16 16,-4 17 44-16,7 2-32 0,2 11 92 15,7-2-64-15,3 5 20 16,9-9-40-16,9 4 40 16,4-9-40-16,15 0-32 15,6-5-4-15,18-25-160 16,0-8 92-16</inkml:trace>
          <inkml:trace contextRef="#ctx0" brushRef="#br0" timeOffset="-140849.4778">9765 552 1048 0,'-9'-5'388'0,"9"5"-300"0,12-11-28 0,-9 5 112 15,3 6-108-15,0-5-28 16,1 2-20-16,2-5-8 16,0 2-4-16,0-2 84 15,1 5-44-15,-4-2 76 16,0 5-68-16,-3 5 104 16,3 4-84-16,-9 15 32 15,3 4-60-15,-3 15-16 16,0 1-16-16,-3 11-12 15,3-3 4-15,0 0 4 16,3-3-4-16,-4-3-4 16,8-7 4-16,-4-6-4 0,0-9 0 0,0-13-196 15,6-5 108-15,-3-20-484 16,0 0 320-16</inkml:trace>
          <inkml:trace contextRef="#ctx0" brushRef="#br0" timeOffset="-140712.6261">9860 268 1724 0,'3'11'640'0,"-3"-11"-500"0,4 16-36 0,-1-8-164 16,3 3 12-16</inkml:trace>
        </inkml:traceGroup>
      </inkml:traceGroup>
    </inkml:traceGroup>
    <inkml:traceGroup>
      <inkml:annotationXML>
        <emma:emma xmlns:emma="http://www.w3.org/2003/04/emma" version="1.0">
          <emma:interpretation id="{BFD312C3-C2DD-4490-AB38-7D233A0C6DB9}" emma:medium="tactile" emma:mode="ink">
            <msink:context xmlns:msink="http://schemas.microsoft.com/ink/2010/main" type="paragraph" rotatedBoundingBox="11935,13703 31032,12148 31227,14545 12130,16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2D9039-8ADC-4A45-A04A-324B5ED70508}" emma:medium="tactile" emma:mode="ink">
              <msink:context xmlns:msink="http://schemas.microsoft.com/ink/2010/main" type="line" rotatedBoundingBox="11935,13703 31032,12148 31227,14545 12130,16099"/>
            </emma:interpretation>
          </emma:emma>
        </inkml:annotationXML>
        <inkml:traceGroup>
          <inkml:annotationXML>
            <emma:emma xmlns:emma="http://www.w3.org/2003/04/emma" version="1.0">
              <emma:interpretation id="{BC4F9E4A-7067-48A2-A263-53DAFEB5F910}" emma:medium="tactile" emma:mode="ink">
                <msink:context xmlns:msink="http://schemas.microsoft.com/ink/2010/main" type="inkWord" rotatedBoundingBox="11948,13869 14985,13622 15149,15633 12112,15880"/>
              </emma:interpretation>
            </emma:emma>
          </inkml:annotationXML>
          <inkml:trace contextRef="#ctx0" brushRef="#br0" timeOffset="-175558.8668">1509 2284 652 0,'-27'13'244'0,"27"-13"-192"0,-19-2-12 0,13-1 180 16,3 6-128-16,-3-3 132 16,6 2-132-16,-6 4 44 15,6 2-80-15,-7 14 124 16,7 3-100-16,-9 21 88 16,3 3-100-16,-6 20 48 15,6-9-72-15,-4 8-28 16,4-5-16-16,0 6 16 15,3-9-8-15,0 0-20 0,3-11 4 16,-3-8-84-16,3-8 52 0,-6-8-40 16,3 2 48-1,-7-5 20-15,1-3 8 16,-6-3-32-16,2-2 20 16,-5-3-20-16,2 3 20 0,-5-6 28 15,5 3-8-15,-2-8 8 16,3 2-4-16,-1-5 36 15,4 0-20-15,0-3 100 16,5 3-68-16,7-2 28 16,7 2-48-16,5-3 32 15,6 6-40-15,10-3 100 16,3 0-72-16,12-6 64 16,3 1-68-16,16-9 4 15,-1 3-32-15,7-5-312 16,-3 5 156-16</inkml:trace>
          <inkml:trace contextRef="#ctx0" brushRef="#br0" timeOffset="-175978.3274">1164 2273 1040 0,'-24'-3'384'0,"24"3"-300"0,-3-8-20 0,0 5 236 16,6 6-176-16,0-3 36 15,6 5-92-15,13-2 44 16,2 0-64-16,13-3 44 15,3 0-52-15,9-11 16 16,1 0-36-16,8-8 0 16,-5 5-12-16,-4-5-200 15,-9 5 104-15,-9 1-396 16,-10 7 272-16</inkml:trace>
          <inkml:trace contextRef="#ctx0" brushRef="#br0" timeOffset="-175019.3946">1934 2732 1028 0,'-3'-11'380'0,"3"11"-296"0,7-8-20 0,-4 0 192 16,0 8-152-16,3-3 36 16,3 3-84-16,0 0 4 15,1 6-40-15,-4 10 8 16,3 3-16-16,-9 20 36 15,0 10-24-15,-6 11 32 16,3-3-32-16,-6 1 12 16,2-9-20-16,-2-5-8 15,6-9-4-15,-3-10 20 16,3-3-12-16,-3-11 12 16,6-3-12-16,-3-8 12 15,6-3-16-15,-3-16-4 16,6 3 0-16,3-17-24 15,6 0 12-15,7-27-4 16,6 8 4-16,12-11-12 16,0 8 12-16,3-5 4 15,0 19 4-15,-6 3-20 16,-3 13 12-16,-3 17 40 16,-7 11-20-16,-5 19 96 15,-1 8-60-15,-8 22 56 16,-1 2-60-16,-3 12 68 15,0-6-64-15,-3-2-8 16,3-9-24-16,4-11-144 16,-1-8 72-16</inkml:trace>
          <inkml:trace contextRef="#ctx0" brushRef="#br0" timeOffset="-174505.6397">3660 2240 852 0,'15'-14'316'0,"-15"14"-248"0,15-24-16 0,-9 10 208 15,4 6-152-15,-7-11 184 16,3 2-164-16,-9-10 20 16,0 2-84-16,-16-10 48 15,1 7-64-15,-13-5 64 16,3 9-64-16,-12 2 44 16,3 6-52-16,-6 5 8 15,6 8-32-15,-6 8 20 16,6 9-24-16,-6 11-12 15,15 2-4-15,-6 17-16 16,10 2 12-16,-4 23-12 16,6-1 8-16,1 31 24 0,9-4-4 15,-1 48 32-15,7-15-24 0,0 25 32 16,6-16-32-16,-3 16-12 16,3-19-8-16,-6 0 40 15,3-19-24-15,-10-3 8 16,4-16-12-16,-9-14-24 15,5-19 8-15,-11-14-128 16,5-13 76-16,-9-14-296 16,4-8 200-16</inkml:trace>
          <inkml:trace contextRef="#ctx0" brushRef="#br0" timeOffset="-174266.861">2794 2803 1476 0,'12'-8'544'0,"-12"8"-420"0,46-22-36 16,-9 14 232-1,0 5-192-15,25-10 72 16,0 2-120-16,21-3-36 15,-6 3-28-15,15-5-392 16,-6 5 204-16,4-8-988 16,-13 2 648-16</inkml:trace>
          <inkml:trace contextRef="#ctx0" brushRef="#br0" timeOffset="-173819.2778">3860 2612 1204 0,'-16'11'448'0,"16"-11"-348"0,-21 22-32 0,8-9 284 15,7 1-208-15,-9 5 100 16,6 0-144-16,-7 17 60 15,7 0-96-15,3 18-4 16,3 4-40-16,6 10 4 16,6-5-12-16,10 0-16 15,5-14 0-15,13-10-112 16,0-9 64-16,9-17-48 16,-3-4 56-16,1-23 16 15,-7-5 16-15,0-25 20 16,-7-3-4-16,-2-16 8 15,-6 9-8-15,-10-9 68 16,0 8-40-16,-12-2 32 16,0 13-36-16,-15 0 52 15,-1 14-44-15,-14 8-24 16,5 8-12-16,-12 12-8 0,6 4 0 16,-6 9-88-16,6 6 48 0,4-1-424 15,5 3 256-15</inkml:trace>
        </inkml:traceGroup>
        <inkml:traceGroup>
          <inkml:annotationXML>
            <emma:emma xmlns:emma="http://www.w3.org/2003/04/emma" version="1.0">
              <emma:interpretation id="{5073EC34-032B-4E8E-8C16-5DDFC35733B1}" emma:medium="tactile" emma:mode="ink">
                <msink:context xmlns:msink="http://schemas.microsoft.com/ink/2010/main" type="inkWord" rotatedBoundingBox="18053,13793 18614,13747 18709,14912 18148,1495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85841.0986">7769 2414 880 0,'3'0'328'0,"-3"0"-256"0,4 5-16 16,-4-2 132 0,0 2-112-16,-4 6 96 15,4 3-104-15,-6 8 12 16,0 3-48-16,-9 10 48 0,2 1-44 15,-5 8 28-15,3-1-36 0,-7 4-8 16,4-3-12-16,-10 0 4 16,6-3-8-16,-9-3 16 15,7 0-12 1,-7-8-4-16,6 1 0 0,-5-7 4 16,8 1-4-16,-9-11 8 15,10 2-8-15,-7-8-12 16,9 0 4-16,-8-5 12 15,11 3-4-15,-2-6-12 16,9 0 4-16,-1-6-16 16,7 1 12-16,3-9-4 15,3 0 4-15,3-13 0 16,7 0 0-16,2-20-12 16,4 9 12-16,8-17 20 15,1 8-4-15,0-10 16 16,0 10-16-16,-1-7 16 15,1 10-16-15,-3-14 4 16,-1 12-4-16,1-15-8 16,-4 9 4-16,-2-8 4 15,-4 16-4-15,-2 3-12 16,-1 11 4-16,-6-5 28 16,3 13-12-16,-9-3 4 15,0 9-8-15,-9-4 12 16,3 7-12-16,-9-6-4 15,-1 5 0-15,-5 0 28 16,5 9-16-16,-5-1 20 0,2 4-20 0,-5 4-44 16,5 6 16-16,-9 3 12 15,7 3 0-15,-7-3-8 16,10 3 4-16,-4-1 4 16,10 4 0-16,-4 8-20 15,7-1 12-15,9 23 4 16,9 5 4-16,7 22 44 15,2-3-24-15,13 25 52 16,3-6-40-16,12 14 72 16,3-11-56-16,10 0-8 15,-7-16-24-15,1-3 16 16,-10-14-20-16,-6-16-108 16,-10-8 48-16</inkml:trace>
        </inkml:traceGroup>
        <inkml:traceGroup>
          <inkml:annotationXML>
            <emma:emma xmlns:emma="http://www.w3.org/2003/04/emma" version="1.0">
              <emma:interpretation id="{4446E728-FDC4-44C0-8E0A-F6329D160FC5}" emma:medium="tactile" emma:mode="ink">
                <msink:context xmlns:msink="http://schemas.microsoft.com/ink/2010/main" type="inkWord" rotatedBoundingBox="19284,13807 23557,13459 23695,15158 19422,1550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83979.8967">8635 2088 892 0,'-3'8'332'0,"3"-8"-260"0,9 30-20 0,-9-2 204 16,3 2-152-16,-9 27 232 16,3 6-192-16,-9 28 104 15,-1-7-140-15,-2 15-8 16,3-11-60-1,-4-3 28-15,7-14-40 0,-3-6-16 16,2-13-4-16,-5-2-132 16,6-12 68-16,0-8-216 15,2-8 152-15,7-14-560 16,7-2 380-16</inkml:trace>
          <inkml:trace contextRef="#ctx0" brushRef="#br0" timeOffset="-84278.5845">8623 2082 1144 0,'-16'-2'420'0,"16"2"-324"0,-12-8-28 0,6 2 208 16,3 6-164-16,-3-8 52 16,6 8-96-16,-4-6-24 15,4 4-28-15,0-4-28 16,7 6 4-16,5-3-32 15,6 3 24-15,10-8 4 16,0 8 12-16,6-5 0 16,0 5 0-16,6 0-12 15,-3 5 8-15,3 1 4 16,-6 5 0-16,-7 2 8 16,-2 4-4-16,-13 7 52 15,-6 1-32-15,-15 11 16 16,-3 2-24-16,-13 8 0 15,1-2-8-15,-13 3-8 16,3-1 4-16,-9-7 12 0,9-6-8 16,-6-6 16-16,12-2-16 0,0-9 4 15,10 0-4-15,2-7 64 16,7-1-40-16,3-8-12 16,6 3-12-16,9-9-28 15,7 3 12-15,14-5-24 16,4 0 20-16,9 3-4 15,1 2 8-15,5 3 8 16,-3 5 0-16,0 3 8 16,-3 6-4-16,-12 14 32 15,-6 4-20-15,-22 18 84 16,-6 4-56-16,-22 12 68 16,-3-6-64-16,-18 3 44 15,3-5-52-15,-15-9 16 16,8-8-36-16,-11-13-60 15,8-9 16-15,1-16-280 16,12-6 168-16</inkml:trace>
          <inkml:trace contextRef="#ctx0" brushRef="#br0" timeOffset="-83123.1094">9297 2792 1300 0,'-6'2'480'0,"6"-2"-372"0,3-11-32 0,0-2-24 16,7 2-44-16,2-17-20 15,6 1 4-15,4-9-4 16,-1 6 4-16,1-3 8 16,0 6 0-16,-7 5 8 15,0 11-4-15,-8 3 200 16,-1 8-112-16,-9 0 44 16,3 5-84-16,-13 9-12 15,4 5-24-15,-3 17-4 16,3 2-4-16,-4 12-16 15,7-1 4-15,0 6-32 16,3-3 20-16,3 0-84 0,3-6 60 16,0-7-100-16,3-9 80 15,3-8 4-15,1-3 32 0,2-14 44 16,3-2-12-16,4-11 16 16,2 2-12-16,1-13 36 15,3 3-24-15,-1-17 20 16,1 3-24-16,3-20-8 15,-4 7-8-15,1-15 4 16,-4 12-4-16,-2-4 24 16,2 15-16-16,-8 2 40 15,-4 14-28-15,-3 2 20 16,0 12-24-16,-6 10 60 16,0 6-44-16,-6 22 80 15,3 5-64-15,-3 9 80 16,3-3-76-16,3-1 24 15,3-1-44-15,3-7-40 16,3-2 0-16,7-8-264 16,2-6 148-16,13-11-788 15,0 0 504-15</inkml:trace>
          <inkml:trace contextRef="#ctx0" brushRef="#br0" timeOffset="-72792.8661">10030 2641 1828 0,'4'-5'676'0,"-4"5"-524"0,12-6-44 0,3 3 64 16,4 1-116-16,15-9 76 16,6 0-76-16,24-6 24 15,4 6-48-15,18-2 8 16,-2 4-24-16,8 4-492 15,-12 2 260-15</inkml:trace>
          <inkml:trace contextRef="#ctx0" brushRef="#br0" timeOffset="-73062.8884">10699 1970 1100 0,'9'0'408'0,"-9"0"-316"0,6-13-28 0,-3 7 204 16,0 3-160-16,-3-5 28 16,0 0-84-16,-6-3 48 15,3 3-60-15,-6-3 64 16,0 5-64-16,-10 1-16 15,4 2-16-15,-10 3-8 16,4 3 0-16,-7 5 8 16,3 3-4-16,-6 3-20 15,7 2 8-15,-4 6-12 16,7 3 8-16,-4 5 0 16,6 3 4-16,-2 16 32 15,9 0-12-15,-7 25-4 16,7-3-4-16,-4 28 28 15,4-6-16-15,0 16 4 16,6-10-12-16,-4 8 4 16,4-11-8-16,-3 2 16 15,6-18-12-15,-10-6 32 16,7-14-24-16,-12-8-144 16,6-11 64-16,-10-5-288 15,7-12 192-15,-7-10-400 16,7-6 316-16</inkml:trace>
          <inkml:trace contextRef="#ctx0" brushRef="#br0" timeOffset="-72044.2356">10754 2545 1560 0,'10'-3'576'0,"-10"3"-448"0,37-13-36 0,-7 7 224 16,4 4-192-16,25-9 64 15,-1 0-112-15,19-6-52 16,0 4-20-16,16-9-628 15,-10 5 336-15</inkml:trace>
          <inkml:trace contextRef="#ctx0" brushRef="#br0" timeOffset="-72281.6187">11407 2055 904 0,'0'-25'332'0,"0"25"-256"0,-6-27-24 0,0 13 256 16,3 6-180-16,-9-11 88 15,2 5-124-15,-8-5 60 16,6 3-88-16,-7-1 108 16,4 9-96-16,-4 3 48 15,4 7-68-15,-4 12-16 16,4 5-24-16,-7 11-28 15,7 6 4-15,-7 19 4 16,4-1 4-16,-4 31-12 16,4-5 8-16,-1 40 4 15,7-8 0-15,-3 34 8 16,5-15-4-16,-5 20 8 16,6-14-8-16,-7-14-100 15,4-25 52-15,-6-13-60 16,5-19 60-16,-8-14-296 15,5-14 188-15,-2-16-452 16,2-3 340-16</inkml:trace>
          <inkml:trace contextRef="#ctx0" brushRef="#br0" timeOffset="-71276.2235">11568 2655 996 0,'3'0'368'0,"-3"0"-284"0,12 2-24 16,-6-2 240-1,0 0-176-15,7-5 100 16,2 2-132-16,3-10 0 15,1 2-52-15,6-9-28 16,-1 4-4-16,4-3-8 16,0 5 0-16,-7-5 32 15,-2 5-16-15,-10-8 12 0,0 6-16 16,-9-6 44-16,-3 3-28 0,-9-6 20 31,3 9-28-31,-7-3 72 0,4 5-56 0,-7 0 68 16,4 6-64-16,-3 11-36 15,2 8-4-15,-9 8-20 16,7 6 8-16,-10 10 8 16,7 3 4-16,-7 15-12 15,9-1 8-15,1 11 56 16,9-6-28-16,12 1 32 16,6-9-28-16,13-5 36 15,5-9-36-15,20-7-4 16,-1-4-16-16,18-18-156 15,-2-6 80-15,15-28-668 16,-3-5 408-16</inkml:trace>
          <inkml:trace contextRef="#ctx0" brushRef="#br0" timeOffset="-70828.5127">12304 2343 1068 0,'-3'-11'396'0,"3"11"-308"0,0 0-24 0,0 2 264 15,3 1-192-15,-3 3 0 16,6 2-84-16,0 11 60 15,3 3-64-15,-2 13 32 16,-1 1-48-16,-6 19 16 16,0 0-28-16,-3 10 60 15,3 1-44-15,-3-6 20 16,3-5-36-16,-4-6 28 16,8-10-32-16,-4-12 84 15,0-5-56-15,-4-14 4 16,4-5-28-16,-3-25-64 15,0 3 20-15,3-28-16 16,6 1 24-16,10-17-8 16,2 8 12-16,13-11 80 15,0 14-40-15,12-3 8 16,0 12-20-16,13 2-12 16,-1 13 0-16,7 9-312 15,-4 8 168-15</inkml:trace>
        </inkml:traceGroup>
        <inkml:traceGroup>
          <inkml:annotationXML>
            <emma:emma xmlns:emma="http://www.w3.org/2003/04/emma" version="1.0">
              <emma:interpretation id="{85F8A315-EEFD-4089-A20A-1B99772EEBEE}" emma:medium="tactile" emma:mode="ink">
                <msink:context xmlns:msink="http://schemas.microsoft.com/ink/2010/main" type="inkWord" rotatedBoundingBox="25554,12594 31032,12148 31195,14145 25717,14591"/>
              </emma:interpretation>
            </emma:emma>
          </inkml:annotationXML>
          <inkml:trace contextRef="#ctx0" brushRef="#br0" timeOffset="-65507.4302">14771 900 880 0,'-6'-9'328'0,"6"9"-256"0,3-5-16 0,-3 2 212 16,0 6-156-16,0-3 132 15,3 0-140-15,-3 0-12 16,0 0-56-16,0 5 36 16,6 4-40-16,-3 7 64 15,4 3-56-15,-10 17 28 16,3-1-40-16,-7 20 52 15,1 3-44-15,-6 32 20 16,6-5-36-16,0 11 8 16,2-9-16-16,4 1-8 15,4-11 0-15,2-12 4 16,6-10-4-16,3-19-28 16,1-9 12-16,2-21-20 15,4-6 16-15,3-20-16 16,-1 1 16-16,4-11 0 15,0 3 8-15,6-9 0 16,-4 6 0-16,7-17 8 16,-3 6 0-16,3-19 0 15,0 5 0-15,0-10 0 16,0 7 0-16,-6-8-20 0,-7 12 12 16,1-20-4-16,0 14 4 0,-7-9-44 15,-2 9 24-15,-4 2 8 16,0 15 8-16,-6 7 12 15,4 11 0-15,-4 12-12 16,0 7 8 0,-9 20 64-16,3 5-32 0,-6 22 96 15,3 3-72-15,-7 19 108 16,4-3-88-16,-9 30 104 16,6 4-100-16,-4 15 4 15,4-10-44-15,3 5-8 16,3-14-16-16,0-11-8 15,6-16 0-15,0-13-128 16,3-15 68-16,-3-16-172 16,0-8 128-16</inkml:trace>
          <inkml:trace contextRef="#ctx0" brushRef="#br0" timeOffset="-60513.5311">15754 1434 976 0,'-3'-3'360'16,"3"3"-280"-16,0-6-20 0,0 4 44 16,6-1-68-16,3-5 4 15,7 2-24-15,-1-5-12 16,0 3 0-16,1-3-4 16,2 6 0-16,-5 2 8 15,-1 6-4-15,-3 5 184 16,0 5-104-16,-6 12 108 15,1 2-112-15,-8 12 56 16,1 2-80-16,-3 8-12 16,0 0-28-16,-3 3-12 15,3-2 0-15,0-4 20 16,2-7-12-16,-2-12 12 0,3-8-12 0,0-11 20 16,3-2-20-16,-3-17 4 15,6-3-8-15,-3-10-24 16,6-1 8-16,4-11-12 15,2 1 8-15,3-12-36 16,4 9 28-16,8-17-36 16,1 9 32-16,9-9 0 15,0 11 16-15,0 11-12 16,0 11 12-16,-9 19 4 16,-7 12 4-16,-8 21 112 15,-7 5-60-15,-12 17 84 16,-1-2-76-16,-5 4 40 15,6-1-60-15,0-1-20 16,6-3-12-16,3-8-212 16,3-8 112-16</inkml:trace>
          <inkml:trace contextRef="#ctx0" brushRef="#br0" timeOffset="-60153.3072">16441 1540 1360 0,'6'-8'504'0,"-6"8"-392"0,25-5-32 15,-10-1 80-15,0 1-104 0,10-9 24 16,3 0-48-16,-1-10-20 16,1 4-8-16,-3-7 12 15,0 8-8-15,-10 2-20 16,0 7 4-16,-9 4 40 15,1 9-20-15,-7 10 44 16,0 4-32-16,-3 8-12 16,-1 2-8-16,1 6-4 15,3 0 0-15,-3 5-12 16,6-2 8-16,-3 5-4 16,3 0 0-16,-6 5-56 15,3-2 36-15,-3-8-84 16,3-6 60-16,-3-14-212 15,0-2 148-15,0-17-344 16,3-2 260-16</inkml:trace>
          <inkml:trace contextRef="#ctx0" brushRef="#br0" timeOffset="-59957.0848">16767 1083 1432 0,'3'8'532'0,"-3"-8"-412"0,0 0-36 0,0 3 32 16,7 2-80-16</inkml:trace>
          <inkml:trace contextRef="#ctx0" brushRef="#br0" timeOffset="-59356.8233">17802 798 1144 0,'-6'-24'420'0,"6"24"-324"0,-6-31-28 0,0 18 216 16,0 2-168-16,-10-14 104 16,4 6-128-16,-13-6 0 15,7 6-52-15,-10 3 28 16,3 8-40-16,-8 10-16 15,2 7-4-15,-9 18 8 16,6 9-8-16,-3 35-4 16,6 3 0-16,0 49 64 15,7 0-36-15,-4 47 32 16,9-14-36-16,-5 22 0 16,8-19-16-16,-5 5-16 15,2-24 0-15,-5-9 20 16,5-21-8-16,-5-12-64 15,2-18 28-15,-9-15-128 16,13-15 84-16,-10-15-292 16,6-7 204-16,1-15-340 15,-1-5 280-15,-2-16-316 16,11 0 308-16</inkml:trace>
          <inkml:trace contextRef="#ctx0" brushRef="#br0" timeOffset="-59140.6499">16986 1532 1632 0,'12'-5'604'0,"-12"5"-472"0,71-22-32 0,-31 8 284 15,0 3-228-15,31-11 88 16,0 6-144-1,15-6-40-15,-3 11-40 16,10 0-448 0,-13 0 236-16</inkml:trace>
          <inkml:trace contextRef="#ctx0" brushRef="#br0" timeOffset="-58486.7486">17922 1455 1268 0,'-12'-2'468'0,"12"2"-364"0,-15 22-28 0,6-6 136 16,2 3-132-16,-5 11 124 15,3 3-116-15,0 19 8 16,2 0-56-16,10 14-8 15,7-3-20-15,11-6-8 16,4-10 0-16,15-17-40 16,3-11 20-16,16-30-72 15,-13-8 48-15,3-27 16 16,-3-1 20-16,-9-19 12 16,-3 6-4-16,-15-6 68 15,-4 12-40-15,-18-4 156 16,0 14-108-16,-19 6 48 15,1 11-80-15,-19 13-24 16,6 8-16-16,-12 15-96 16,6 7 48-16,-4 9-336 15,11-1 208-15,8 9-1108 16,10 3 708-16</inkml:trace>
          <inkml:trace contextRef="#ctx0" brushRef="#br0" timeOffset="-57797.138">18736 1346 880 0,'-6'3'328'0,"6"-3"-256"0,0 5-16 0,0-2 188 16,0 2-144-16,0 6 108 15,0 3-120-15,0 8 60 16,0 5-88-16,-4 17 100 16,4 0-88-16,-3 16 60 15,0-2-76-15,-3 5 40 16,3-3-56-16,0-11 16 16,3-8-36-16,-3-11 36 15,3-5-32-15,-6-17 64 16,6-2-48-16,-6-20-44 15,6 0 0-15,-3-16-4 16,3 0 8-16,3-14-12 16,3 0 8-16,12-8-24 15,1 9 16-15,12-9 4 16,-1 8 8-16,13 0-12 16,1 11 8-16,5 6 4 15,-3 10 0-15,0 9-124 16,-6 11 68-16,0 2-656 15,-6 6 392-15,9 0-664 0</inkml:trace>
          <inkml:trace contextRef="#ctx0" brushRef="#br0" timeOffset="-56684.7479">19426 1502 1144 0,'-3'-6'420'0,"6"4"-324"0,3 2-28 16,6-3 32-16,-3 3-68 0,13 0 68 15,-3 3-60-15,-7 2 88 16,6 3-72 0,-5 9 140-16,-7 8-112 0,-6 7 76 0,-6 7-92 15,3 13 44-15,-7 5-68 16,1 1 4-16,0-6-28 16,6-14-20-16,0-8-4 15,0-8 20-15,3-11-8 16,-7-5-40-16,1-12 20 15,6-8-8-15,0-5 12 16,13-8-12-16,-7-3 12 0,6-3-12 16,0-3 8-16,13-2 8 15,-3-3 4-15,2-6 0 16,4 3 0-16,3-5-20 16,3 5 12-16,0 9-4 15,-7 10 4-15,-2 14 0 16,-7 14 0-16,-5 13 24 15,-7 9-8-15,-6 8 60 16,-3 5-40-16,-10 3 52 16,4 3-48-16,0 0 20 15,-3 2-32-15,2 4-8 16,4-6-8-16,0-9-16 16,3-5 8-16,-3-8 4 15,3-5 0-15,0-6 8 16,0-3-4-16,3-8-4 0,-7-6 4 15,7-2-32-15,7-6 16 16,-4-8-20-16,9-8 16 16,0-5-36-16,10-12 32 15,6-2-36-15,9-3 32 16,6-3-8-16,3 0 20 16,0 12 8-16,-3 4 4 15,-3 12-20-15,-6 13 12 16,-3 9 48-16,0 13-20 15,-13 8 104-15,-5 9-68 16,-7 11 124-16,-6-1-100 16,-6 9 84-16,6 5-96 0,-3 6 4 15,3-3-48-15,3-5-32 16,9-9 4-16,3-8-280 16,1-11 152-16,5-11-956 15,-5-13 604-15,-1-11-444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2T00:33:07.619"/>
    </inkml:context>
    <inkml:brush xml:id="br0">
      <inkml:brushProperty name="width" value="0.11667" units="cm"/>
      <inkml:brushProperty name="height" value="0.11667" units="cm"/>
      <inkml:brushProperty name="fitToCurve" value="1"/>
    </inkml:brush>
  </inkml:definitions>
  <inkml:traceGroup>
    <inkml:annotationXML>
      <emma:emma xmlns:emma="http://www.w3.org/2003/04/emma" version="1.0">
        <emma:interpretation id="{4DBC4C83-4E62-4A4F-B113-6D9BBEAF7381}" emma:medium="tactile" emma:mode="ink">
          <msink:context xmlns:msink="http://schemas.microsoft.com/ink/2010/main" type="writingRegion" rotatedBoundingBox="14182,9976 16335,9976 16335,11733 14182,11733"/>
        </emma:interpretation>
      </emma:emma>
    </inkml:annotationXML>
    <inkml:traceGroup>
      <inkml:annotationXML>
        <emma:emma xmlns:emma="http://www.w3.org/2003/04/emma" version="1.0">
          <emma:interpretation id="{B253DABE-1E1F-4EE5-B626-053DD9ED2622}" emma:medium="tactile" emma:mode="ink">
            <msink:context xmlns:msink="http://schemas.microsoft.com/ink/2010/main" type="paragraph" rotatedBoundingBox="14182,9976 16335,9976 16335,11733 14182,11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7F08B4-9C06-40FF-8B32-D8779B1A8A18}" emma:medium="tactile" emma:mode="ink">
              <msink:context xmlns:msink="http://schemas.microsoft.com/ink/2010/main" type="line" rotatedBoundingBox="14182,9976 16335,9976 16335,11733 14182,11733"/>
            </emma:interpretation>
          </emma:emma>
        </inkml:annotationXML>
        <inkml:traceGroup>
          <inkml:annotationXML>
            <emma:emma xmlns:emma="http://www.w3.org/2003/04/emma" version="1.0">
              <emma:interpretation id="{207008A7-67FA-4587-A983-7E2FABC39B36}" emma:medium="tactile" emma:mode="ink">
                <msink:context xmlns:msink="http://schemas.microsoft.com/ink/2010/main" type="inkWord" rotatedBoundingBox="14182,9976 16335,9976 16335,11733 14182,11733"/>
              </emma:interpretation>
            </emma:emma>
          </inkml:annotationXML>
          <inkml:trace contextRef="#ctx0" brushRef="#br0">3315-23 456 0,'-6'0'168'0,"6"0"-128"0,15 0-16 0,-3-5 44 31,4 2-44-31,12-10 112 15,5-1-76-15,14-19 108 0,-1 0-96 0,25-30 60 16,0 0-76-16,27-27 100 16,-5 8-84-16,33-28 68 15,-6 9-80-15,28-22 84 16,-16 19-84-16,16-25 8 16,-18 22-44-16,-4-5 68 15,-9 24-56-15,-12 6 4 16,-16 22-24-16,-12 2 8 15,-12 14-16-15,-19 1 24 16,-15 15-20-16,-4 4-12 16,-5 7-4-16,-7 1 40 15,-5 8-24-15,-4-6-168 16,3 6 84-16,-3-1-308 16,0 7 212-16</inkml:trace>
          <inkml:trace contextRef="#ctx0" brushRef="#br0" timeOffset="343.1599">4932-1548 904 0,'-6'0'332'0,"6"0"-256"0,12 0-24 0,-6-5 8 16,4-3-44-16,14-14 48 15,4 3-36-15,24-17 56 16,1 3-48-16,11-3 20 16,-8 6-36-16,2 6-8 15,-5 10-8-15,-10 9 92 16,-6 10-52-16,-19 14 140 15,4 11-104-15,-22 14 44 16,-3 0-76-16,-25 24 0 16,7 4-28-16,-16 7 4 15,6-5-12-15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2T00:33:12.423"/>
    </inkml:context>
    <inkml:brush xml:id="br0">
      <inkml:brushProperty name="width" value="0.11667" units="cm"/>
      <inkml:brushProperty name="height" value="0.11667" units="cm"/>
      <inkml:brushProperty name="fitToCurve" value="1"/>
    </inkml:brush>
  </inkml:definitions>
  <inkml:traceGroup>
    <inkml:annotationXML>
      <emma:emma xmlns:emma="http://www.w3.org/2003/04/emma" version="1.0">
        <emma:interpretation id="{D3EE1182-4778-4458-9291-0ED0E19878C6}" emma:medium="tactile" emma:mode="ink">
          <msink:context xmlns:msink="http://schemas.microsoft.com/ink/2010/main" type="writingRegion" rotatedBoundingBox="25302,10118 27896,10118 27896,11876 25302,11876"/>
        </emma:interpretation>
      </emma:emma>
    </inkml:annotationXML>
    <inkml:traceGroup>
      <inkml:annotationXML>
        <emma:emma xmlns:emma="http://www.w3.org/2003/04/emma" version="1.0">
          <emma:interpretation id="{EA11D41D-5AFD-472B-BE25-9B34BD2B968C}" emma:medium="tactile" emma:mode="ink">
            <msink:context xmlns:msink="http://schemas.microsoft.com/ink/2010/main" type="paragraph" rotatedBoundingBox="25302,10118 27896,10118 27896,11876 25302,11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1F62B8-37E9-4042-8CC6-56B764FC1600}" emma:medium="tactile" emma:mode="ink">
              <msink:context xmlns:msink="http://schemas.microsoft.com/ink/2010/main" type="line" rotatedBoundingBox="25302,10118 27896,10118 27896,11876 25302,11876"/>
            </emma:interpretation>
          </emma:emma>
        </inkml:annotationXML>
        <inkml:traceGroup>
          <inkml:annotationXML>
            <emma:emma xmlns:emma="http://www.w3.org/2003/04/emma" version="1.0">
              <emma:interpretation id="{B9200506-99A9-436E-B3AD-7ECC713487B0}" emma:medium="tactile" emma:mode="ink">
                <msink:context xmlns:msink="http://schemas.microsoft.com/ink/2010/main" type="inkWord" rotatedBoundingBox="25302,10118 27896,10118 27896,11876 25302,11876"/>
              </emma:interpretation>
            </emma:emma>
          </inkml:annotationXML>
          <inkml:trace contextRef="#ctx0" brushRef="#br0">14666-967 1204 0,'-12'-6'448'0,"12"6"-348"0,-6-5-32 0,0-1 144 16,3 6-132-16,-7-8 116 16,1 0-112-16,-6-11 28 15,5 2-68-15,-8-10 4 16,3 5-32-16,-7-14 20 16,7 4-24-16,-4-18 12 15,7 6-12-15,-1-10-24 16,4 7 4-16,0-8 12 15,3 6 0-15,0 3 16 16,3 10-12-16,-4 0 60 16,7 14-40-16,-6 1 52 15,6 10-48-15,-3 2 80 16,3 7-60-16,-3-1 0 16,3 3-32-16,6 3 40 15,3 5-32-15,19 3 56 0,6 3-48 16,31 2 88-16,-1 3-68 0,35 0-28 15,0 3-16-15</inkml:trace>
          <inkml:trace contextRef="#ctx0" brushRef="#br0" timeOffset="-752.5154">14552-1518 1172 0,'0'0'436'0,"0"0"-340"0,10 0-24 0,-4 0 180 15,3 11-152-15,13-2 144 16,5 7-140-16,16 9 44 16,0 5-88-16,25 16 80 15,0 1-80-15,24 10 96 16,-5-2-92-16,30 19 68 15,-6-6-76-15,24 26 40 16,-12-4-56-16,25 22 76 16,-15-10-64-16,18 7 44 15,-19-16-56-15,10 3 8 0,-22-14-32 16,6-2 28-16,-21-12-28 0,0-5 4 16,-16-11-12-16,-15-5-24 15,-12-9 8-15,-13-11-24 16,-15-8 20-16,-13-5-172 15,-2 0 104-15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2T00:33:17.199"/>
    </inkml:context>
    <inkml:brush xml:id="br0">
      <inkml:brushProperty name="width" value="0.11667" units="cm"/>
      <inkml:brushProperty name="height" value="0.11667" units="cm"/>
      <inkml:brushProperty name="fitToCurve" value="1"/>
    </inkml:brush>
  </inkml:definitions>
  <inkml:traceGroup>
    <inkml:annotationXML>
      <emma:emma xmlns:emma="http://www.w3.org/2003/04/emma" version="1.0">
        <emma:interpretation id="{C9A2F496-3ADC-4DC3-B284-BE3E6A079735}" emma:medium="tactile" emma:mode="ink">
          <msink:context xmlns:msink="http://schemas.microsoft.com/ink/2010/main" type="writingRegion" rotatedBoundingBox="20275,10249 20974,10249 20974,11670 20275,11670"/>
        </emma:interpretation>
      </emma:emma>
    </inkml:annotationXML>
    <inkml:traceGroup>
      <inkml:annotationXML>
        <emma:emma xmlns:emma="http://www.w3.org/2003/04/emma" version="1.0">
          <emma:interpretation id="{6043C463-45D7-43C9-913D-B3519D761A84}" emma:medium="tactile" emma:mode="ink">
            <msink:context xmlns:msink="http://schemas.microsoft.com/ink/2010/main" type="paragraph" rotatedBoundingBox="20275,10249 20974,10249 20974,11670 20275,116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7579C7-0206-46DE-ACCF-E99BFA56EBD1}" emma:medium="tactile" emma:mode="ink">
              <msink:context xmlns:msink="http://schemas.microsoft.com/ink/2010/main" type="line" rotatedBoundingBox="20275,10249 20974,10249 20974,11670 20275,11670"/>
            </emma:interpretation>
          </emma:emma>
        </inkml:annotationXML>
        <inkml:traceGroup>
          <inkml:annotationXML>
            <emma:emma xmlns:emma="http://www.w3.org/2003/04/emma" version="1.0">
              <emma:interpretation id="{B36DFBD4-A76F-4BA0-8D32-1C74AC3A869A}" emma:medium="tactile" emma:mode="ink">
                <msink:context xmlns:msink="http://schemas.microsoft.com/ink/2010/main" type="inkWord" rotatedBoundingBox="20275,10249 20974,10249 20974,11670 20275,11670"/>
              </emma:interpretation>
            </emma:emma>
          </inkml:annotationXML>
          <inkml:trace contextRef="#ctx0" brushRef="#br0">9661-1397 1132 0,'-7'-11'420'0,"7"11"-328"0,-6-6-24 0,0 4 200 16,6 4-160-16,-9 4 20 16,3 5-80-16,-16 14-48 15,7 2-4-15,-13 14 8 16,6 3 0-16,-8 0-36 15,5-6 16-15,-3-8-248 16,7-3 144-16,-1-7-424 16,10-7 304-16</inkml:trace>
          <inkml:trace contextRef="#ctx0" brushRef="#br0" timeOffset="-363.2144">9577-1471 820 0,'0'5'304'0,"0"-5"-236"0,4 6-20 0,-4-1 160 15,6 6-124-15,-3 22 80 16,3 8-96-16,-3 28 124 16,3-1-112-16,-6 36 88 15,6 3-100-15,-12 8 48 16,6-14-72-16,-3 3 84 16,3-13-72-16,-3 2 0 15,3-14-36-15,-3 1-4 16,3-12-8-16,0-8 4 15,3-8-8-15,-3-8-48 16,3-14 28-16,-3-16-164 16,3-9 100-16,-3-24-452 15,6 0 300-15</inkml:trace>
          <inkml:trace contextRef="#ctx0" brushRef="#br0" timeOffset="180.5967">9664-1498 1040 0,'37'-9'384'0,"-37"9"-300"0,58 20-20 16,-24-4 324 0,0 0-224-16,15 14 144 0,-3 1-180 0,4 1-68 15,-7-1-40-15,3-15-656 16,-6-2 348-16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2T00:28:11.839"/>
    </inkml:context>
    <inkml:brush xml:id="br0">
      <inkml:brushProperty name="width" value="0.11667" units="cm"/>
      <inkml:brushProperty name="height" value="0.11667" units="cm"/>
      <inkml:brushProperty name="fitToCurve" value="1"/>
    </inkml:brush>
  </inkml:definitions>
  <inkml:traceGroup>
    <inkml:annotationXML>
      <emma:emma xmlns:emma="http://www.w3.org/2003/04/emma" version="1.0">
        <emma:interpretation id="{03F176A7-9D77-44B4-B0EC-676B43E0FF75}" emma:medium="tactile" emma:mode="ink">
          <msink:context xmlns:msink="http://schemas.microsoft.com/ink/2010/main" type="writingRegion" rotatedBoundingBox="21493,9751 25997,9813 25985,10680 21481,10619"/>
        </emma:interpretation>
      </emma:emma>
    </inkml:annotationXML>
    <inkml:traceGroup>
      <inkml:annotationXML>
        <emma:emma xmlns:emma="http://www.w3.org/2003/04/emma" version="1.0">
          <emma:interpretation id="{C1A495C2-FB81-4218-887C-7EDBDE43EA46}" emma:medium="tactile" emma:mode="ink">
            <msink:context xmlns:msink="http://schemas.microsoft.com/ink/2010/main" type="paragraph" rotatedBoundingBox="21493,9751 25997,9813 25985,10680 21481,10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4DC436-1F08-4D61-9DDB-3BB916E1E4A1}" emma:medium="tactile" emma:mode="ink">
              <msink:context xmlns:msink="http://schemas.microsoft.com/ink/2010/main" type="line" rotatedBoundingBox="21493,9751 25997,9813 25985,10680 21481,10619"/>
            </emma:interpretation>
          </emma:emma>
        </inkml:annotationXML>
        <inkml:traceGroup>
          <inkml:annotationXML>
            <emma:emma xmlns:emma="http://www.w3.org/2003/04/emma" version="1.0">
              <emma:interpretation id="{73BBD9DF-B074-4673-8B4F-BA886409432C}" emma:medium="tactile" emma:mode="ink">
                <msink:context xmlns:msink="http://schemas.microsoft.com/ink/2010/main" type="inkWord" rotatedBoundingBox="21493,9751 25997,9813 25985,10680 21481,106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6766 1086 1068 0,'3'11'396'0,"-3"-11"-308"0,19 2-24 0,-7-4 276 16,4 2-200-16,11-14 64 16,7 0-120-16,12-10-32 15,1 5-32-15,5-9-16 16,-6 6 0-16,-6-5 12 16,-3 5-8-16,-9-11 16 15,-7 8-16-15,-8-10 4 16,-1 7-4-16,-12-10 28 15,-3 5-20-15,-9-2 48 16,2 10-36-16,-11 0 20 16,-1 12-28-16,-12 2 0 15,7 5-12-15,-13 12 4 16,9 10-8-16,-12 6-20 16,9 5 8-16,-6 6-12 15,12 8 8-15,-3 9 36 16,7-4-16-16,-1 20 8 15,7 0-8-15,2 8 92 16,10-9-56-16,9 9 52 16,9-5-56-16,19-4 24 15,9-10-36-15,31-22 52 16,3-19-44-16,28-28-24 16,-7-5-12-16,16-14-300 15,-12 3 164-15</inkml:trace>
          <inkml:trace contextRef="#ctx0" brushRef="#br0" timeOffset="437.6992">7795 757 1164 0,'-12'6'428'16,"12"-6"-332"-16,0-3-24 0,0 0 292 16,0 3-212-16,0-5 36 15,3-1-112-15,0-2-24 16,3 5-32-16,0-2 16 15,4 2-24-15,-4 6 32 16,3 5-28-16,-3 11 32 16,0 3-32-16,-3 25 12 15,0 2-16-15,-6 22 12 16,0-2-16-16,-3 2 32 16,3-6-24-16,-6-2 12 0,6-8-16 15,-3-11 0 1,2-8-4-16,1-12 36 0,3-7-20 0,-3-15 4 15,3-2-16-15,-3-16-16 16,6 0 0-16,3-20-4 16,4 6 0-16,8-30-12 15,7-3 12-15,18-14-12 16,3 9 8-16,10-6 8 16,-4 13 4-16,3 4-56 15,-5 16 32-15,-1 8-140 16,-6 14 92-16</inkml:trace>
          <inkml:trace contextRef="#ctx0" brushRef="#br0" timeOffset="1175.0801">8565 869 1328 0,'-6'-13'492'0,"6"13"-380"0,-3-3-32 0,3 0 164 16,6 1-148-16,-3-9 32 15,6 2-76-15,4-10-48 16,-1 3-8-16,4-9 0 15,-1 3 4-15,0-2 8 16,1 4-4-16,-7 1 16 16,3 8-12-16,-6 0 76 15,4 6-48-15,-7 5 24 16,0 3-40-16,-3 2 28 16,0 3-32-16,0 6 48 15,0 2-36-15,0 9 40 16,0 0-40-16,0 16-16 15,0 3-4-15,0 27-20 16,0 0 8-16,0 8 4 16,6-7 0-16,0-1 8 15,6-11-4-15,1-2 8 16,-1-12-8-16,0-2 8 16,4-9-8-16,-1-4 8 15,4-7-8-15,2-16 8 0,1-5-8 16,9-25 40-16,3 0-20 15,3-24 20-15,-1-1-24 0,5-29 16 16,2 7-20 0,-6-24 28-16,0 14-28 0,-4-1 40 15,-5 20-32 1,-6-6 4-16,-7 20-16 0,-9-1-104 16,-6 12 48-16,-6 4-308 15,6 10 196-15</inkml:trace>
          <inkml:trace contextRef="#ctx0" brushRef="#br0" timeOffset="1953.7944">9650 1146 1196 0,'18'-3'440'0,"-18"3"-340"16,40-8-32-16,-12 0 108 15,-7 2-112-15,16-13 16 16,0 0-44-16,3-11-16 15,-3 5-12-15,-6-10 12 16,-3 7-12-16,-10-5 76 16,-2 6-48-16,-13-6 84 15,-3 9-68-15,-13-4 44 16,4 4-56-16,-19 4 40 16,7 7-44-16,-13 2 16 15,6 11-32-15,-12 2 36 16,13 7-32-16,-17 7-4 15,14 6-12-15,-7 14 4 0,9-1-8 16,-6 20-4-16,6-3 4 16,1 11 48-16,8-6-28 0,4 6 24 15,9-8-28-15,9 11 28 16,6-9-32-16,9 1 56 16,10-9-40-16,9-10 4 15,9-7-24 1,16-26-104-16,6-9 48 0,18-27-244 15,-9-3 160-15</inkml:trace>
          <inkml:trace contextRef="#ctx0" brushRef="#br0" timeOffset="2462.8132">10571 722 1476 0,'-7'11'544'0,"7"-11"-420"0,-6-3-36 16,3-3 136 0,6 12-140-16,-3-6 52 15,0 0-76-15,6 3-12 16,-2 5-28-16,2 3 68 0,0 0-52 0,0 8 84 15,0 0-68-15,-6 14 28 16,3 0-48-16,-6 24 24 16,0 1-28-1,-6 16 8-15,3-6-20 0,-4 9-8 16,1-6-4-16,3-5-4 16,-3-9 0-16,3-10 8 15,6-12-4-15,-3-10 16 16,3-9-12-16,-4-18-48 15,8-7 24-15,-4-21-24 16,6-3 24-16,0-24 8 16,3 5 8-16,7-30-28 15,2 2 16-15,16-10-20 16,3 16 16-16,18-3 8 16,1 20 8-16,12 5-28 15,-4 14 16-15,4 13 68 16,0 11-32-16,3 9 0 15,-10 5-12-15,-8 5-784 16,-10 3 420-16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12T00:27:34.473"/>
    </inkml:context>
    <inkml:brush xml:id="br0">
      <inkml:brushProperty name="width" value="0.11667" units="cm"/>
      <inkml:brushProperty name="height" value="0.11667" units="cm"/>
      <inkml:brushProperty name="fitToCurve" value="1"/>
    </inkml:brush>
  </inkml:definitions>
  <inkml:traceGroup>
    <inkml:annotationXML>
      <emma:emma xmlns:emma="http://www.w3.org/2003/04/emma" version="1.0">
        <emma:interpretation id="{F3E182EB-B4CE-4E0E-872F-0804AE01850E}" emma:medium="tactile" emma:mode="ink">
          <msink:context xmlns:msink="http://schemas.microsoft.com/ink/2010/main" type="writingRegion" rotatedBoundingBox="12399,3812 27703,3846 27680,14072 12376,14038"/>
        </emma:interpretation>
      </emma:emma>
    </inkml:annotationXML>
    <inkml:traceGroup>
      <inkml:annotationXML>
        <emma:emma xmlns:emma="http://www.w3.org/2003/04/emma" version="1.0">
          <emma:interpretation id="{4A14980D-B046-4467-8A1F-4EB6BD8CF566}" emma:medium="tactile" emma:mode="ink">
            <msink:context xmlns:msink="http://schemas.microsoft.com/ink/2010/main" type="paragraph" rotatedBoundingBox="12387,3889 27573,3803 27588,6556 12402,6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140D7A-5851-4E93-B086-7FA77E8CADEA}" emma:medium="tactile" emma:mode="ink">
              <msink:context xmlns:msink="http://schemas.microsoft.com/ink/2010/main" type="line" rotatedBoundingBox="12387,3889 27573,3803 27588,6556 12402,6641"/>
            </emma:interpretation>
          </emma:emma>
        </inkml:annotationXML>
        <inkml:traceGroup>
          <inkml:annotationXML>
            <emma:emma xmlns:emma="http://www.w3.org/2003/04/emma" version="1.0">
              <emma:interpretation id="{E8CD8097-30A2-4449-B2FA-08F653E0C379}" emma:medium="tactile" emma:mode="ink">
                <msink:context xmlns:msink="http://schemas.microsoft.com/ink/2010/main" type="inkWord" rotatedBoundingBox="12388,4159 18298,4126 18308,5880 12398,59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-1548-4445 860 0,'0'-9'320'16,"0"9"-248"-16,0-13-20 0,0 5 136 16,0 2-112-16,-3-10 104 15,0 2-104-15,-6-11 48 16,3 3-72-16,-10 3 40 0,4 3-52 15,-10-3 32 1,4 13-40-16,-16-8 24 16,3 9-28-16,-15 0 72 0,6 5-56 0,-16 0-4 31,10 5-24-31,-6 9-20 0,9 5 0 16,0 8 12-16,9 6-4 0,-3 8-28 15,9 0 12-15,-6 9 4 16,6-1 8-16,-2 17-12 15,5-1 8-15,-3 20-4 16,10-8 0-16,-4 16 8 16,7-5 0-16,6 10-12 15,9-8 8-15,6-2-16 16,6-6 12-16,10-11 12 16,2-10 0-16,7-7 24 15,3-10-16-15,15-11 68 16,1-6-48-16,20-16 16 15,-2-5-32-15,15-17 20 16,-9-3-24-16,22-16 40 16,-10 3-28-16,13-25-4 15,-13 5-12-15,0-29-296 16,-9 4 156-16</inkml:trace>
          <inkml:trace contextRef="#ctx0" brushRef="#br0" timeOffset="796.5081">-790-4971 932 0,'-6'-14'348'0,"6"14"-272"0,3 0-20 16,-3 6 172 0,3 2-136-16,-3 11 112 15,3 3-116-15,-3 16 92 16,0 3-100-16,-3 36 80 16,0-6-92-16,-6 25 64 15,-1-3-76-15,-5 30 12 16,3-8-36-16,-10 14-12 15,7-17-12-15,-7 9 4 16,4-17-8-16,-1-5-4 0,10-17 4 16,-3-11 12-16,5-19-8 0,-2-11 24 15,6-8-20-15,-3-9 12 16,6-4-12 0,-3-7 0-16,3-2-4 0,-3-5 12 15,6-4-12 1,-3 1 16-16,0 0-16 0,-3-3 16 15,3 0-16-15,-3-3 4 16,3 0-4-16,0-13-16 16,3 2 4-16,6-27-84 15,3 0 48-15,10-25-28 16,6 6 40-16,9-16-20 16,0 7 28-16,9-16-52 15,-3 14 40-15,9 0 8 16,-2 16 12-16,-7 14-52 15,0 19 36-15,-12 25 28 16,-7 11 4-16,-14 27 80 16,-4 5-48-16,-12 23 120 15,2 2-88-15,-2 11 72 16,3-5-80-16,6-9-12 16,3-10-32-16,13-12-4 15,3-10-4-15,8-17-200 16,4-8 104-16</inkml:trace>
          <inkml:trace contextRef="#ctx0" brushRef="#br0" timeOffset="1640.0413">-66-3829 1120 0,'-9'-6'416'0,"9"6"-324"0,6-19-24 0,0 11 68 16,0 2-88-16,6-7 52 16,1 2-60-16,5-6-28 15,1 6-12-15,-1-2 8 16,4 2-4-16,-4 3 32 15,-2 5-20-15,-4 6 76 16,0 5-56-16,-6 11 32 16,4 6-40-16,-10 18 8 15,3 4-20-15,-9 24-8 16,3-2-4-16,-7 2 72 16,7-6-40-16,-6-4 40 15,6-15-44-15,-3-13 44 16,3-3-44-16,-4-11 80 15,4-2-60-15,-3-14 36 16,6-1-52-16,-3-15-20 16,3-4-8-16,6-27-8 15,4-2 0-15,8-23-20 16,7 4 12-16,9-17-4 16,-1 16 4-16,14-5 0 15,2 16 0-15,6 6-20 16,-5 16 16-16,-4 5 4 15,-3 15 8-15,-6 7-256 16,-3 6 140-16,-3 3-888 16,-1 5 556-16</inkml:trace>
          <inkml:trace contextRef="#ctx0" brushRef="#br0" timeOffset="2222.2622">994-3958 1132 0,'-13'-3'420'0,"13"3"-328"0,-21 22-24 15,11-11 216 1,4 0-168-16,-9 8 60 16,3 3-104-16,-7 8 0 15,7 3-40-15,-7 14-4 0,7 2-16 16,3 11 0-16,6-5-4 0,9 0-8 16,9-9 4-16,10-5 12 15,6-8-8 1,6-11 16-16,3-5-16 0,0-20-20 15,-3-3 4-15,0-32-32 16,0-3 24-16,0-22-12 16,-7 3 16-16,-8-6 24 15,-7 14-4-15,-15-3 112 16,0 11-68-16,-15 3 120 16,-1 11-96-16,-11 3 48 15,2 10-68-15,-9 7-44 16,3 7-8-16,-6 6-24 15,10 2 12-15,-1 6-216 16,6 0 124-16,4 3-516 16,6-1 344-16</inkml:trace>
          <inkml:trace contextRef="#ctx0" brushRef="#br0" timeOffset="3363.3179">1702-3920 964 0,'-6'-16'360'0,"6"16"-280"0,6-8-24 16,-3 2 128-1,3 1-112-15,0-1 60 16,4 6-76-16,-1 6 20 16,3-1-44-16,-3 4 88 15,7 1-68-15,-10 10 100 16,3 2-88-16,-9 8 52 16,3 0-72-16,-9 16-20 15,0 4-16-15,-9 4 0 16,8-2-4-16,-5-2 24 0,6-12-16 15,-6-5 12-15,6-6-12 0,-1-8 0 16,4-2-4-16,0-9 12 16,3 0-12-16,0-13-28 15,6-1 8-15,1-13 24 16,-1 3-8-16,3-20 28 16,3 3-20-16,7-19-32 15,5 8 12-15,4-13-16 16,3 8 12-16,6-12 0 15,-3 12 4-15,0-3 0 16,-4 14 0-16,-2-3 0 16,0 16 0-16,-7 11 0 15,1 3 0-15,-7 17 8 16,1 8 0-16,-10 16 24 16,0 3-12-16,-12 21-4 15,3 1-4-15,-6 16-4 16,2-2 0-16,-2-1 8 15,6-5-4-15,-3-16-4 16,3-9 4-16,-3-11 40 16,6-5-24-16,0-8 52 15,0-6-40-15,-6-11-8 16,12 1-12-16,-6-12-12 0,0 0 4 0,0-21-4 16,12 2 0-16,7-22-12 15,2 0 8-15,19-16-92 16,0 8 48-1,13-11-84-15,-1 11 76 16,-3 3-52-16,-6 14 64 16,-6 13-12-16,-6 14 32 15,-6 10 68-15,-7 12-24 0,-5 16 136 16,-1 6-88-16,-9 16 120 16,0 3-108-16,-6 13 56 15,3-2-76-15,-3 13-16 16,3-5-28-16,0 0-4 15,6-8-4-15,-6-8 4 16,6-6-8-16,10-17-268 16,-4-4 148-16,6-23-916 15,1-5 572-15</inkml:trace>
          <inkml:trace contextRef="#ctx0" brushRef="#br0" timeOffset="9428.7997">5482-3931 808 0,'-3'3'300'0,"3"-3"-232"0,3-5-20 16,0 2 160 0,0 0-124-16,0-8 108 15,3 0-112-15,-3-8 12 16,0 5-56-16,-3-7 84 16,0 1-68-16,-6-4 72 0,3 5-68 15,-9-6 68-15,2 9-72 0,-8-4 36 16,6 9-52-16,-7 3 24 15,4 8-32-15,-13 6-16 16,7 5-8-16,-16 13-4 16,9 4 0-16,-12 15 0 15,9 1 0-15,-6 11-20 16,6 0 12-16,3 19-4 16,13-3 4-16,9 8-12 15,9-7 12-15,12-10 12 16,10-12 0-16,12-20-36 15,0-8 16-15,12-25-40 16,-3-8 36-16,7-33-12 16,-1 0 20-16,7-27 8 15,-10 8 4-15,3-22 0 16,-2 12 0-16,-4-26 16 16,-6 11-8-16,0-21-12 15,-6 10 0-15,-3-19 12 16,-4 23-4-16,-2-9 8 15,0 19-8-15,-7-6 8 16,1 15-8-16,-7 2 40 16,0 19-20-16,-6 0 20 15,4 17-24-15,-7 2 44 16,0 14-36-16,-3 3-16 0,0 8-4 16,-6 9-28-16,3 7 12 0,-10 20-12 15,1 5 8-15,-10 25 0 16,4-1 4-16,-13 37 8 15,6 4 0-15,-12 40 60 16,10-4-32-16,-4 31 76 16,6-9-56-16,10 6 8 15,12-22-32-15,6-14 12 16,9-27-20-16,7-17-16 16,-1-21-4-16,10-12-112 15,-3-16 64-15,2-11-348 16,10-8 220-16</inkml:trace>
        </inkml:traceGroup>
        <inkml:traceGroup>
          <inkml:annotationXML>
            <emma:emma xmlns:emma="http://www.w3.org/2003/04/emma" version="1.0">
              <emma:interpretation id="{A928365E-E991-49ED-9292-C8EB25EA24D7}" emma:medium="tactile" emma:mode="ink">
                <msink:context xmlns:msink="http://schemas.microsoft.com/ink/2010/main" type="inkWord" rotatedBoundingBox="19828,3847 27573,3803 27588,6556 19844,659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030.9891">6267-3783 1444 0,'-15'3'536'0,"15"-3"-420"0,3 0-28 0,0 0 116 16,3 3-128-16,10-3-4 16,2 3-44-16,13-6 16 15,0 0-28-15,15-8 20 16,3 6-20-16,7-20 20 16,-4 6-24-16,-6-14 12 15,-6 6-12-15,-9-14-8 16,-3 8 0-16,-13-11 4 15,-3 6-4-15,-8-6 8 16,-1 8-8-16,-16-2 8 16,1 5-8-16,-13 6 52 15,4 7-32-15,-10 9 16 16,3 6-24-16,-12 13-16 16,3 6-4-16,-12 21 4 15,12 9 0-15,-3 11 32 16,9 0-16-16,0 8 48 15,10-6-36-15,5 9 48 16,7-9-44-16,12 9 64 16,6-8-56-16,16-4 0 15,9-4-24-15,15-12-12 16,4-13 0-16,17-25-136 16,1-6 72-16,12-27-824 15,1-5 488-15</inkml:trace>
          <inkml:trace contextRef="#ctx0" brushRef="#br0" timeOffset="10749.2966">7481-5302 1288 0,'-12'24'476'0,"12"-24"-368"0,-19 63-32 15,10-13 204 1,3 2-168-16,-10 43 72 16,1 7-112-16,-7 43 40 0,4-11-68 15,-4 25 60 1,4-14-64-16,-4 3 8 15,7-22-28-15,-4-3-4 0,7-22-8 16,-3-8 20-16,2-13-16 16,7-20 32-16,-3-13-28 0,3-15 40 15,0-4-32-15,3-14 40 16,-4-6-36-16,7-11-16 16,0 0-4-16,-6-16-8 15,12-3 0-15,1-24-28 16,2-1 16-16,3-19-40 15,10 3 32-15,12-21-36 16,-1 4 32-16,23-2-52 16,-1 16 44-16,7 11-56 15,-4 14 52-15,-2 22 0 16,-7 14 20-16,-6 27 28 16,-6 11-4-16,-18 27 112 15,-7-5-68-15,-18 16 112 16,-3-8-92-16,-22 5 96 15,3-8-96-15,-21-2 32 16,6-12-60-16,-13-10-8 16,7-6-20-16,-3-16-92 15,12-3 44-15,3-19-388 16,9-3 236-16</inkml:trace>
          <inkml:trace contextRef="#ctx0" brushRef="#br0" timeOffset="12299.5604">8103-3944 1172 0,'-3'5'436'0,"3"-5"-340"0,3 0-24 0,-3-2 204 16,3-1-164-16,3-11-8 15,7 0-68-15,2-16 0 16,1 3-20-16,5-14 8 16,1 2-12-16,-1-2 20 15,1 6-20-15,-7 2 68 16,1 8-48-16,-10 9 92 15,0 2-68-15,-6 6 8 16,0 8-40-16,-6 8-12 16,0 6-8-16,-7 21-24 15,4 9 12-15,-3 22 4 16,2 5 4-16,1 9 0 16,3-9 0-16,3 3 0 15,3-11 0-15,6-11 16 16,3-8-8-16,13-23-28 15,3-10 8-15,12-24-32 0,0-4 28 0,12-24-20 16,-3 3 20-16,3-20-16 16,-6 9 16-16,1-17 8 15,-4 9 8-15,-3-6-12 16,-7 14 8-16,-5 5 56 16,-7 11-28-16,-5 6 88 15,-4 10-64-15,-9 12 4 16,-3 7-32-16,-9 28 76 15,2 3-52-15,-5 22 68 16,3 0-64-16,-1 13 28 16,4-5-44-16,6 9-8 15,3-10-16-15,6 1-96 16,7-8 52-16,14-16-324 16,4-7 200-16</inkml:trace>
          <inkml:trace contextRef="#ctx0" brushRef="#br0" timeOffset="13287.6398">10475-4043 728 0,'22'-16'268'0,"-22"16"-208"0,30-28-16 0,-23 15 344 16,8 2-220-16,-9-14 240 15,3 6-232-15,-2-11 92 16,-7 11-156-16,-7-9 52 16,7 6-96-16,-15-5 88 15,6 8-92-15,-19 2-4 16,3 6-36-16,-18 6 0 15,12 8-12-15,-21 8-24 16,9 8 4-16,-9 19-12 16,12 6 8-16,3 24-20 15,9 1 20-15,6 10-40 16,7-5 32-16,12-3-36 16,6-10 32-16,3-15-60 15,9-7 48-15,13-20-36 16,3-6 40-16,9-24 20 15,3-2 8-15,3-26-32 16,-2 4 20-16,2-23-4 16,-9 6 12-16,0-16 24 15,0 10-8-15,-10-5 40 16,-2 14-24-16,-10 8 40 16,-2 8-36-16,-10 11-4 15,3 11-16-15,-6 14-8 16,-6 11 4-16,-3 35-24 15,-1 3 12-15,-11 41 48 16,-1 0-20-16,-6 41 156 16,4-2-96-16,-10 35 100 0,9-19-104 0,-9 10 28 15,10-18-60-15,-7-11 64 16,6-25-60-16,-12-16 20 16,3-23-40-16,-9-18 28 15,6-14-32-15,-18-20-76 16,6-7 28-16,-19-25-284 15,9-6 172-15,4-38-992 16,12 3 628-16</inkml:trace>
          <inkml:trace contextRef="#ctx0" brushRef="#br0" timeOffset="13937.6895">11039-3925 1640 0,'-13'11'608'0,"13"-11"-472"0,7 5-40 0,-7-2-4 16,9 3-72-16,9-4 16 16,1 4-20-16,18-14 36 15,6 2-28-15,9-16 12 16,-5 0-20-16,5-8-16 15,-9 3-4-15,-6-9 28 16,-6 9-12-16,-10-9-4 16,-5 9-4-16,-7-9 20 15,-3 6-12-15,-12-5-4 16,-3 4-4-16,-13 4 12 16,1 5-8-16,-16 8-12 15,6 9 0-15,-15 13 4 16,3 6 0-16,-10 13-12 15,13 9 8-15,-3 24 56 16,6 3-28-16,6 11 76 16,10-3-52-16,5 9 124 15,16-6-96-15,16 2 44 16,5-7-72-16,32-9-24 0,5-11-16 16,25-27-124-16,0-14 64 15,25-38-464-15,-6-8 288 16</inkml:trace>
          <inkml:trace contextRef="#ctx0" brushRef="#br0" timeOffset="14512.6278">12102-4251 1712 0,'-4'0'636'0,"4"0"-496"0,4 8-36 16,2 1-32-1,0 1-60-15,0 26 76 16,3 11-52-16,-3 18 100 15,-2 4-76-15,-4 18 16 16,0-4-44-16,-10 1 12 16,10-7-24-16,-9-8 36 15,6-9-32-15,-6-19 56 16,3-8-44-16,-7-6 36 0,4-10-40 16,-3-12 44-16,6-5-44 15,-1-25-24-15,1-2-8 0,15-33-8 16,4-6 0-16,24-35-28 15,6 8 20-15,25-17-28 16,-1 17 24-16,17 5 0 16,-4 23 12-16,9 10 16 15,-12 22-4-15,-15 11-196 16,2 11 104-16,-5 3-984 16,-13 5 588-16</inkml:trace>
          <inkml:trace contextRef="#ctx0" brushRef="#br0" timeOffset="20342.8141">3045-3777 1132 0,'-6'0'420'0,"6"0"-328"0,0 5-24 16,0-2 120-1,3 0-116-15,0-1 88 16,0 7-96-16,0-1 20 16,7 0-48-16,5-8 56 15,3 3-52-15,10-11 64 16,3 2-64-16,9-10 8 16,3 2-28-16,0-5-20 15,0 2-4-15,-3-7 12 16,-6 5-4-16,-6-9 16 0,-3 9-12 15,-7-8 16-15,-2 2-16 16,-7-8-12-16,0 9 0 16,-9-7 28-16,3 7-12 0,-12-1 4 15,3 6-8-15,-10 0-8 16,4 8 4-16,-10 0 20 16,7 3-12-16,-10-1 12 15,4 7-12-15,-7 2 0 16,7 2-4-16,-10 9 4 15,6 3-8-15,-9 8-36 16,6 5 16-16,-5 9 16 16,8 2 0-16,-3 3 20 15,7-2-12-15,-1 7 24 16,10-5-20-16,-1 11 76 16,10 0-52-16,6 11 56 15,10-5-52-15,14-1 32 16,7-5-40-16,22-10 8 15,-4-10-24-15,22-23 20 16,0-7-24-16,25-32-268 16,-10-3 140-16</inkml:trace>
          <inkml:trace contextRef="#ctx0" brushRef="#br0" timeOffset="53942.9231">9637-4180 644 0,'0'-24'236'0,"0"24"-180"0,-6-22-20 0,6 11 248 16,0 5-164-16,-6-5 260 16,3 3-216-16,-10-3 84 15,10 3-144-15,-12-6 48 16,3 6-88-16,-4-6 0 16,1 3-40-16,-1-2 40 15,1 5-36-15,-6 2 28 16,5 3-28-16,-5 6-36 15,-1 5 4-15,-3 6-8 16,4 2 4-16,-10 6 8 16,3 3 0-16,-9 16 16 15,13 3-8-15,-10 24 48 16,9-2-28-16,4 13 20 0,11-7-28 16,4-1-16-16,12-11-8 15,13-13-32-15,15-15 20 16,12-21-40-16,6-5 36 0,10-23-4 15,-7-4 16-15,-2-10 8 16,-13 7 0-16,-3-6-20 16,0 5 12-16,-16-2-40 15,1 5 28-15,-13 0-108 16,0 5 72-16,-3-2-20 16,-6 6 48-16,-6-4 24 15,3 6 4-15,-9-3 28 16,12 3-16-16,-9-5-12 15,9 2-4-15,0-5-24 16,0 6 16-16,-7-4 4 16,14 6 8-16,-7-3-12 15,6 3 8-15,-3-8 4 16,3 6 0-16,-6-7 8 16,9 7-4-16,-9-6-4 15,6 8 4-15,-6 0-16 16,0 2 8-16,0 4-4 15,7 2 0-15,-7-2 24 16,0 2-8-16,0 0-4 16,0 3 0-16,0-2 40 15,0 4-24-15,-7-2 16 0,7 3-20 0,-6 5-16 16,6 6-4-16,-9 19 20 16,9 5-8-16,-9 28 40 15,3 2-24 1,-4 39 12-16,-2 0-20 15,-10 35 116-15,10-10-76 0,-12 7 104 16,5-15-96-16,-9 2 120 16,4-22-104-1,-10 0 76-15,6-22-92 0,-15-8 20 16,9-14-48-16,-12-14 32 16,6-15-40-16,-16-12-40 15,7-14 4-15,-25-21-96 16,9-9 56-16,-12-24-172 15,7-6 124-15</inkml:trace>
        </inkml:traceGroup>
      </inkml:traceGroup>
    </inkml:traceGroup>
    <inkml:traceGroup>
      <inkml:annotationXML>
        <emma:emma xmlns:emma="http://www.w3.org/2003/04/emma" version="1.0">
          <emma:interpretation id="{AD5CA706-E43B-4D6B-9722-901A7ECFB7B2}" emma:medium="tactile" emma:mode="ink">
            <msink:context xmlns:msink="http://schemas.microsoft.com/ink/2010/main" type="paragraph" rotatedBoundingBox="19841,6440 21437,10163 20376,10618 18779,689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6AE652F-621B-449E-ABCE-25BFD4E9905D}" emma:medium="tactile" emma:mode="ink">
              <msink:context xmlns:msink="http://schemas.microsoft.com/ink/2010/main" type="line" rotatedBoundingBox="19841,6440 21437,10163 20376,10618 18779,6895"/>
            </emma:interpretation>
          </emma:emma>
        </inkml:annotationXML>
        <inkml:traceGroup>
          <inkml:annotationXML>
            <emma:emma xmlns:emma="http://www.w3.org/2003/04/emma" version="1.0">
              <emma:interpretation id="{F4F335F4-9C08-4769-8615-B8630031FDA9}" emma:medium="tactile" emma:mode="ink">
                <msink:context xmlns:msink="http://schemas.microsoft.com/ink/2010/main" type="inkWord" rotatedBoundingBox="19698,6501 20334,7985 19416,8379 18779,689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26316.8634">4752-2542 652 0,'6'-3'244'0,"-6"3"-192"0,3 0-12 0,-3 3 208 16,0 2-144-16,6 3 144 16,-6 6-144-16,0 8 104 15,6 3-120-15,-6 27 104 16,0 5-108-16,-6 28 80 15,6 3-96-15,-6 29 64 16,3-4-76-16,-9 26 32 16,12-10-52-16,-10 13 24 15,7-18-32-15,-3 4-8 16,6-21-12-16,-6-3 12 16,3-22-12-16,-6-11-48 0,5-13 24 15,-5-14-120-15,6-11 76 16,-3-11-228-16,3-6 160 0</inkml:trace>
          <inkml:trace contextRef="#ctx0" brushRef="#br0" timeOffset="-25766.5074">4761-2488 1308 0,'0'17'484'0,"0"-17"-376"0,-15 25-28 0,-1-6 156 16,1 3-144-16,-13 19 60 15,9 2-88-15,-14 10-40 16,8-1-12-16,-6-3-12 15,3-3 0-15,4-2-116 16,5-8 64-16,-5-6-392 16,14-5 244-16</inkml:trace>
          <inkml:trace contextRef="#ctx0" brushRef="#br0" timeOffset="-25587.4562">4795-2433 1016 0,'46'-13'376'0,"-46"13"-292"0,46 19-20 16,-24-6 332-1,2 4-228-15,13 21 196 0,0-2-208 0,13 10 12 16,-10 1-100-16,3-1-32 16,-6-5-24-16</inkml:trace>
        </inkml:traceGroup>
        <inkml:traceGroup>
          <inkml:annotationXML>
            <emma:emma xmlns:emma="http://www.w3.org/2003/04/emma" version="1.0">
              <emma:interpretation id="{D2235757-9FB2-4F8E-B90A-B2CC7A0C0EB7}" emma:medium="tactile" emma:mode="ink">
                <msink:context xmlns:msink="http://schemas.microsoft.com/ink/2010/main" type="inkWord" rotatedBoundingBox="20985,9109 21437,10163 20392,10611 19940,9557"/>
              </emma:interpretation>
              <emma:one-of disjunction-type="recognition" id="oneOf3">
                <emma:interpretation id="interp3" emma:lang="" emma:confidence="0">
                  <emma:literal>们</emma:literal>
                </emma:interpretation>
                <emma:interpretation id="interp4" emma:lang="" emma:confidence="0">
                  <emma:literal>乊</emma:literal>
                </emma:interpretation>
                <emma:interpretation id="interp5" emma:lang="" emma:confidence="0">
                  <emma:literal>ㄣ</emma:literal>
                </emma:interpretation>
                <emma:interpretation id="interp6" emma:lang="" emma:confidence="0">
                  <emma:literal>∞</emma:literal>
                </emma:interpretation>
                <emma:interpretation id="interp7" emma:lang="" emma:confidence="0">
                  <emma:literal>”</emma:literal>
                </emma:interpretation>
              </emma:one-of>
            </emma:emma>
          </inkml:annotationXML>
          <inkml:trace contextRef="#ctx0" brushRef="#br0" timeOffset="44201.8948">6317 193 1196 0,'6'-3'440'0,"-6"3"-340"0,0-8-32 0,0 0 204 0,0 2-164 0,-3-10 72 15,3 2-108-15,-7-5 32 16,4 5-64-16,-6-2 24 16,0 2-36-16,-10-2 0 15,4 5-16-15,-16 0 20 16,3 6-20-16,-15 2-20 16,3 14 0-16,-9 2-32 31,9 9 24-31,-6 11-4 0,12-3 12 0,-3 6-20 15,9 5 16-15,0 3 4 16,10-3 8-16,-1 8 0 16,10-2 0-16,0 10-28 15,6-2 16-15,3 5 4 16,6-2 8-16,3-6 8 16,4-6-4-16,5-10-12 15,7-6 4-15,12-8-16 16,3-3 12-16,12-2 4 15,-3-1 4-15,4 6-28 16,-7 3 16-16,-9 7 12 16,-9 7 4-16,-16 10 8 15,-3-2-8-15,-24 2 172 16,-4-3-92-16,-27 1 172 16,3-6-144-16,-22-3 88 15,10-2-116-15,-13-6 32 0,10-5-68 16,-10-14-16-16,9-6-20 15,-5-16-160-15,14-3 80 0</inkml:trace>
        </inkml:traceGroup>
      </inkml:traceGroup>
    </inkml:traceGroup>
    <inkml:traceGroup>
      <inkml:annotationXML>
        <emma:emma xmlns:emma="http://www.w3.org/2003/04/emma" version="1.0">
          <emma:interpretation id="{12DC62AA-F07B-46B1-BB16-6E46944B09B0}" emma:medium="tactile" emma:mode="ink">
            <msink:context xmlns:msink="http://schemas.microsoft.com/ink/2010/main" type="paragraph" rotatedBoundingBox="14840,8740 18778,9046 18578,11622 14640,113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031737-9BD1-4D39-83BD-D53481411E55}" emma:medium="tactile" emma:mode="ink">
              <msink:context xmlns:msink="http://schemas.microsoft.com/ink/2010/main" type="line" rotatedBoundingBox="14840,8740 18778,9046 18578,11622 14640,11316"/>
            </emma:interpretation>
          </emma:emma>
        </inkml:annotationXML>
        <inkml:traceGroup>
          <inkml:annotationXML>
            <emma:emma xmlns:emma="http://www.w3.org/2003/04/emma" version="1.0">
              <emma:interpretation id="{89C93635-7558-4F14-BE9E-BCA96C66AFA4}" emma:medium="tactile" emma:mode="ink">
                <msink:context xmlns:msink="http://schemas.microsoft.com/ink/2010/main" type="inkWord" rotatedBoundingBox="14840,8740 18778,9046 18578,11622 14640,11316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110823.7909">790 141 912 0,'-21'-33'340'0,"21"33"-264"0,-28-24-24 0,19 10 240 15,-1 6-172-15,-11-6 64 16,-1 3-108-16,-5-3 44 16,-4 3-68-16,-9 3 16 15,6 5-40-15,-12 6-8 16,3 5-12-16,-4 17-16 15,4 2 4-15,-9 17-4 16,12 3 0-16,-9 21-12 16,8 1 12-16,-8 32-12 15,12-5 8-15,-3 43 8 16,12-10 4-16,7 11-28 0,9-20 16 16,15 1 24-16,9-17-8 0,13-17 0 15,5-13 0-15,7-30-4 16,3-8 0-16,13-31 0 15,-4-10 0-15,13-23-20 16,-1 1 12-16,4-17 12 16,-6 9 0-16,-1-20 24 15,-6 6-16-15,1-23 4 16,-7 15-8-16,-3-9 12 16,-6 14-12-16,-6 6 48 15,-6 15-28-15,-10 7 40 16,0 7-40-16,-5 15 64 15,-4 7-52-15,-9 28 64 16,3 5-64-16,-10 23 0 16,4 2-24-16,-3 13-20 15,3 4 0-15,-3 5-24 16,6-12 16-16,-4-1-108 16,4-12 64-16,-3-11-204 15,6-11 144-15,-6-16-404 16,3-5 292-16</inkml:trace>
          <inkml:trace contextRef="#ctx0" brushRef="#br0" timeOffset="-110599.5218">381 998 1456 0,'0'-3'536'0,"0"3"-416"0,37-2-32 0,-10-4 196 16,1 3-172-16,21-8 96 16,4 1-120-16,21-4-24 15,-4 3-40-15,14-3-132 16,-4 6 60-16,6-3-952 16,-6 3 552-16</inkml:trace>
          <inkml:trace contextRef="#ctx0" brushRef="#br0" timeOffset="-109640.8076">1382 1099 1216 0,'-3'6'448'0,"3"-6"-348"0,3 0-28 0,0 0 84 15,3 0-100-15,6-19 48 16,7 8-60-16,2-25 20 15,4 6-36-15,3-16 28 16,-4 10-32-16,-2-2-4 16,-1 10-12-16,-5 1 20 15,-4 10-16-15,-6 6 48 16,-3 9-32-16,-9 10 12 16,3 6-24-16,-9 18-8 15,3 4-4-15,-10 24 4 16,4 6-4-16,-1 2-20 0,7-2 8 15,3 3-12-15,3-9 8 0,9-3-20 16,3-10 20-16,7-14-56 16,2-11 36-16,7-20 24 15,-1-7 8-15,7-17-8 16,0 3 4-16,6-11-24 16,-3 2 16-16,12-13 40 15,-6 6-16-15,3-26 16 16,-3 7-16-16,3-17-24 15,-6 13 4-15,-3-13 12 16,-3 13 0-16,-6 6 8 16,-4 14-8-16,-5 5 24 15,-4 14-16-15,-6 5 92 16,-3 12-56-16,-6 12 64 16,0 7-60-16,-9 21 40 15,2 6-52-15,-5 25 60 16,6-1-60-16,0 9-24 15,2-3-16-15,7-6 0 16,4-8 0-16,11-8-36 16,3-8 20-16,13-14-160 15,3-8 96-15</inkml:trace>
          <inkml:trace contextRef="#ctx0" brushRef="#br0" timeOffset="-109265.0311">2947-157 984 0,'12'-17'368'0,"-12"17"-288"0,6 8-20 0,-3-5 248 16,0 3-180-16,-3 10 168 16,0 6-168-16,-12 30 64 15,3 0-112-15,-16 47 32 16,3-4-64-16,-18 51-8 16,6-4-24-16,-6 39 8 15,10-20-16-15,5-2 48 16,10-30-28-16,12-20 20 15,9-18-28-15,15-28-72 16,4-17 28-16,12-29-176 16,3-15 108-16,9-29-776 15,0-6 480-15</inkml:trace>
          <inkml:trace contextRef="#ctx0" brushRef="#br0" timeOffset="-108859.5881">3288 968 1508 0,'-9'-5'556'0,"9"5"-432"0,13-9-36 0,-1-2-36 16,3 3-48-16,10-16 32 16,3 2-20-16,2-17 4 15,1 4-12-15,-3-15-8 16,-3 7 4-16,-7-7 28 15,1 15-16-15,-7-1 92 16,-3 11-60-16,-3 12-4 16,0 2-28-16,-6 25-28 15,4 7 4-15,-8 34 48 16,4 5-20-16,-9 53 132 16,3-1-84-16,-12 55 68 15,2-5-80-15,-8 32 12 16,2-19-36-16,-6-2-4 15,10-25-16-15,-1-14-16 16,7-25 0-16,-3-21-148 16,5-22 84-16,1-20-184 15,3-8 144-15,0-24-356 16,6-8 260-16,6-26-732 16,0-4 524-16</inkml:trace>
          <inkml:trace contextRef="#ctx0" brushRef="#br0" timeOffset="-108573.6387">3486 911 1328 0,'12'-39'492'0,"-12"39"-380"0,31-22-32 0,-7 11 96 16,1 3-112-16,21 0 8 15,4 5-44-15,8 11-8 16,-3 6-12-16,-2 19 12 15,-10 3-12-15,-9 16 68 16,-9 0-44-16,-19 11 180 16,-3-3-116-16,-25 3 132 15,-2-3-128-15,-26 0-8 16,4-5-56-16,-16-11-16 16,10-6-12-16,0-13-104 15,15-12 52-15,3-7-404 16,12-6 248-16</inkml:trace>
        </inkml:traceGroup>
      </inkml:traceGroup>
    </inkml:traceGroup>
    <inkml:traceGroup>
      <inkml:annotationXML>
        <emma:emma xmlns:emma="http://www.w3.org/2003/04/emma" version="1.0">
          <emma:interpretation id="{9B304C78-84D9-46A4-BF59-7DECD1E3AD48}" emma:medium="tactile" emma:mode="ink">
            <msink:context xmlns:msink="http://schemas.microsoft.com/ink/2010/main" type="paragraph" rotatedBoundingBox="13885,11847 27685,11877 27680,14072 13880,140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730EEEA-C36F-4FC2-ADC1-0A7BEFACB4F4}" emma:medium="tactile" emma:mode="ink">
              <msink:context xmlns:msink="http://schemas.microsoft.com/ink/2010/main" type="line" rotatedBoundingBox="13885,11847 27685,11877 27680,14072 13880,14042"/>
            </emma:interpretation>
          </emma:emma>
        </inkml:annotationXML>
        <inkml:traceGroup>
          <inkml:annotationXML>
            <emma:emma xmlns:emma="http://www.w3.org/2003/04/emma" version="1.0">
              <emma:interpretation id="{B547140A-04A0-4DB5-A36B-DCB6D271D038}" emma:medium="tactile" emma:mode="ink">
                <msink:context xmlns:msink="http://schemas.microsoft.com/ink/2010/main" type="inkWord" rotatedBoundingBox="17469,13077 17839,13078 17838,13412 17468,13411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92750.5388">2737 4259 964 0,'3'17'360'0,"-3"-17"-280"0,34-28-24 15,-12 9 288 1,-1 3-200-16,13-17 20 16,3 8-100-16,9-16-40 15,3 0-16-15,13-27-548 16,0 5 296-16</inkml:trace>
        </inkml:traceGroup>
        <inkml:traceGroup>
          <inkml:annotationXML>
            <emma:emma xmlns:emma="http://www.w3.org/2003/04/emma" version="1.0">
              <emma:interpretation id="{D4E1B761-B667-4027-9510-A6B69EACD9D7}" emma:medium="tactile" emma:mode="ink">
                <msink:context xmlns:msink="http://schemas.microsoft.com/ink/2010/main" type="inkWord" rotatedBoundingBox="13884,11967 20170,11981 20165,14056 13880,1404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92928.2239">2897 3126 372 0,'-15'27'140'0,"15"-27"-112"0,-16 33-4 0,1-11 136 15,9 2-92-15,-16 15 44 16,4 2-68-16,-10 8-24 16,7 0-12-16,-7-2 8 15,9-9-8-15,-2-8 4 16,5-5-4-16,4-8 28 15,9-4-20-15,3-7 172 16,6-1-104-16,6-8-4 16,7 1-48-16,12-12-92 15,-7 3 32-15,13-8-124 16,0 2 88-16,0-4-28 16,-3 4 56-16,-3-2-20 15,-6 3 32-15,-4-4 28 16,1 4 0-16,-13 2 20 15,0-2-16-15,-3 2 24 16,4 3-20-16,-7 0 92 16,0 3-56-16,-3 3 48 15,3 5-56-15,-6 0 8 16,3 10-32-16,-3 4-8 16,0 5-4-16,-10 11 4 0,1 1-4 15,-10 12-20 1,7-4 8-16,-16 10 4 0,3 0 4 15,-8 12 0-15,11-7 0 16,-6 7 0-16,6-7 0 16,7-10 0-16,6-8 0 0,2-9 16 15,10-8-8-15,7-11 156 16,2-2-92-16,9-14 16 16,4 0-52-16,6-14-24 15,-1 0-8-15,4-6-84 16,-3 6 44-16,-4-2-364 15,4 7 220-15</inkml:trace>
          <inkml:trace contextRef="#ctx0" brushRef="#br0" timeOffset="-95309.0501">1148 3660 1068 0,'-4'13'396'0,"4"-13"-308"0,10 3-24 0,-1-8 284 16,3 2-204-16,16-11-24 15,3 6-76-15,18-14-8 16,0 3-20-16,7-6 28 16,-4 6-28-16,-3-8-296 15,-5 10 152-15,-10-5-804 16,-4 6 516-16</inkml:trace>
          <inkml:trace contextRef="#ctx0" brushRef="#br0" timeOffset="-94972.3649">1379 3660 892 0,'-16'19'332'0,"16"-19"-260"0,-12 30-20 0,3-5 64 15,6-4-76-15,-10 15 8 16,1 2-28-16,-10 9-4 16,7-3-8-16,-4 0-16 15,4-6 4-15,-3-5 64 16,5-6-32-16,4-8 192 16,-3-2-124-16,2-6 48 15,10-3-84-15,-6-5-28 16,6-1-20-16,0-2-28 15,6 3 8-15,1-6 40 16,2 1-20-16,12-7 16 16,1 4-16-16,9-9 12 15,6 3-16-15,3-5-4 0,3 5 0 16,0-8-296-16,-6 2 160 0,-3-5-556 16,-6 3 388-16</inkml:trace>
          <inkml:trace contextRef="#ctx0" brushRef="#br0" timeOffset="-94815.8477">1594 3846 944 0,'-3'3'352'0,"3"-3"-276"0,0 0-20 0,-6 2 92 16,12 1-92-16,-6 0 4 15,0 5-36-15,0 6-8 16,0 2-8-16,0 6 12 16,0 0-12-16,0 0 4 15,0 0-4-15,-6-3-84 16,12-3 40-16</inkml:trace>
          <inkml:trace contextRef="#ctx0" brushRef="#br0" timeOffset="-95579.1797">1194 3347 944 0,'-6'6'352'0,"6"-6"-276"0,3 5-20 0,-3-5 260 16,0 0-184-16,6 0 108 16,3 0-144-16,13-5 8 15,5-1-60-15,13-10-8 16,4 2-24-16,5-8-8 16,-3 3 0-16,3-5-384 15,-6 7 208-15</inkml:trace>
          <inkml:trace contextRef="#ctx0" brushRef="#br0" timeOffset="-94356.2265">1776 3438 1008 0,'15'-8'372'0,"-15"8"-288"0,47-11-24 0,-23 2 88 31,4 4-92-31,9-9-20 0,0 3-24 0,0-5-12 16,0 2 0-16,3-5 16 15,-3 3-8-15,0-9 24 16,-6 6-20-16,-1-6 12 15,-2 9-12-15,-6-1 28 16,-1 6-24-16,-2 3 20 16,-4 8-20-16,-3 8 28 15,-2 6-28-15,-7 19-12 16,0 5-8-16,-6 22 12 16,0 1-4-16,-10 26-4 15,4 4 4-15,-9 18 92 16,5-10-52-16,-2 2 60 15,3-16-60-15,-4-8 4 16,7-14-28-16,-3-17 24 16,2-10-28-16,-2-14-56 15,3-14 16-15,-7-16-412 16,7-1 240-16,-6-15-632 16,2 2 464-16</inkml:trace>
          <inkml:trace contextRef="#ctx0" brushRef="#br0" timeOffset="-94100.2981">2090 2879 768 0,'0'28'284'0,"0"-28"-220"0,0 79-20 0,0-30 76 16,0-5-76-16,-6 46 148 15,-3 4-108-15,-13 37 140 16,1-5-128-16,-16 14 100 16,6-17-112-16,-15 3-8 15,6-19-48-15,-4-9 0 16,11-16-16-16,-11-11-420 16,20-18 220-16</inkml:trace>
          <inkml:trace contextRef="#ctx0" brushRef="#br0" timeOffset="-103680.2639">-667 3027 1172 0,'-21'27'436'0,"21"-27"-340"0,-31 63-24 0,12-16 204 15,4-6-164-15,-13 44 124 16,4-3-140-16,-1 36 108 16,10-3-116-16,11 22 52 15,8-17-80-15,14 1-24 16,4-17-24-16,18-22-212 15,3-19 108-15</inkml:trace>
          <inkml:trace contextRef="#ctx0" brushRef="#br0" timeOffset="-98423.7216">559 2835 540 0,'19'9'200'0,"-19"-9"-156"0,15 30-12 0,-15-14 148 16,0 3-104-16,-12 3 112 15,6 3-108-15,-13 0 100 16,1-1-104-16,-16 4-20 15,6-1-36-15,-15 0-16 16,6-2 0-16,-9 11 4 16,6-4-4-16,-7 7-100 15,11-4 52-15,-8 1-60 16,11-6 60-16,2-8 32 16,9-3 8-16,4-11 4 15,5 1 4-15,4-7 40 16,6 1-24-16,0-3 16 15,3 0-20-15,3 3 52 16,3 5-36-16,3 6 36 16,1 5-36-16,-1 11 0 15,0 0-20-15,-6 22 20 16,0 0-20-16,-6 33 24 16,3-6-24-16,-6 20 12 15,3-14-12-15,-3 0 0 0,6-14-4 16,-6-16 28-16,6-11-20 15,-3-12-208-15,3-10 104 16</inkml:trace>
          <inkml:trace contextRef="#ctx0" brushRef="#br0" timeOffset="-98002.6498">153 3498 748 0,'6'-3'276'0,"-6"3"-216"0,15 3-16 0,-3-8 144 16,7-1-112-16,12-10 60 16,6-1-80-16,12-10-8 15,3 2-28-15,4-2-12 16,-4 5-4-16,-3 0-24 15,-8 6 12-15,-5-4-40 16,-5 9 28-16,-6-2-4 16,-3 5 16-16,-7-1-12 15,0 7 12-15,-5 7 76 16,-4 6-40-16,-6 16 8 16,0 4-20-16,-3 18-12 15,3 3 0-15,-7 19-4 0,1 0 0 0,-3 31-12 16,6-9 8-16,-9 22 12 15,9-14-4-15,-7 3 24 16,7-16-16-16,0-14-32 16,3-22 12-16,0-28-792 15,0-13 440-15</inkml:trace>
          <inkml:trace contextRef="#ctx0" brushRef="#br0" timeOffset="-97712.8752">217 3725 912 0,'0'3'340'0,"0"-3"-264"0,16 6-24 16,-4-6 184-1,6 0-140-15,13-9 76 16,3 4-100-16,9-9-24 16,0 6-28-16,1-3-172 15,-4 3 80-15</inkml:trace>
          <inkml:trace contextRef="#ctx0" brushRef="#br0" timeOffset="-97238.3347">54 4424 1432 0,'15'-9'532'0,"-15"9"-412"0,44-22-36 0,-14 3 120 16,1 6-128-16,34-20 112 16,6 3-108-16,12-9-24 15,-3 15-36-15,3-4-216 16,-3 12 104-16</inkml:trace>
          <inkml:trace contextRef="#ctx0" brushRef="#br0" timeOffset="-97488.1549">177 4035 1068 0,'0'0'396'0,"0"0"-308"0,22 2-24 0,-10-2 88 16,4 0-96-16,5-5 68 16,10 0-72-16,6-6-12 15,6 0-24-15,6-9-196 16,1 4 96-16</inkml:trace>
          <inkml:trace contextRef="#ctx0" brushRef="#br0" timeOffset="-74025.4678">3292 3435 820 0,'0'-5'304'0,"3"5"-236"0,0 0-20 0,6 2-192 0,-6-2 68 15,3 3 92-15,0 3-4 16,1 7 232-16,-7 12-132 16,0 8-8-16,-7 5-60 0,-2 11-104 15,-3 14 32-15,-4 0 0 16,1 0 16-16,-7-2-32 15,1-4 24-15,-1-8-124 16,-2-5 80-16,2-8-124 16,4-6 108-16</inkml:trace>
          <inkml:trace contextRef="#ctx0" brushRef="#br0" timeOffset="-74299.0567">3113 3438 984 0,'0'-3'368'0,"3"0"-288"0,15-8-20 16,-2 0-76-16,2-2-4 15,16-1 16-15,6-8 4 16,10-2 44-16,2 4-20 16,0-4-12-16,4-1-8 0,2 0 12 15,-2 4-8-15,-4-4-72 16,-6 6 32-16,-9 5-68 0,-6-2 60 15,-9 10-44-15,-4 6 48 16,-6-3 72-16,-2 6-16 16,-10 3 20-16,-3-1-24 15,-4 9 0-15,-8-3-8 16,3 8-16-16,-4 3 4 16,1 2 12-16,-1 1-4 15,4 0 24-15,0-3-16 16,0 0-20-16,2-3 0 15,-5-3-48-15,3 1 28 16,2-6-56-16,1-3 48 0,3 3-108 16,0-3 84-16,0-3-124 15,-4 4 104 1,1-1-224-16,3 3 172 16,-9 2 48-16,-1 1 56 15,1-3 184-15,-1 3-84 16,4-3 308-16,-10 0-216 15,7-3 52-15,0-5-132 16,2-1 76-16,10-2-96 16,-6 0 60-16,3 3-72 0,6-3 76 31,6 6-72-31,3-1 96 0,7 1-88 16,-1-4-20-16,7-4-28 15,-1-4 4-15,10-5-12 16,6-5-108-16,0-3 52 0,-6-1-288 15,-4 4 188-15</inkml:trace>
          <inkml:trace contextRef="#ctx0" brushRef="#br0" timeOffset="-73803.4774">3270 3851 684 0,'3'17'252'0,"6"-1"-192"0,-3 12-20 0,1-9-40 16,-4 8-8-16,0 3 144 16,0 3-72-16,-3 5 264 15,-6-2-184-15,3 8-36 0,-4 0-72 16,1-1-248-16,-3-10 116 15,0-3-372-15,0-10 264 16</inkml:trace>
          <inkml:trace contextRef="#ctx0" brushRef="#br0" timeOffset="-74987.6116">3464 2981 768 0,'6'32'284'0,"0"-10"-220"0,4 6-20 0,-4-15-20 15,-3 1-24-15,3-3-72 16,0-3 40-16,0 0-312 16</inkml:trace>
          <inkml:trace contextRef="#ctx0" brushRef="#br0" timeOffset="-73124.6109">3295 4092 1204 0,'3'-8'448'0,"9"3"-348"0,7-4-32 16,-1 4-44-16,4-1-28 15,2-2 56-15,4-3-28 0,3-2 52 16,6 2-44 0,0-6 4-16,6-2-24 0,-3-3-96 0,3-3 48 15,-9-2-360-15,-3 0 220 16</inkml:trace>
          <inkml:trace contextRef="#ctx0" brushRef="#br0" timeOffset="-73323.0032">3359 3887 892 0,'0'0'332'0,"13"-3"-260"0,11-5-20 16,-8 5-24-16,5-2-28 15,4-6-44-15,3-3 24 16,2 0-12-16,10-5 20 16,4-3-36-16,2-2 28 0,3-1-64 15,-6 3 48-15,-6 3 0 16,0 5 20-16,-6 3-32 15,-10 3 28-15,-2 5-12 0,-7 6 20 16,-9 5 88-16,-3 6-44 16,0 2 52-16,-3 4-48 15,-3 4-20-15,0 6-8 16,-3 0 88-16,6 9-52 16,-7 2 96-16,1 5-80 15,3 1 88-15,0 0-88 16,-3-4 60-16,2 1-68 15,1-6 68-15,3-5-68 16,0-5-16-16,0-4-24 0,0-7-36 16,0-6 12-1,0 0-76-15,0-3 52 0,-3-3-224 16,-4-2 144-16,-2-3-140 16,-6-5 144-16,-4-4-256 15,-3-2 204 1,1 1-220-16</inkml:trace>
          <inkml:trace contextRef="#ctx0" brushRef="#br0" timeOffset="-72823.9445">3495 3936 904 0,'-3'25'332'0,"0"-14"-256"0,-7 13-24 15,7-10 8-15,0 11-44 16,-3-1 4-16,0 7-12 16,0-1-8-16,3 5 4 15,-3 4-24-15,-1-1 12 0,4-11-32 16,0-5 24-16,3-5-136 16,-3-6 84-16,0-9-444 31,0-2 284-31,0-11-36 0</inkml:trace>
          <inkml:trace contextRef="#ctx0" brushRef="#br0" timeOffset="-72614.4374">3683 3843 600 0,'-6'47'224'0,"3"-15"-176"0,-7 21-12 0,4-23 324 16,-3 5-204-16,3 6 228 16,0 6-220-16,2 2-100 15,1-2-48-15,3-12-424 0,0 1 220 16,0-14-632-16</inkml:trace>
          <inkml:trace contextRef="#ctx0" brushRef="#br0" timeOffset="-72273.1755">4459 2948 1360 0,'0'0'504'0,"0"5"-392"0,9 1-32 0,-6-1-472 16,4 3 196-16,-4 6-160 15</inkml:trace>
          <inkml:trace contextRef="#ctx0" brushRef="#br0" timeOffset="-71791.7154">4105 3389 860 0,'-6'2'320'0,"12"-2"-248"0,3 0-20 16,0 0-4-16,4 0-36 16,8-2 144-16,1-4-84 15,-1 1-12-15,10-4-40 16,0-2-16-16,-6-2 0 0,8-4-16 15,-8-2 8-15,3 0-40 16,-10 3 24-16,4 2-92 16,-7 0 64-16,-2 6-56 0,2 2 60 15,-12 6 40 1,-3 0 4-16,0 11 120 0,0 9-68 16,-3 4 68-16,-3 12-68 15,0 5 148-15,3 14-112 16,-10 5 92-16,4 14-104 15,-3 16 92-15,2 9-96 16,1-6 16-16,6-11-52 16,0-8 48-16,0-14-48 15,3-8 72-15,6-5-60 16,0-12-8-16,0-7-24 0,1-4-56 16,-1-10 24-16,0-8-96 15,0-12 64-15,3-10-204 16,4-12 136-16,-1-5-260 15,3-10 208-15,7-7-288 16,3-2 260-16</inkml:trace>
          <inkml:trace contextRef="#ctx0" brushRef="#br0" timeOffset="-71358.1182">4829 3098 1040 0,'24'0'384'0,"-8"-5"-300"0,11-3-20 0,-5 2 112 15,15 1-108-15,0-6 96 16,9-6-96-16,7-2 36 15,5-6-60-15,-6-5-16 0,-8 3-16 16,2 2-12-16,-9 3 4 16,-6 9-24-16,-10 7 12 15,-12 12-4-15,-3 5 4 16,-12 11 0-16,-9 10 0 16,-10 7 32-16,-15 5-12 15,-6-1 24-15,-16 9-24 0,-5 11-56 16,-4 6 20-16,-6 2-60 15,0 0 48-15,3-8 16 16,6-3 16-16,10-8-104 16,5-2 60-16,16-15-172 15,9-10 120-15,10-9-312 16,12-13 228-16,6-11-372 16</inkml:trace>
          <inkml:trace contextRef="#ctx0" brushRef="#br0" timeOffset="-70667.3824">4752 4005 1196 0,'-43'27'440'0,"43"-27"-340"0,-10 22-32 0,10-14-52 16,6-5-24-16,10-3 304 15,9-3-164-15,8-2 56 16,7-9-112-16,10-5-20 0,11-6-36 16,7 1 40-16,6-4-32 0,0-2-4 15,-6 0-16 1,-7 0-140-16,-8 2 76 0,-7 4-536 15,-9 2 328-15,-12 5-680 16</inkml:trace>
          <inkml:trace contextRef="#ctx0" brushRef="#br0" timeOffset="-70897.8351">4782 3714 1288 0,'4'3'476'0,"2"0"-368"0,9 0-32 16,-3-3 12-16,7 0-64 15,2-3 88-15,10-3-64 16,6-2 12-16,6-11-36 15,10 3-20-15,-7 2-8 0,-3 0-200 16,-6 1 112-16,-12 2-764 16</inkml:trace>
          <inkml:trace contextRef="#ctx0" brushRef="#br0" timeOffset="-71114.7262">4823 3257 1092 0,'33'19'404'0,"-14"-11"-316"0,15 9-24 0,-10-6 256 16,13 5-188-16,16 3 184 15,-1 3-180-15,7 0 0 16,-4 3-84-16,-3-3-32 0,-8-3-12 16,-7 0-140-16,-7-8 72 15,-8 0-340-15,-7-3 224 16,-5-2-520-16,-14-1 392 16</inkml:trace>
          <inkml:trace contextRef="#ctx0" brushRef="#br0" timeOffset="-70366.1323">5032 3509 1092 0,'-6'33'404'0,"9"-3"-316"0,0 8-24 16,-3-5 264-16,-3 22-192 0,0 16 272 16,0 17-232-16,-7 13 28 15,1 14-124-15,0 0 76 16,0-5-92-16,0-12-4 0,-1-2-36 15,1-3-8-15,6-13-8 16,0-9-24-16,0-14 8 16,0-5-128-16,3-16 76 15,0-12-304-15,3-10 204 16,-3-14-956 0</inkml:trace>
        </inkml:traceGroup>
        <inkml:traceGroup>
          <inkml:annotationXML>
            <emma:emma xmlns:emma="http://www.w3.org/2003/04/emma" version="1.0">
              <emma:interpretation id="{ADB16D25-FD32-4C88-8B83-94ADAA3BD3C8}" emma:medium="tactile" emma:mode="ink">
                <msink:context xmlns:msink="http://schemas.microsoft.com/ink/2010/main" type="inkWord" rotatedBoundingBox="20612,12249 21471,12251 21469,13371 20609,13370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64313.7854">5894 3605 808 0,'-12'5'300'0,"9"-2"-232"0,3-3-20 15,0 0 36-15,0 0-56 16,6 0 288-16,3 0-176 15,7 0 120-15,-1 0-152 16,13 0 8-16,12 0-68 0,6-3-12 16,13-2-20-16,5-3 16 15,7-9-20-15,6-2 4 16,3-3-8-16,-3 0-8 16,0 3 4-16,-18 5-128 15,-13 6 68-15,-9 3-384 16,-9-4 244-16,-3 4-724 15</inkml:trace>
          <inkml:trace contextRef="#ctx0" brushRef="#br0" timeOffset="-64028.7701">6363 3115 944 0,'-3'30'352'0,"3"-8"-276"0,0 22-20 15,0-9 148-15,0 20-124 16,0 8 132-16,0 11-120 16,0 13 184-16,-3 18-156 15,-1-1-16-15,8-9-60 0,-8-10-44 16,1-8 0-16,-3-9-80 15,0-7 44-15,0-12-452 16,-3-11 268-16,6-10-760 16</inkml:trace>
        </inkml:traceGroup>
        <inkml:traceGroup>
          <inkml:annotationXML>
            <emma:emma xmlns:emma="http://www.w3.org/2003/04/emma" version="1.0">
              <emma:interpretation id="{105ED192-6F68-4EBB-A465-142C61E67FA5}" emma:medium="tactile" emma:mode="ink">
                <msink:context xmlns:msink="http://schemas.microsoft.com/ink/2010/main" type="inkWord" rotatedBoundingBox="21971,11865 27685,11877 27681,13826 21967,13814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50729.0239">7238 3328 840 0,'3'3'312'0,"-3"-3"-244"0,6 14-16 0,0-6 104 16,-3 3-96-16,3 3 88 15,0 2-84-15,1 6 40 16,2-3-64-16,-3 6 60 16,0 2-60-16,-3 9 8 15,3-1-28-15,-12 23-4 16,3 5-8-16,-3 8 4 15,0-3-8-15,0-10 8 16,3-9-8-16,-4-13 8 16,7-9-8-16,-3-5 8 15,3-5-8-15,-3-7-188 16,6 1 100-16,-3-5-344 16,0 2 240-16</inkml:trace>
          <inkml:trace contextRef="#ctx0" brushRef="#br0" timeOffset="-50998.8816">7650 2893 956 0,'16'-8'352'0,"-16"8"-272"0,12 0-24 0,-9 2 192 16,0 4-148-16,-3 5 64 16,3 3-96-16,-12 10-20 15,0 6-32-15,-13 6 8 16,-5 2-16-16,-10 1-12 15,6-12 0-15,-12 3-48 16,6-3 24-16,-3 1-108 16,6-1 76-16,0-8-240 15,12 1 172-15,1-7-396 16,5-2 296-16</inkml:trace>
          <inkml:trace contextRef="#ctx0" brushRef="#br0" timeOffset="-49205.6317">7278 4226 1276 0,'-3'0'472'0,"3"0"-364"0,12 6-32 0,-6-12 196 16,6 6-164-16,22-8 64 15,3 3-104-15,19-9 4 16,2 3-40-16,7-8-12 16,-4 2-12-16,7-2-376 15,-3 3 200-15</inkml:trace>
          <inkml:trace contextRef="#ctx0" brushRef="#br0" timeOffset="-50022.8289">7305 3361 872 0,'-6'3'324'0,"6"-3"-252"0,6 3-20 16,0-6 224 0,4 0-160-16,14-11 60 15,10 4-104-15,9-7-36 16,7 1-20-16,8-6 4 16,-5 5-12-16,-1-2 16 15,-3 3-16-15,1-6-72 16,-10 3 32-16,-3-1-100 15,-7 10 72-15,-5-4-8 16,-7 3 44-16,-5 5-56 16,-1 6 44-16,-9 11 36 15,0-2 0-15,-6 12 12 0,0 4-4 16,-3 16-16-16,0 3 4 0,-3 14 4 16,2-1 0-16,-2 17 0 15,-3-3 0-15,-4 25 60 16,7-8-32-16,-3-1 8 15,6-10-24-15,-7-6 12 16,7-11-16-16,0-5-4 16,3-11 0-16</inkml:trace>
          <inkml:trace contextRef="#ctx0" brushRef="#br0" timeOffset="-49472.764">7348 3917 1288 0,'4'11'476'0,"-4"-11"-368"0,21 3-32 16,-5-6 116 0,-1 3-120-16,16-8 8 15,0 0-52-15,9-9-24 16,0 6-8-16,3-5-84 16,-6 5 48-16</inkml:trace>
          <inkml:trace contextRef="#ctx0" brushRef="#br0" timeOffset="-49715.7403">7382 3649 996 0,'7'0'368'0,"-7"0"-284"0,21-3-24 0,-6 0 116 15,7 0-108-15,9-2 0 16,3 0-44-16,12-9 12 16,-9 8-24-16</inkml:trace>
          <inkml:trace contextRef="#ctx0" brushRef="#br0" timeOffset="-48034.148">8260 3662 1112 0,'-15'17'412'0,"15"-17"-320"0,-12 19-28 0,8-14 292 16,8 1-208-16,-1-6 80 16,6 3-132-16,16-14 12 15,2 2-64-15,19-10-16 16,4 6-16-16,8-7-12 15,-5 7 4-15,-1-6-148 16,-6 8 80-16</inkml:trace>
          <inkml:trace contextRef="#ctx0" brushRef="#br0" timeOffset="-47740.394">8513 3665 924 0,'-22'19'340'0,"22"-19"-260"0,-24 28-28 16,11-9 168-1,4 0-132-15,-12 17 44 0,5-1-80 0,-9 12 16 16,1-3-40-16,-7 8-16 16,6-9-8-16,1-2 100 15,5-10-56-15,4-7 148 16,9-5-112-16,3-8 60 15,9-5-84-15,12-12 20 16,4-5-48-16,15-2-36 16,3 7 0-16,12-13 16 15,-3 8-4-15,1-3-204 16,-7 3 104-16</inkml:trace>
          <inkml:trace contextRef="#ctx0" brushRef="#br0" timeOffset="-48273.7902">8313 3334 1132 0,'-10'0'420'0,"10"0"-328"0,0 5-24 16,3-5 252 0,1 3-188-16,5-6 72 15,0 3-124-15,19-8-20 16,3 3-36-16,12-9-8 15,3 3-8-15,0-6-68 16,0 4 32-16,4-6-368 16,-13 2 220-16</inkml:trace>
          <inkml:trace contextRef="#ctx0" brushRef="#br0" timeOffset="-47526.9171">8698 3933 1196 0,'0'0'440'0,"0"0"-340"0,0 11-32 0,0-5 160 15,0-1-140-15,0 1 36 16,6 2-76-16,-3 3 0 16,0 0-32-16,0 3-24 15,0 2 0-15,0 3-92 16,0 0 52-16,0-2-216 15,0-3 148-15,4-9-468 16,-1 0 328-16</inkml:trace>
          <inkml:trace contextRef="#ctx0" brushRef="#br0" timeOffset="-46870.0856">9221 2950 632 0,'-15'36'236'0,"15"-36"-184"0,-6 77-16 0,0-33 140 15,3-3-104-15,-10 41 324 16,1 3-220-16,-16 41 228 15,7-6-232-15,-16 22 32 16,6-16-120-16,-12 6-32 16,9-20-32-16,-6-11-68 15,6-16 24-15,-3-19-360 16,9-17 212-16</inkml:trace>
          <inkml:trace contextRef="#ctx0" brushRef="#br0" timeOffset="-47139.6544">8975 3493 1068 0,'15'-9'396'0,"-15"9"-308"0,37-5-24 0,-18-1 56 15,-1 4-80-15,13-12 44 16,3 3-48-16,9-11 8 16,-3 6-28-16,6-6-8 15,-3 3-4-15,-3-6 12 16,-3 9-8-16,-3-6 4 15,-3 8-4-15,-6-2-8 16,-4 7 4-16,-5 7 84 16,-1 7-48-16,-9 17 52 15,0 8-52-15,-9 19-28 16,0 3-12-16,-6 17 88 16,3-3-48-16,-9 18 88 15,2-4-72-15,-8 10 44 16,2-13-60-16,-2 0-12 15,2-12-16-15,-2-7 0 16,8-12-8-16,-5-16-100 16,5-8 52-16,-2-19-244 15,3-6 160-15</inkml:trace>
          <inkml:trace contextRef="#ctx0" brushRef="#br0" timeOffset="-43012.3352">11609 3323 892 0,'0'-11'332'0,"0"11"-260"0,-6 0-20 0,-1 0 132 15,4 5-112-15,-6 1-20 16,0 8-32-16,-7-4-8 16,7 10-8-16,-9 2 16 15,5-1-12 1,-11 7-12-16,5-4 0 0,-12 7 12 15,7-4-4-15,-13 3-116 16,3-3 60-16,-9 4-68 16,6-1 72-16,-3-6 32 15,9-2 12-15,0-3 24 16,13 1-12-16,-4-7 268 16,10-2-148-16,3-5 164 15,9-4-164-15,9-7 20 16,3 2-88-16,19-8 16 15,3 0-44-15,15-8 8 16,3 5-24-16,7-7-16 16,-7 4-4-16,4-5-384 15,-4 0 212-15</inkml:trace>
          <inkml:trace contextRef="#ctx0" brushRef="#br0" timeOffset="-42780.6991">11134 3966 912 0,'-18'14'340'0,"18"-14"-264"0,6 5-24 0,-3-5 240 16,6 0-172-16,7-5 128 15,2 2-144-15,10-10-24 16,0 2-48-16,9-14 4 15,6 6-20-15,0-11-8 16,-3 5-4-16</inkml:trace>
          <inkml:trace contextRef="#ctx0" brushRef="#br0" timeOffset="-43576.625">11162 3263 1352 0,'-12'0'500'0,"12"0"-392"0,9-6-28 16,0 1 100-16,7 5-116 0,11-14 28 31,4 3-56-31,12-3-12 0,-3 3-16 0,3-8-128 16,1 8 64-1,-1-13-444-15,-6 7 276 0</inkml:trace>
          <inkml:trace contextRef="#ctx0" brushRef="#br0" timeOffset="-43326.887">11193 3408 1236 0,'-6'16'456'0,"6"-16"-352"0,9 14-32 16,-3-6 128-1,6 0-124-15,7 0 16 16,6 1-56-16,5-4-124 16,1 1 48-16,3-4-248 15,-3 1 160-15,0-8-412 16,-1 2 304-16</inkml:trace>
          <inkml:trace contextRef="#ctx0" brushRef="#br0" timeOffset="-43791.6441">11467 2986 1352 0,'3'-3'500'0,"-3"3"-392"0,6 3-28 0,-3-3-52 15,0 6-32-15,4-1-136 16,-1 3 72-16</inkml:trace>
          <inkml:trace contextRef="#ctx0" brushRef="#br0" timeOffset="-42306.6668">11445 3651 852 0,'-3'9'316'0,"3"-9"-248"0,-15 30-16 16,9-8 92-1,6 0-88-15,-3 19 92 16,6 5-84-16,-6 14 116 15,3 1-100-15,-3 10 188 16,3-5-148-16,-7 2 12 16,7-2-80-16,-3-6 4 15,6-13-36-15,-6-12 28 16,0-8-32-16,-6-10 4 16,3-3-12-16,-6-12-32 0,-1 1 12 15,-8-11-120-15,5 0 76 16,-5-20-200-16,2 6 148 0,-5-21-192 15,11 4 172-15,-2-5 28 16,6 9 64-16,-4 5 68 16,4 11-12-16,-6 5 52 15,5 11-40-15,-5 9 4 16,3 7-24-16,-7 9 20 16,4 3-20-16,-1 8-4 15,4-6-4-15,0-5-40 16,3 0 20-16,2-11-336 15,4-6 192-15</inkml:trace>
          <inkml:trace contextRef="#ctx0" brushRef="#br0" timeOffset="-42180.5962">11479 4054 1288 0,'50'-11'476'0,"-50"11"-368"0,40 5-32 16,-22-2 188-1,4 0-160-15,2 2-32 16,4 1-48-16,0-3-672 15,-4-1 352-15</inkml:trace>
          <inkml:trace contextRef="#ctx0" brushRef="#br0" timeOffset="-41569.9309">12345 3112 1268 0,'18'-25'468'0,"-18"25"-364"0,13-8-28 16,-13 8 28-16,0 0-72 15,-6 6 32-15,-10 7-36 16,-12 6-60-16,-12 12 16 16,-9 10-112-1,3 2 72-15,-16 18 8 16,7-4 28-16,-4 1 0 16,13-6 8-16,0-8 24 15,15-9-4-15,6-5 92 16,10-5-52-16,3 0 20 0,12-1-36 15,6 6 40-15,0 3-40 16,-3 14 136-16,0-1-96 0,-6 15 12 16,3-7-48-16,-6 9 20 15,-3-5-32-15,-1 5 12 16,4-9-20-16,-3 1-24 16,3-5 0-16,-3-18-244 15,3-4 140-15,-7-12-256 16,7-5 212-16</inkml:trace>
          <inkml:trace contextRef="#ctx0" brushRef="#br0" timeOffset="-41369.3467">11981 3698 1320 0,'13'-19'488'0,"-13"19"-380"0,34-17-28 16,-13 9 140-1,7 0-136-15,18-8 52 0,6-6-76 16,7 0-28-16,-7-3-20 16,-8 3-196-16,-11 8 100 15,-2 1-432-15,-9 2 288 0,-4 8-640 16</inkml:trace>
          <inkml:trace contextRef="#ctx0" brushRef="#br0" timeOffset="-41135.0559">12286 3690 852 0,'-6'46'316'0,"6"1"-248"0,-6 38-16 0,6-36 224 16,-3 14-160-16,-3 19 200 16,0 17-180-16,-1-3 64 15,1-14-116-15,3-8-40 0,0-11-28 16,3-6-4-16,-3-13-8 15,0-8-116-15,3-12 60 0,-6-10-180 16,6-9 128-16,0-13-708 16,12-8 448-1,-3-9-132-15</inkml:trace>
          <inkml:trace contextRef="#ctx0" brushRef="#br0" timeOffset="-40789.2083">12773 3013 904 0,'52'17'332'0,"-21"21"-256"0,0 17-24 0,-9-9 168 15,-1 42-132-15,-2 22 140 16,-16 40-128-16,-9 17 168 16,-13 11-152-16,-12 0-4 0,-9-22-68 15,-18-13-144-15,-13-20 52 16,0-22-1268-1</inkml:trace>
          <inkml:trace contextRef="#ctx0" brushRef="#br0" timeOffset="-34648.0564">9841 3189 728 0,'-4'11'268'16,"4"-11"-208"-16,0-3-16 0,0 0 116 16,0 6-96-16,0-6 52 15,7 3-68-15,-1-3-104 16,3 1 28-16,-3-4-4 15,0 6 20-15,0-3 48 16,1 3-24-16,-1-2 104 16,0 4-64-16,3-4 152 15,4-1-112-15,5-5 52 16,0 0-84-16,7-3-16 16,0 2-28-16,-1-2-4 15,1 3-4-15,0-3 28 16,-1 3-20-16,-5-3 48 0,-4 3-36 0,1-3-16 15,-4 3-4-15,-3-6-8 16,4 6 0-16,-4-3 0 16,0 5 0-16,-6-2-56 15,0 8 32-15,-6 3 12 16,3 8 8-16,-6 3 20 16,0 2-8-16,-3 6-4 15,2 0 0-15,-5 5-16 16,6-2 8-16,-3-1 12 15,2-2-4-15,1-2-100 16,3-4 52-16,-3-2-228 16,6-3 152-16</inkml:trace>
          <inkml:trace contextRef="#ctx0" brushRef="#br0" timeOffset="-34453.0188">9936 3476 652 0,'-31'6'244'0,"31"-6"-192"0,-18-6-12 15,12 1 304 1,6 10-196-16,-4-10 240 16,4 5-224-16,4-6 140 15,5 1-176-15,6-6 28 16,4 5-92-16,5-10-12 16,1 5-32-16,6-8-28 15,-3 2 0-15,-1-5-392 16,1 6 220-16</inkml:trace>
          <inkml:trace contextRef="#ctx0" brushRef="#br0" timeOffset="-34120.7056">9896 3249 1048 0,'3'0'388'0,"-3"0"-300"0,0 11-28 0,-3 0 120 16,3 2-112-16,-6 18 44 16,3 4-68-16,-10 9-24 15,4 0-12-15,-9 8 8 16,5-6-8-16,-11 15 4 15,5-4-4-15,-8 3-8 16,2-10 4-16,0-9-120 16,7-3 64-16,-1-8-224 15,10-8 152-15,0-8-156 16,3-3 164-16</inkml:trace>
          <inkml:trace contextRef="#ctx0" brushRef="#br0" timeOffset="-33920.0259">9757 3745 1256 0,'19'-31'464'0,"-19"31"-360"0,9 0-28 0,-6 6 180 16,3-1-156-16,0 15 48 16,1-1-88-16,-4 11 24 15,3 0-48-15,-6 6-12 16,0-1-12-16,-6 6 0 16,3 0-8-16,-7 3-116 15,4-6 60-15,-3-2-200 16,6-6 144-16,0-13-392 15,3-4 280-15</inkml:trace>
          <inkml:trace contextRef="#ctx0" brushRef="#br0" timeOffset="-33579.9907">9853 3865 984 0,'15'-27'368'0,"-15"27"-288"0,19-28-20 0,-4 15 240 16,1 4-176-16,8-10 116 15,1 5-140-15,6-5-36 16,-4 6-40-16,4-4-20 16,0 3 0-16,6-2 12 15,-6 5-8-15,-4-3-12 16,-2 3 0-16,-3 1 4 16,-4 1 0-16,-2 4 16 15,-4-1-8-15,-3 12 48 16,-3 5-28-16,-6 5 40 15,3 3-40-15,-6 11 20 0,0 1-28 0,-3 10 16 32,3-3-20-32,-6 6 0 0,6-6-8 0,-7-2-8 15,4-3 4 1,-3-6-32-16,3-2 16 0,-7-9-120 16,7 0 76-1,-9-10-348-15,6-1 224 16</inkml:trace>
          <inkml:trace contextRef="#ctx0" brushRef="#br0" timeOffset="-33318.2299">10013 3471 1100 0,'-12'5'408'0,"12"-5"-316"15,0 55-28-15,0-25 168 16,0 0-140-16,-3 30 236 16,0-2-184-16,-4 21 140 15,4 1-164-15,-9 16 52 16,3-6-100-16,-4 0-68 16,7-10-4-16,0-15-44 15,3-13 28-15,-3-19-392 16,6-3 228-16</inkml:trace>
          <inkml:trace contextRef="#ctx0" brushRef="#br0" timeOffset="-32961.4245">10546 3413 1328 0,'3'19'492'0,"-3"-19"-380"0,3 39-32 16,-6-9 0 0,3 0-60-16,-6 25-20 15,3 2 0-15,-3 6 16 16,6-5-8-16,-3-6-292 16,3-11 152-16,0-17-808 15,3-7 520-15</inkml:trace>
          <inkml:trace contextRef="#ctx0" brushRef="#br0" timeOffset="-32577.2363">10829 2740 1008 0,'0'-3'372'0,"0"3"-288"0,-3 19-24 0,0 0 80 16,6 6-88-16,-3 27 172 15,0 5-124-15,-3 45 192 16,3 2-168-16,-6 49 160 16,0-5-160-16,-6 22 48 15,5-17-100-15,-5 6-48 16,3-22-20-16,-4-3 40 15,7-22-24-15,-3-8 52 16,6-13-40-16,-6-17 48 16,3-14-48-16,-4-19 72 15,4-14-56-15,-6-19-8 16,3-8-24-16,-10-24-72 16,4-4 28-16,-16-24-148 15,6 6 100-15,-15-23-320 16,3 6 224-16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opengl/wiki/Vertex_Specification_Best_Pract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研讨 </a:t>
            </a:r>
            <a:r>
              <a:rPr lang="en-US" altLang="zh-CN" sz="5400" dirty="0" smtClean="0"/>
              <a:t>#1</a:t>
            </a:r>
            <a:r>
              <a:rPr lang="zh-CN" altLang="en-US" sz="5400" dirty="0" smtClean="0"/>
              <a:t>：</a:t>
            </a:r>
            <a:r>
              <a:rPr lang="en-US" altLang="zh-CN" sz="5400" dirty="0" err="1" smtClean="0"/>
              <a:t>Peppa</a:t>
            </a:r>
            <a:r>
              <a:rPr lang="en-US" altLang="zh-CN" sz="5400" dirty="0" smtClean="0"/>
              <a:t> Pig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319</a:t>
            </a:r>
            <a:r>
              <a:rPr lang="zh-CN" altLang="en-US" dirty="0" smtClean="0"/>
              <a:t>叶志浩 </a:t>
            </a:r>
            <a:r>
              <a:rPr lang="en-US" altLang="zh-CN" dirty="0" smtClean="0"/>
              <a:t>303</a:t>
            </a:r>
            <a:r>
              <a:rPr lang="zh-CN" altLang="en-US" dirty="0" smtClean="0"/>
              <a:t>林诗超 </a:t>
            </a:r>
            <a:r>
              <a:rPr lang="en-US" altLang="zh-CN" dirty="0" smtClean="0"/>
              <a:t>71117123</a:t>
            </a:r>
            <a:r>
              <a:rPr lang="zh-CN" altLang="en-US" dirty="0" smtClean="0"/>
              <a:t>张建东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画一只佩奇：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坑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zh-CN" altLang="en-US" dirty="0" smtClean="0"/>
              <a:t>以直线方式作图时的</a:t>
            </a:r>
            <a:r>
              <a:rPr lang="en-US" altLang="zh-CN" dirty="0" err="1" smtClean="0"/>
              <a:t>LineWidth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86" y="2647384"/>
            <a:ext cx="5606290" cy="26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谢谢观看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319</a:t>
            </a:r>
            <a:r>
              <a:rPr lang="zh-CN" altLang="en-US" dirty="0" smtClean="0"/>
              <a:t>叶志浩 </a:t>
            </a:r>
            <a:r>
              <a:rPr lang="en-US" altLang="zh-CN" dirty="0" smtClean="0"/>
              <a:t>303</a:t>
            </a:r>
            <a:r>
              <a:rPr lang="zh-CN" altLang="en-US" dirty="0" smtClean="0"/>
              <a:t>林诗超 </a:t>
            </a:r>
            <a:r>
              <a:rPr lang="en-US" altLang="zh-CN" dirty="0" smtClean="0"/>
              <a:t>71117123</a:t>
            </a:r>
            <a:r>
              <a:rPr lang="zh-CN" altLang="en-US" dirty="0" smtClean="0"/>
              <a:t>张建东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研讨</a:t>
            </a:r>
            <a:r>
              <a:rPr lang="zh-CN" altLang="en-US" dirty="0" smtClean="0"/>
              <a:t>要求：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规范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小动物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199" y="713659"/>
            <a:ext cx="4493456" cy="54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Typescript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8" name="墨迹 187"/>
              <p14:cNvContentPartPr/>
              <p14:nvPr/>
            </p14:nvContentPartPr>
            <p14:xfrm>
              <a:off x="3903542" y="1383947"/>
              <a:ext cx="7724489" cy="4282850"/>
            </p14:xfrm>
          </p:contentPart>
        </mc:Choice>
        <mc:Fallback>
          <p:pic>
            <p:nvPicPr>
              <p:cNvPr id="188" name="墨迹 18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9782" y="1360545"/>
                <a:ext cx="7772009" cy="4328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2" name="墨迹 201"/>
              <p14:cNvContentPartPr/>
              <p14:nvPr/>
            </p14:nvContentPartPr>
            <p14:xfrm>
              <a:off x="5109542" y="3591467"/>
              <a:ext cx="771449" cy="631730"/>
            </p14:xfrm>
          </p:contentPart>
        </mc:Choice>
        <mc:Fallback>
          <p:pic>
            <p:nvPicPr>
              <p:cNvPr id="202" name="墨迹 20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9102" y="3572018"/>
                <a:ext cx="804568" cy="661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3" name="墨迹 202"/>
              <p14:cNvContentPartPr/>
              <p14:nvPr/>
            </p14:nvContentPartPr>
            <p14:xfrm>
              <a:off x="9108782" y="3642587"/>
              <a:ext cx="934169" cy="633530"/>
            </p14:xfrm>
          </p:contentPart>
        </mc:Choice>
        <mc:Fallback>
          <p:pic>
            <p:nvPicPr>
              <p:cNvPr id="203" name="墨迹 20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9263" y="3613053"/>
                <a:ext cx="996087" cy="695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4" name="墨迹 203"/>
              <p14:cNvContentPartPr/>
              <p14:nvPr/>
            </p14:nvContentPartPr>
            <p14:xfrm>
              <a:off x="7299062" y="3694067"/>
              <a:ext cx="251969" cy="508250"/>
            </p14:xfrm>
          </p:contentPart>
        </mc:Choice>
        <mc:Fallback>
          <p:pic>
            <p:nvPicPr>
              <p:cNvPr id="204" name="墨迹 20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5744" y="3677137"/>
                <a:ext cx="283645" cy="5489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1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VSCode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4" name="墨迹 303"/>
              <p14:cNvContentPartPr/>
              <p14:nvPr/>
            </p14:nvContentPartPr>
            <p14:xfrm>
              <a:off x="7734922" y="3512803"/>
              <a:ext cx="1624320" cy="326880"/>
            </p14:xfrm>
          </p:contentPart>
        </mc:Choice>
        <mc:Fallback>
          <p:pic>
            <p:nvPicPr>
              <p:cNvPr id="304" name="墨迹 30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7202" y="3486163"/>
                <a:ext cx="16736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8" name="墨迹 307"/>
              <p14:cNvContentPartPr/>
              <p14:nvPr/>
            </p14:nvContentPartPr>
            <p14:xfrm>
              <a:off x="4462882" y="1380523"/>
              <a:ext cx="5505120" cy="3679920"/>
            </p14:xfrm>
          </p:contentPart>
        </mc:Choice>
        <mc:Fallback>
          <p:pic>
            <p:nvPicPr>
              <p:cNvPr id="308" name="墨迹 30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8762" y="1365403"/>
                <a:ext cx="5549760" cy="37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3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QuickStart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23" y="1530264"/>
            <a:ext cx="5040218" cy="37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画一只佩奇：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最终成品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365" y="1170341"/>
            <a:ext cx="4125794" cy="47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画一只佩奇：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PS + </a:t>
            </a:r>
            <a:r>
              <a:rPr lang="zh-CN" altLang="en-US" dirty="0" smtClean="0"/>
              <a:t>钢笔工具</a:t>
            </a:r>
            <a:endParaRPr lang="zh-CN" altLang="en-US" dirty="0"/>
          </a:p>
        </p:txBody>
      </p:sp>
      <p:pic>
        <p:nvPicPr>
          <p:cNvPr id="20" name="内容占位符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385" y="1886393"/>
            <a:ext cx="6471726" cy="29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画一只佩奇：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最终参数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550" y="648555"/>
            <a:ext cx="3167826" cy="51762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37" y="301542"/>
            <a:ext cx="3129725" cy="60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画一只佩奇：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最佳实践？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属性布局：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(PPP)(DDD)(CCC) or (PPPDDDCCC) or (PDCPDCPDC)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Buffer</a:t>
            </a:r>
            <a:r>
              <a:rPr lang="zh-CN" altLang="en-US" dirty="0"/>
              <a:t>如何</a:t>
            </a:r>
            <a:r>
              <a:rPr lang="zh-CN" altLang="en-US" dirty="0" smtClean="0"/>
              <a:t>重用比较合适？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https://www.khronos.org/opengl/wiki/Vertex_Specification_Best_Practices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6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182</TotalTime>
  <Words>110</Words>
  <Application>Microsoft Office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幼圆</vt:lpstr>
      <vt:lpstr>Corbel</vt:lpstr>
      <vt:lpstr>Wingdings 2</vt:lpstr>
      <vt:lpstr>框架</vt:lpstr>
      <vt:lpstr>研讨 #1：Peppa Pig</vt:lpstr>
      <vt:lpstr>研讨要求： 规范 + 小动物</vt:lpstr>
      <vt:lpstr>框架封装: Typescript</vt:lpstr>
      <vt:lpstr>开发环境： VSCode</vt:lpstr>
      <vt:lpstr>简单测试 QuickStart</vt:lpstr>
      <vt:lpstr>画一只佩奇： 最终成品</vt:lpstr>
      <vt:lpstr>画一只佩奇： PS + 钢笔工具</vt:lpstr>
      <vt:lpstr>画一只佩奇： 最终参数</vt:lpstr>
      <vt:lpstr>画一只佩奇： 最佳实践？</vt:lpstr>
      <vt:lpstr>画一只佩奇： 坑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志浩</dc:creator>
  <cp:lastModifiedBy>叶 志浩</cp:lastModifiedBy>
  <cp:revision>7</cp:revision>
  <dcterms:created xsi:type="dcterms:W3CDTF">2018-10-12T00:18:56Z</dcterms:created>
  <dcterms:modified xsi:type="dcterms:W3CDTF">2018-10-12T03:21:04Z</dcterms:modified>
</cp:coreProperties>
</file>