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77462"/>
            <a:ext cx="7766936" cy="1954924"/>
          </a:xfrm>
        </p:spPr>
        <p:txBody>
          <a:bodyPr/>
          <a:lstStyle/>
          <a:p>
            <a:pPr algn="l"/>
            <a:r>
              <a:rPr lang="en-US" dirty="0" smtClean="0"/>
              <a:t>#</a:t>
            </a:r>
            <a:r>
              <a:rPr lang="en-US" dirty="0" err="1" smtClean="0"/>
              <a:t>Mai_Bhi_Chowkidaar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Presented By: Yash Sharma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228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"Mai </a:t>
            </a:r>
            <a:r>
              <a:rPr lang="en-US" dirty="0" err="1"/>
              <a:t>Bhi</a:t>
            </a:r>
            <a:r>
              <a:rPr lang="en-US" dirty="0"/>
              <a:t> </a:t>
            </a:r>
            <a:r>
              <a:rPr lang="en-US" dirty="0" err="1"/>
              <a:t>Chowkidaar</a:t>
            </a:r>
            <a:r>
              <a:rPr lang="en-US" dirty="0"/>
              <a:t>" is </a:t>
            </a:r>
            <a:r>
              <a:rPr lang="en-US" dirty="0" smtClean="0"/>
              <a:t>a platform which </a:t>
            </a:r>
            <a:r>
              <a:rPr lang="en-US" dirty="0"/>
              <a:t>will be used for the rental or buying/</a:t>
            </a:r>
            <a:r>
              <a:rPr lang="en-US" dirty="0" err="1"/>
              <a:t>saling</a:t>
            </a:r>
            <a:r>
              <a:rPr lang="en-US" dirty="0"/>
              <a:t> of a </a:t>
            </a:r>
            <a:r>
              <a:rPr lang="en-US" dirty="0" smtClean="0"/>
              <a:t>flat</a:t>
            </a:r>
            <a:r>
              <a:rPr lang="en-US" dirty="0"/>
              <a:t>, the </a:t>
            </a:r>
            <a:r>
              <a:rPr lang="en-US" dirty="0" smtClean="0"/>
              <a:t>platform will </a:t>
            </a:r>
            <a:r>
              <a:rPr lang="en-US" dirty="0"/>
              <a:t>provide the user both the facilities to either upload an advertisement or </a:t>
            </a:r>
            <a:r>
              <a:rPr lang="en-US" dirty="0" smtClean="0"/>
              <a:t>view </a:t>
            </a:r>
            <a:r>
              <a:rPr lang="en-US" dirty="0"/>
              <a:t>the uploaded ones, as the name suggests it will focus to join more and more of the </a:t>
            </a:r>
            <a:r>
              <a:rPr lang="en-US" dirty="0" smtClean="0"/>
              <a:t>watchmen of </a:t>
            </a:r>
            <a:r>
              <a:rPr lang="en-US" dirty="0"/>
              <a:t>all the </a:t>
            </a:r>
            <a:r>
              <a:rPr lang="en-US" dirty="0" smtClean="0"/>
              <a:t>societies </a:t>
            </a:r>
            <a:r>
              <a:rPr lang="en-US" dirty="0"/>
              <a:t>as they know better about the flats to be rented or for </a:t>
            </a:r>
            <a:r>
              <a:rPr lang="en-US" dirty="0" err="1"/>
              <a:t>saling</a:t>
            </a:r>
            <a:r>
              <a:rPr lang="en-US" dirty="0"/>
              <a:t>. At this </a:t>
            </a:r>
            <a:r>
              <a:rPr lang="en-US" dirty="0" smtClean="0"/>
              <a:t>early </a:t>
            </a:r>
            <a:r>
              <a:rPr lang="en-US" dirty="0"/>
              <a:t>stage the app will only focus on the Pune city of </a:t>
            </a:r>
            <a:r>
              <a:rPr lang="en-US" dirty="0" smtClean="0"/>
              <a:t>Maharashtra.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28" y="98611"/>
            <a:ext cx="8596668" cy="1320800"/>
          </a:xfrm>
        </p:spPr>
        <p:txBody>
          <a:bodyPr/>
          <a:lstStyle/>
          <a:p>
            <a:r>
              <a:rPr lang="en-US" dirty="0" smtClean="0"/>
              <a:t>POJO Classes with Relationship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4" y="759011"/>
            <a:ext cx="7566616" cy="6123873"/>
          </a:xfrm>
        </p:spPr>
      </p:pic>
    </p:spTree>
    <p:extLst>
      <p:ext uri="{BB962C8B-B14F-4D97-AF65-F5344CB8AC3E}">
        <p14:creationId xmlns:p14="http://schemas.microsoft.com/office/powerpoint/2010/main" val="4766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25506"/>
            <a:ext cx="8596668" cy="1320800"/>
          </a:xfrm>
        </p:spPr>
        <p:txBody>
          <a:bodyPr/>
          <a:lstStyle/>
          <a:p>
            <a:r>
              <a:rPr lang="en-US" dirty="0" smtClean="0"/>
              <a:t>Service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53" y="1591336"/>
            <a:ext cx="6363362" cy="3691864"/>
          </a:xfrm>
        </p:spPr>
      </p:pic>
    </p:spTree>
    <p:extLst>
      <p:ext uri="{BB962C8B-B14F-4D97-AF65-F5344CB8AC3E}">
        <p14:creationId xmlns:p14="http://schemas.microsoft.com/office/powerpoint/2010/main" val="38062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685" y="0"/>
            <a:ext cx="8596668" cy="1320800"/>
          </a:xfrm>
        </p:spPr>
        <p:txBody>
          <a:bodyPr/>
          <a:lstStyle/>
          <a:p>
            <a:r>
              <a:rPr lang="en-US" dirty="0" smtClean="0"/>
              <a:t>DAO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37" y="1761200"/>
            <a:ext cx="6391074" cy="3636300"/>
          </a:xfrm>
        </p:spPr>
      </p:pic>
    </p:spTree>
    <p:extLst>
      <p:ext uri="{BB962C8B-B14F-4D97-AF65-F5344CB8AC3E}">
        <p14:creationId xmlns:p14="http://schemas.microsoft.com/office/powerpoint/2010/main" val="28590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60588"/>
            <a:ext cx="8596668" cy="38807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00B050"/>
                </a:solidFill>
              </a:rPr>
              <a:t>Thank You.</a:t>
            </a:r>
          </a:p>
          <a:p>
            <a:pPr algn="ctr"/>
            <a:endParaRPr lang="en-US" sz="3200" dirty="0">
              <a:solidFill>
                <a:srgbClr val="00B050"/>
              </a:solidFill>
            </a:endParaRPr>
          </a:p>
          <a:p>
            <a:pPr algn="ctr"/>
            <a:endParaRPr lang="en-US" sz="3200" dirty="0" smtClean="0">
              <a:solidFill>
                <a:srgbClr val="00B050"/>
              </a:solidFill>
            </a:endParaRPr>
          </a:p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Any Question?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1051</TotalTime>
  <Words>115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#Mai_Bhi_Chowkidaar.</vt:lpstr>
      <vt:lpstr>Problem Statement:</vt:lpstr>
      <vt:lpstr>POJO Classes with Relationship</vt:lpstr>
      <vt:lpstr>Service Classes</vt:lpstr>
      <vt:lpstr>DAO Classes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CaSha BiSha</dc:title>
  <dc:creator>Rathod, Mahesh</dc:creator>
  <cp:lastModifiedBy>Sharma, Yash</cp:lastModifiedBy>
  <cp:revision>35</cp:revision>
  <dcterms:created xsi:type="dcterms:W3CDTF">2019-03-30T05:08:53Z</dcterms:created>
  <dcterms:modified xsi:type="dcterms:W3CDTF">2019-04-02T12:28:42Z</dcterms:modified>
</cp:coreProperties>
</file>