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590D-A01A-A426-2DE9-8F48F28C1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Mentorness</a:t>
            </a:r>
            <a:r>
              <a:rPr lang="en-IN" dirty="0"/>
              <a:t>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EE863-103B-7136-D63C-008B97C09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By:Vignan</a:t>
            </a:r>
            <a:r>
              <a:rPr lang="en-IN" dirty="0"/>
              <a:t> Madishetti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0B6568-6F44-2CF0-24F8-0995F457A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4454"/>
              </p:ext>
            </p:extLst>
          </p:nvPr>
        </p:nvGraphicFramePr>
        <p:xfrm>
          <a:off x="9548726" y="2930205"/>
          <a:ext cx="1962952" cy="85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952">
                  <a:extLst>
                    <a:ext uri="{9D8B030D-6E8A-4147-A177-3AD203B41FA5}">
                      <a16:colId xmlns:a16="http://schemas.microsoft.com/office/drawing/2014/main" val="775938169"/>
                    </a:ext>
                  </a:extLst>
                </a:gridCol>
              </a:tblGrid>
              <a:tr h="851681">
                <a:tc>
                  <a:txBody>
                    <a:bodyPr/>
                    <a:lstStyle/>
                    <a:p>
                      <a:r>
                        <a:rPr lang="en-IN" dirty="0"/>
                        <a:t>SQL CODES AND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6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C877FC-5749-4CD9-F06A-80E6FBDA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469"/>
            <a:ext cx="549220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Q12.Check how corona virus spread out with respect to death case per month?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A7B7965-D01F-703D-AD34-66F43C4B1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" y="2705563"/>
            <a:ext cx="5837661" cy="388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7F1F5D8-DCDA-D820-B5B8-C8CF311D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45" y="5053243"/>
            <a:ext cx="52229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Q13. Check how corona virus spread out with respect to recovered case --  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total confirmed cases, their average, variance &amp; STDEV 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5E14177-3EA9-8581-FD63-D68657D9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7340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58512CC-B5CC-F9D9-5DE5-4E1A9D0728C1}"/>
              </a:ext>
            </a:extLst>
          </p:cNvPr>
          <p:cNvSpPr/>
          <p:nvPr/>
        </p:nvSpPr>
        <p:spPr>
          <a:xfrm>
            <a:off x="2231136" y="768096"/>
            <a:ext cx="603504" cy="16276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5B9B61B-ABF9-8A4F-28A2-134C98166EBF}"/>
              </a:ext>
            </a:extLst>
          </p:cNvPr>
          <p:cNvSpPr/>
          <p:nvPr/>
        </p:nvSpPr>
        <p:spPr>
          <a:xfrm rot="10800000">
            <a:off x="8661273" y="3737999"/>
            <a:ext cx="603504" cy="11967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2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2C550B-473E-BB80-FFC4-37845142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588" y="180088"/>
            <a:ext cx="46394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Q14. Find Country having highest number of the Confirmed case 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47EA06A-A784-B380-4672-6CF323B2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36" y="604016"/>
            <a:ext cx="5734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17E79EF-5D62-DD3F-3057-E6BABE3B8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74" y="4788666"/>
            <a:ext cx="420820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Q15. Find Country having lowest number of the death case?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0D6116E-A632-1722-D6C8-A0CF304A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402" y="3846568"/>
            <a:ext cx="5964936" cy="240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D7D34C-594E-C881-7EC5-6BEB84DF3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974" y="682299"/>
            <a:ext cx="40991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Q16. Find top 5 countries having highest recovered case 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58F278B-8131-6ECE-9726-796B3C4C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17" y="1302987"/>
            <a:ext cx="6230408" cy="236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66268-72A7-5256-2554-0D678B6B5438}"/>
              </a:ext>
            </a:extLst>
          </p:cNvPr>
          <p:cNvSpPr txBox="1"/>
          <p:nvPr/>
        </p:nvSpPr>
        <p:spPr>
          <a:xfrm>
            <a:off x="1315374" y="4961695"/>
            <a:ext cx="9561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***********************************************THE END***********************************************</a:t>
            </a:r>
            <a:endParaRPr lang="en-I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17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7EF86D-CD57-37C2-E485-16FC16AD5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74478"/>
              </p:ext>
            </p:extLst>
          </p:nvPr>
        </p:nvGraphicFramePr>
        <p:xfrm>
          <a:off x="0" y="0"/>
          <a:ext cx="33380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004">
                  <a:extLst>
                    <a:ext uri="{9D8B030D-6E8A-4147-A177-3AD203B41FA5}">
                      <a16:colId xmlns:a16="http://schemas.microsoft.com/office/drawing/2014/main" val="2401173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n-NO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CSV FILE FOR QUERIES:-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332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0EC75FF-E625-123F-E1E5-367A52C4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3" y="611126"/>
            <a:ext cx="6459522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819860-B654-963C-BB70-26BB48F2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76239"/>
              </p:ext>
            </p:extLst>
          </p:nvPr>
        </p:nvGraphicFramePr>
        <p:xfrm>
          <a:off x="6567765" y="4506851"/>
          <a:ext cx="31436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682">
                  <a:extLst>
                    <a:ext uri="{9D8B030D-6E8A-4147-A177-3AD203B41FA5}">
                      <a16:colId xmlns:a16="http://schemas.microsoft.com/office/drawing/2014/main" val="2213198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UPLOAD DATASET IN HERE…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9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DAC6E2-2177-91D1-A615-607551F53717}"/>
              </a:ext>
            </a:extLst>
          </p:cNvPr>
          <p:cNvSpPr txBox="1"/>
          <p:nvPr/>
        </p:nvSpPr>
        <p:spPr>
          <a:xfrm>
            <a:off x="90996" y="68308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IS LOADED AND READY FOR THE QUERIES.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used SELECT * that selects all the data from the dataset.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5FC2AB-9016-23E5-EE63-F779BCF5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90" y="1428379"/>
            <a:ext cx="9599223" cy="484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6C5CF8-7E16-F4C9-EC88-8083081A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42469"/>
              </p:ext>
            </p:extLst>
          </p:nvPr>
        </p:nvGraphicFramePr>
        <p:xfrm>
          <a:off x="0" y="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0570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QUERIES AND CODES AND OUTPUTS: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29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D74E0D-4BD8-9076-EB63-CD29DC355033}"/>
              </a:ext>
            </a:extLst>
          </p:cNvPr>
          <p:cNvSpPr txBox="1"/>
          <p:nvPr/>
        </p:nvSpPr>
        <p:spPr>
          <a:xfrm>
            <a:off x="59925" y="370840"/>
            <a:ext cx="48827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Q1. Write a code to check NULL values ?</a:t>
            </a:r>
            <a:endParaRPr lang="en-IN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CODE:- 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* FROM "Corona Virus Dataset"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"Corona Virus Dataset" IS NULL; </a:t>
            </a:r>
            <a:endParaRPr lang="en-IN" b="0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2DA315-E394-3B02-E9D3-679BBE5A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749"/>
            <a:ext cx="57340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D9848C-DA16-5826-A5D4-90957343C1B0}"/>
              </a:ext>
            </a:extLst>
          </p:cNvPr>
          <p:cNvSpPr txBox="1"/>
          <p:nvPr/>
        </p:nvSpPr>
        <p:spPr>
          <a:xfrm>
            <a:off x="184212" y="3457077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******All the rows are Not NULL.******</a:t>
            </a:r>
            <a:endParaRPr lang="en-I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6708D98-405E-ACE1-2769-3A88A84BF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773419"/>
            <a:ext cx="453577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CODE:-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* FROM "Corona Virus Dataset"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  "Corona Virus Dataset" is NULL;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COUNT(*) AS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null_count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"Corona Virus Dataset"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"Corona Virus Dataset" IS NULL;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3C99B28-AAB7-E592-F6F5-47CA33A3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04" y="2715412"/>
            <a:ext cx="5994084" cy="222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2872C5-65D8-2273-4315-07F295EDC200}"/>
              </a:ext>
            </a:extLst>
          </p:cNvPr>
          <p:cNvSpPr txBox="1"/>
          <p:nvPr/>
        </p:nvSpPr>
        <p:spPr>
          <a:xfrm>
            <a:off x="1524" y="107710"/>
            <a:ext cx="6094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Q2.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NULL values are present, update them with zeros for all columns?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SO as we can see from the above pic, it shows that there are no NULL spaces fro</a:t>
            </a:r>
            <a:r>
              <a:rPr lang="en-US" b="1" dirty="0">
                <a:latin typeface="Arial" panose="020B0604020202020204" pitchFamily="34" charset="0"/>
              </a:rPr>
              <a:t>m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the Dataset</a:t>
            </a:r>
            <a:br>
              <a:rPr lang="en-US" sz="18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So, there is no Update needed in the columns.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612579-B8EC-CD58-D99E-86FC9913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1" y="2648902"/>
            <a:ext cx="600456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Q3. check total number of rows?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QUERY:-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COUNT(*) AS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total_rows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"Corona Virus Dataset"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19376E-EED7-A5F5-E508-F7451432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" y="4206240"/>
            <a:ext cx="9022080" cy="19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1BA608-F7FA-4E01-8A1E-49B16DA5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306"/>
            <a:ext cx="5088252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Q4. Check what is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start_date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end_date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en-US" sz="800" b="1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QUERY:-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DISTINCT Date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"Corona Virus Dataset";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MIN(Date) AS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earliest_start_date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MAX(Date) AS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latest_end_date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"Corona Virus Dataset";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1542DD-0452-70F1-5718-AF6DF9F1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" y="1701529"/>
            <a:ext cx="7584489" cy="18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DB5FF34-572F-3C0B-268B-081A48FE8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76463"/>
            <a:ext cx="295465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Q5. Number of month present in dataset?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030B6FA-C3D0-E6BF-25FE-1D9D02E7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" y="4077501"/>
            <a:ext cx="7671453" cy="208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8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C7A5E829-45DB-2604-5EA6-5B4451B7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1" y="230957"/>
            <a:ext cx="42226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Q6. Find monthly average for confirmed, deaths, recovered?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7AFE111E-6782-8FCA-9857-13A19633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1" y="644168"/>
            <a:ext cx="7732452" cy="187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3C739DD7-B8A1-BD54-684A-534C4C7A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6212"/>
            <a:ext cx="527099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Q7. Find most frequent value for confirmed, deaths, recovered each month?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A55D6161-30D3-C2B8-B782-EE5C34F8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" y="3350906"/>
            <a:ext cx="7732452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5871A0-F2E4-87B3-E3F5-F8A93FB7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0" y="1574678"/>
            <a:ext cx="4966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Q8. Find minimum values for confirmed, deaths, recovered per year?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80868F5-29CA-3779-4BF0-D74DFA1E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76" y="270029"/>
            <a:ext cx="57340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CD58C5D-E315-B9AC-94EC-A6188DD9D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0" y="4818879"/>
            <a:ext cx="49439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Q9. Find maximum values of confirmed, deaths, recovered per year?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819D3D7-82FC-D129-7F9B-1CEEB5BDB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20" y="3436166"/>
            <a:ext cx="57340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43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5596C7-80A5-2630-0750-5CFAE33C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103"/>
            <a:ext cx="52870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Q10. The total number of case of confirmed, deaths, recovered each month?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173A8E6-0DE3-34D8-2B0C-8F652229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1" y="1469200"/>
            <a:ext cx="5734050" cy="375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1FE7DE2-91D9-F4DD-3843-0DD1D225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2298"/>
            <a:ext cx="5069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Q11.Check how corona virus spread out with respect to confirmed case?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E344931-7D98-78DE-BEF4-C5D2D3E41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66" y="1469200"/>
            <a:ext cx="5734050" cy="375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</TotalTime>
  <Words>436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Mentorness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Mentorness internship</dc:title>
  <dc:creator>vignan madishetti</dc:creator>
  <cp:lastModifiedBy>vignan madishetti</cp:lastModifiedBy>
  <cp:revision>1</cp:revision>
  <dcterms:created xsi:type="dcterms:W3CDTF">2024-05-06T08:13:51Z</dcterms:created>
  <dcterms:modified xsi:type="dcterms:W3CDTF">2024-05-06T08:48:10Z</dcterms:modified>
</cp:coreProperties>
</file>