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7B2F4-259B-4319-BF7E-F038DE9A0B6F}" v="10" dt="2024-11-20T14:59:58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November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November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2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November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93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r>
              <a:rPr lang="en-US" sz="5200"/>
              <a:t>HTML Semantic Elements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5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50B29-791F-D556-75F4-A63FF946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62" y="720000"/>
            <a:ext cx="3168326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Why Semantic HTML5 Elements?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099861"/>
            <a:ext cx="6614596" cy="3856795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With HTML4, developers used their own favorite attribute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names to style page elements:</a:t>
            </a:r>
            <a:endParaRPr lang="en-US" sz="170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header, top, bottom, footer, menu, navigation, main,</a:t>
            </a:r>
            <a:endParaRPr lang="en-US" sz="170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container, content, article, sidebar, </a:t>
            </a:r>
            <a:r>
              <a:rPr lang="en-US" sz="1700" dirty="0" err="1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topnav</a:t>
            </a: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, …</a:t>
            </a:r>
            <a:endParaRPr lang="en-US" dirty="0">
              <a:solidFill>
                <a:srgbClr val="FFFFFF">
                  <a:alpha val="58000"/>
                </a:srgbClr>
              </a:solidFill>
              <a:latin typeface="Avenir Next LT Pro"/>
              <a:cs typeface="Segoe UI"/>
            </a:endParaRP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This made it impossible for search engines to identify the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correct web page content.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With HTML5 elements like:</a:t>
            </a: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&lt;header&gt; &lt;footer&gt; &lt;nav&gt; &lt;section&gt; &lt;article&gt;, this will </a:t>
            </a:r>
            <a:endParaRPr lang="en-US" dirty="0">
              <a:solidFill>
                <a:srgbClr val="FFFFFF">
                  <a:alpha val="58000"/>
                </a:srgbClr>
              </a:solidFill>
              <a:latin typeface="Avenir Next LT Pro"/>
              <a:cs typeface="Segoe U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become easier.</a:t>
            </a: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"Allows data to be shared and reused across applications,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enterprises, and communities."</a:t>
            </a:r>
            <a:endParaRPr lang="en-US" sz="170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3289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Thank You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4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048" r="46661" b="-1"/>
          <a:stretch/>
        </p:blipFill>
        <p:spPr>
          <a:xfrm>
            <a:off x="7035742" y="720000"/>
            <a:ext cx="3832366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918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Content Placeholder 3" descr="A screen shot of a screen&#10;&#10;Description automatically generated">
            <a:extLst>
              <a:ext uri="{FF2B5EF4-FFF2-40B4-BE49-F238E27FC236}">
                <a16:creationId xmlns:a16="http://schemas.microsoft.com/office/drawing/2014/main" id="{35902598-7E4A-6A64-0DB7-2BF8F2349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29" b="-166"/>
          <a:stretch/>
        </p:blipFill>
        <p:spPr>
          <a:xfrm>
            <a:off x="1369460" y="649013"/>
            <a:ext cx="9451488" cy="5572743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77585-9FB7-87B5-3869-8540BE18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HTML 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14AB-0808-01C8-BE7D-90C975E7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A semantic element clearly describes its meaning to both the browser and the developer.</a:t>
            </a:r>
            <a:endParaRPr lang="en-US" sz="1600">
              <a:latin typeface="Segoe UI"/>
              <a:cs typeface="Segoe UI"/>
            </a:endParaRPr>
          </a:p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Examples of non-semantic elements: &lt;div&gt; and &lt;span&gt; Tells nothing about its content.</a:t>
            </a:r>
            <a:endParaRPr lang="en-US" sz="1600">
              <a:latin typeface="Segoe UI"/>
              <a:cs typeface="Segoe UI"/>
            </a:endParaRPr>
          </a:p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Examples of semantic elements: &lt;form&gt;, &lt;table&gt;, and &lt;article&gt; - Clearly defines its content.</a:t>
            </a:r>
            <a:endParaRPr lang="en-US" sz="1600">
              <a:latin typeface="Segoe UI"/>
              <a:cs typeface="Segoe UI"/>
            </a:endParaRPr>
          </a:p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Many web sites contain HTML code like: &lt;div id="nav"&gt; &lt;div class="header"&gt; &lt;div id="footer"&gt; to indicate navigation, header, and footer.</a:t>
            </a:r>
            <a:endParaRPr lang="en-US" sz="1600">
              <a:latin typeface="Segoe UI"/>
              <a:cs typeface="Segoe UI"/>
            </a:endParaRPr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BA78750A-8F12-E772-D832-C3EB3A02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1" r="40971" b="-3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22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77585-9FB7-87B5-3869-8540BE18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latin typeface="Segoe UI"/>
                <a:cs typeface="Segoe UI"/>
              </a:rPr>
              <a:t>In HTML there are some semantic elements that can be used to define different parts of a web page:</a:t>
            </a:r>
            <a:endParaRPr lang="en-US"/>
          </a:p>
          <a:p>
            <a:pPr>
              <a:lnSpc>
                <a:spcPct val="90000"/>
              </a:lnSpc>
            </a:pP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14AB-0808-01C8-BE7D-90C975E7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&lt;details&gt;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</a:t>
            </a:r>
            <a:r>
              <a:rPr lang="en-US" sz="1700" err="1">
                <a:latin typeface="Segoe UI"/>
                <a:ea typeface="+mn-lt"/>
                <a:cs typeface="Segoe UI"/>
              </a:rPr>
              <a:t>figcaption</a:t>
            </a:r>
            <a:r>
              <a:rPr lang="en-US" sz="1700">
                <a:latin typeface="Segoe UI"/>
                <a:ea typeface="+mn-lt"/>
                <a:cs typeface="Segoe UI"/>
              </a:rPr>
              <a:t>&gt;</a:t>
            </a: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&lt;figure&gt;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Segoe UI"/>
              </a:rPr>
              <a:t>&lt;footer&gt;</a:t>
            </a:r>
            <a:endParaRPr lang="en-US" sz="1700" dirty="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&lt;header&gt;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&lt;main&gt;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&lt;mark&gt;</a:t>
            </a: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 nav&gt;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&lt;section&gt;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&lt;summary&gt;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&lt;time&gt;</a:t>
            </a:r>
          </a:p>
          <a:p>
            <a:pPr>
              <a:lnSpc>
                <a:spcPct val="110000"/>
              </a:lnSpc>
            </a:pPr>
            <a:endParaRPr lang="en-US" sz="1700">
              <a:latin typeface="Arial"/>
              <a:ea typeface="+mn-lt"/>
              <a:cs typeface="Arial"/>
            </a:endParaRPr>
          </a:p>
          <a:p>
            <a:pPr>
              <a:lnSpc>
                <a:spcPct val="110000"/>
              </a:lnSpc>
            </a:pPr>
            <a:endParaRPr lang="en-US" sz="1700">
              <a:latin typeface="Segoe UI"/>
              <a:cs typeface="Segoe UI"/>
            </a:endParaRPr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BA78750A-8F12-E772-D832-C3EB3A02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4" r="42747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106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599F42C-4675-1175-E5D6-CFE9DD32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178C3-C0C4-86A0-A966-40AC6242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&lt;section&gt; Element: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403B-4D06-AC01-4A6E-A2222C9E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The &lt;section&gt; element defines a section in a document.</a:t>
            </a:r>
            <a:endParaRPr lang="en-US" sz="1700" dirty="0"/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According to W3C's HTML documentation: "A section is a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thematic grouping of content, typically with a heading."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Examples of where a &lt;section&gt; element can be used: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Chapters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Introduction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News items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Contact information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4647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&lt;article&gt; Element: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>
                <a:ea typeface="+mn-lt"/>
                <a:cs typeface="+mn-lt"/>
              </a:rPr>
              <a:t>The &lt;article&gt; element specifies independent, self- contained content. An article should make sense on its own, and it should be possible to distribute it independently from the rest of the web site.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>
                <a:ea typeface="+mn-lt"/>
                <a:cs typeface="+mn-lt"/>
              </a:rPr>
              <a:t>Examples of where the &lt;article&gt; element can be used: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Forum blog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Blog posts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Newspaper article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User comments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528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&lt;header&gt; Element: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sz="1700" dirty="0">
                <a:latin typeface="Segoe UI"/>
                <a:ea typeface="+mn-lt"/>
                <a:cs typeface="+mn-lt"/>
              </a:rPr>
              <a:t>The &lt;header&gt; element represents a container for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latin typeface="Segoe UI"/>
                <a:ea typeface="+mn-lt"/>
                <a:cs typeface="+mn-lt"/>
              </a:rPr>
              <a:t>introductory content or a set of navigational links.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latin typeface="Segoe UI"/>
                <a:ea typeface="+mn-lt"/>
                <a:cs typeface="+mn-lt"/>
              </a:rPr>
              <a:t>A &lt;header&gt; element typically contains: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+mn-lt"/>
              </a:rPr>
              <a:t>Nav Items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+mn-lt"/>
              </a:rPr>
              <a:t>logo or icon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+mn-lt"/>
              </a:rPr>
              <a:t>authorship information.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91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&lt;footer&gt; Element: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614596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+mn-lt"/>
              </a:rPr>
              <a:t>The &lt;footer&gt; element defines a footer for a document or section.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Segoe UI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+mn-lt"/>
              </a:rPr>
              <a:t>A &lt;footer&gt; element typically contains:</a:t>
            </a: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Authorship information</a:t>
            </a:r>
            <a:endParaRPr lang="en-US"/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Copyright information</a:t>
            </a:r>
            <a:endParaRPr lang="en-US"/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Contact information</a:t>
            </a:r>
            <a:endParaRPr lang="en-US"/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Sitemap</a:t>
            </a:r>
            <a:endParaRPr lang="en-US"/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Segoe UI"/>
            </a:endParaRPr>
          </a:p>
          <a:p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1898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&lt;aside&gt; Element: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099861"/>
            <a:ext cx="6614596" cy="162601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&lt;aside&gt; element defines some content aside from </a:t>
            </a:r>
            <a:endParaRPr lang="en-US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content it is placed in (like a sidebar).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&lt;aside&gt; content should be indirectly related to the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surrounding content.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285750" indent="-285750">
              <a:spcBef>
                <a:spcPct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E95458-C935-81AB-F71F-F0F6E9443974}"/>
              </a:ext>
            </a:extLst>
          </p:cNvPr>
          <p:cNvSpPr txBox="1">
            <a:spLocks/>
          </p:cNvSpPr>
          <p:nvPr/>
        </p:nvSpPr>
        <p:spPr>
          <a:xfrm>
            <a:off x="717791" y="3720209"/>
            <a:ext cx="6923812" cy="147732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HTML &lt;nav&gt; Element: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933152-1436-9B96-03CE-D405BC3D9741}"/>
              </a:ext>
            </a:extLst>
          </p:cNvPr>
          <p:cNvSpPr txBox="1">
            <a:spLocks/>
          </p:cNvSpPr>
          <p:nvPr/>
        </p:nvSpPr>
        <p:spPr>
          <a:xfrm>
            <a:off x="717790" y="5200869"/>
            <a:ext cx="6614596" cy="4554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&lt;nav&gt; element defines a set of navigation links.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158051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BF8E7A"/>
      </a:accent1>
      <a:accent2>
        <a:srgbClr val="CA9299"/>
      </a:accent2>
      <a:accent3>
        <a:srgbClr val="B1A27D"/>
      </a:accent3>
      <a:accent4>
        <a:srgbClr val="70AEA2"/>
      </a:accent4>
      <a:accent5>
        <a:srgbClr val="73ABBB"/>
      </a:accent5>
      <a:accent6>
        <a:srgbClr val="7A93BF"/>
      </a:accent6>
      <a:hlink>
        <a:srgbClr val="5E899C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BlobVTI</vt:lpstr>
      <vt:lpstr>HTML Semantic Elements</vt:lpstr>
      <vt:lpstr>PowerPoint Presentation</vt:lpstr>
      <vt:lpstr>HTML Semantic Elements</vt:lpstr>
      <vt:lpstr>In HTML there are some semantic elements that can be used to define different parts of a web page: </vt:lpstr>
      <vt:lpstr>HTML &lt;section&gt; Element:</vt:lpstr>
      <vt:lpstr>HTML &lt;article&gt; Element:</vt:lpstr>
      <vt:lpstr>HTML &lt;header&gt; Element:</vt:lpstr>
      <vt:lpstr>HTML &lt;footer&gt; Element:</vt:lpstr>
      <vt:lpstr>HTML &lt;aside&gt; Element:</vt:lpstr>
      <vt:lpstr>Why Semantic HTML5 Elements?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300</cp:revision>
  <dcterms:created xsi:type="dcterms:W3CDTF">2024-11-14T14:22:42Z</dcterms:created>
  <dcterms:modified xsi:type="dcterms:W3CDTF">2024-11-20T15:00:08Z</dcterms:modified>
</cp:coreProperties>
</file>