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custDataLst>
    <p:tags r:id="rId15"/>
  </p:custDataLst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752" y="-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AppData\Local\Temp\9f7217ed-3241-4d06-a896-b75d84973124_archive.zip.124\employee_data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YS26\Downloads\Employee_Data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"/>
  <c:pivotSource>
    <c:name>[employee_data.csv]Sheet2!PivotTable2</c:name>
    <c:fmtId val="-1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</c:pivotFmts>
    <c:view3D>
      <c:perspective val="30"/>
    </c:view3D>
    <c:plotArea>
      <c:layout>
        <c:manualLayout>
          <c:layoutTarget val="inner"/>
          <c:xMode val="edge"/>
          <c:yMode val="edge"/>
          <c:x val="0.1403768061257018"/>
          <c:y val="9.6035617339804244E-2"/>
          <c:w val="0.75495756780402445"/>
          <c:h val="0.79822506561679785"/>
        </c:manualLayout>
      </c:layout>
      <c:pie3D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Sheet2!$A$5:$A$12</c:f>
              <c:strCache>
                <c:ptCount val="7"/>
                <c:pt idx="0">
                  <c:v>BPC</c:v>
                </c:pt>
                <c:pt idx="1">
                  <c:v>CCDR</c:v>
                </c:pt>
                <c:pt idx="2">
                  <c:v>PL</c:v>
                </c:pt>
                <c:pt idx="3">
                  <c:v>PYZ</c:v>
                </c:pt>
                <c:pt idx="4">
                  <c:v>SVG</c:v>
                </c:pt>
                <c:pt idx="5">
                  <c:v>TNS</c:v>
                </c:pt>
                <c:pt idx="6">
                  <c:v>WBL</c:v>
                </c:pt>
              </c:strCache>
            </c:strRef>
          </c:cat>
          <c:val>
            <c:numRef>
              <c:f>Sheet2!$B$5:$B$12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Sheet2!$A$5:$A$12</c:f>
              <c:strCache>
                <c:ptCount val="7"/>
                <c:pt idx="0">
                  <c:v>BPC</c:v>
                </c:pt>
                <c:pt idx="1">
                  <c:v>CCDR</c:v>
                </c:pt>
                <c:pt idx="2">
                  <c:v>PL</c:v>
                </c:pt>
                <c:pt idx="3">
                  <c:v>PYZ</c:v>
                </c:pt>
                <c:pt idx="4">
                  <c:v>SVG</c:v>
                </c:pt>
                <c:pt idx="5">
                  <c:v>TNS</c:v>
                </c:pt>
                <c:pt idx="6">
                  <c:v>WBL</c:v>
                </c:pt>
              </c:strCache>
            </c:strRef>
          </c:cat>
          <c:val>
            <c:numRef>
              <c:f>Sheet2!$C$5:$C$12</c:f>
              <c:numCache>
                <c:formatCode>General</c:formatCode>
                <c:ptCount val="7"/>
                <c:pt idx="4">
                  <c:v>1</c:v>
                </c:pt>
                <c:pt idx="6">
                  <c:v>1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EMPLOYEE</a:t>
            </a:r>
            <a:r>
              <a:rPr lang="en-US" baseline="0" dirty="0"/>
              <a:t> DATA</a:t>
            </a:r>
            <a:endParaRPr lang="en-IN" dirty="0"/>
          </a:p>
        </c:rich>
      </c:tx>
      <c:layout/>
      <c:spPr>
        <a:noFill/>
        <a:ln>
          <a:noFill/>
        </a:ln>
        <a:effectLst/>
      </c:spPr>
    </c:title>
    <c:plotArea>
      <c:layout/>
      <c:pieChart>
        <c:varyColors val="1"/>
        <c:firstSliceAng val="0"/>
      </c:pieChart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50516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24480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89885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72989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694152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885390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416850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208169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3287546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="" xmlns:p14="http://schemas.microsoft.com/office/powerpoint/2010/main" val="414306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41667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35365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69114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84832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7826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93515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30020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85177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3424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oogle Shape;1029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30" name="Google Shape;1030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31" name="Google Shape;1031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032" name="Google Shape;1032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33" name="Google Shape;1033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34" name="Google Shape;1034;p1"/>
          <p:cNvSpPr txBox="1">
            <a:spLocks noGrp="1"/>
          </p:cNvSpPr>
          <p:nvPr>
            <p:ph type="ctrTitle"/>
          </p:nvPr>
        </p:nvSpPr>
        <p:spPr>
          <a:xfrm>
            <a:off x="0" y="412238"/>
            <a:ext cx="99822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3213735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1035" name="Google Shape;1035;p1"/>
          <p:cNvSpPr txBox="1">
            <a:spLocks noGrp="1"/>
          </p:cNvSpPr>
          <p:nvPr>
            <p:ph type="sldNum" idx="7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spAutoFit/>
          </a:bodyPr>
          <a:lstStyle/>
          <a:p>
            <a:pPr marL="381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1036" name="Google Shape;1036;p1"/>
          <p:cNvSpPr txBox="1"/>
          <p:nvPr/>
        </p:nvSpPr>
        <p:spPr>
          <a:xfrm>
            <a:off x="9112" y="2733177"/>
            <a:ext cx="12192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37" name="Google Shape;1037;p1"/>
          <p:cNvSpPr txBox="1"/>
          <p:nvPr/>
        </p:nvSpPr>
        <p:spPr>
          <a:xfrm>
            <a:off x="2001905" y="2913113"/>
            <a:ext cx="121920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STUDENT NAME      </a:t>
            </a:r>
            <a:r>
              <a:rPr lang="en-US" sz="2000" b="1" dirty="0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:VIGNESH KUMAR M</a:t>
            </a:r>
            <a:endParaRPr sz="20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REGISTER NO         :  </a:t>
            </a:r>
            <a:r>
              <a:rPr lang="en-US" sz="2000" b="1" dirty="0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312211689 </a:t>
            </a:r>
            <a:endParaRPr sz="20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DEPARTMENT         </a:t>
            </a:r>
            <a:r>
              <a:rPr lang="en-US" sz="20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 B.COM (GENERAL)</a:t>
            </a:r>
            <a:endParaRPr sz="20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COLLEGE                : </a:t>
            </a:r>
            <a:r>
              <a:rPr lang="en-US" sz="2000" b="1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Thiruthangal</a:t>
            </a:r>
            <a:r>
              <a:rPr lang="en-US" sz="20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Nadar</a:t>
            </a:r>
            <a:r>
              <a:rPr lang="en-US" sz="20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College</a:t>
            </a:r>
            <a:endParaRPr sz="20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</a:t>
            </a:r>
            <a:endParaRPr sz="20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22CEC-1A61-4925-89CD-280A51899E0C}"/>
              </a:ext>
            </a:extLst>
          </p:cNvPr>
          <p:cNvSpPr/>
          <p:nvPr/>
        </p:nvSpPr>
        <p:spPr>
          <a:xfrm>
            <a:off x="4444048" y="1323976"/>
            <a:ext cx="3303904" cy="457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1.Data collection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2.Feature collection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3.Data cleaning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4.Levels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5.Summary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6. </a:t>
            </a:r>
            <a:r>
              <a:rPr lang="en-US" dirty="0" err="1"/>
              <a:t>Visulaization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18" name="Google Shape;1118;p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19" name="Google Shape;1119;p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0" name="Google Shape;1120;p1"/>
          <p:cNvSpPr txBox="1">
            <a:spLocks noGrp="1"/>
          </p:cNvSpPr>
          <p:nvPr>
            <p:ph type="title"/>
          </p:nvPr>
        </p:nvSpPr>
        <p:spPr>
          <a:xfrm>
            <a:off x="755325" y="385449"/>
            <a:ext cx="4356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b="1"/>
              <a:t>RESULTS</a:t>
            </a:r>
            <a:endParaRPr b="1"/>
          </a:p>
        </p:txBody>
      </p:sp>
      <p:sp>
        <p:nvSpPr>
          <p:cNvPr id="1121" name="Google Shape;1121;p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381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936B"/>
                </a:buClr>
                <a:buSzPts val="1100"/>
                <a:buFont typeface="Trebuchet MS"/>
                <a:buNone/>
              </a:p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122" name="Google Shape;1122;p1"/>
          <p:cNvGraphicFramePr/>
          <p:nvPr/>
        </p:nvGraphicFramePr>
        <p:xfrm>
          <a:off x="533400" y="956950"/>
          <a:ext cx="7685650" cy="486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23" name="Google Shape;1123;p1"/>
          <p:cNvGraphicFramePr/>
          <p:nvPr/>
        </p:nvGraphicFramePr>
        <p:xfrm>
          <a:off x="5602378" y="514775"/>
          <a:ext cx="9008084" cy="5747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17633"/>
            <a:ext cx="10364451" cy="159617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B621808-7A70-43A8-A737-A82D75F91659}"/>
              </a:ext>
            </a:extLst>
          </p:cNvPr>
          <p:cNvSpPr/>
          <p:nvPr/>
        </p:nvSpPr>
        <p:spPr>
          <a:xfrm>
            <a:off x="913774" y="1295400"/>
            <a:ext cx="93726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</a:t>
            </a:r>
            <a:r>
              <a:rPr lang="en-US" b="1" dirty="0"/>
              <a:t> Excel Templates</a:t>
            </a:r>
            <a:r>
              <a:rPr lang="en-US" dirty="0"/>
              <a:t>: Excel provides ready-to-use templates for evaluating employee performance. These templates capture essential information and focus on performance goals, allowing you to assess different dimensions of performance.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2.</a:t>
            </a:r>
            <a:r>
              <a:rPr lang="en-US" b="1" dirty="0"/>
              <a:t> Customization</a:t>
            </a:r>
            <a:r>
              <a:rPr lang="en-US" dirty="0"/>
              <a:t>: Customize these templates to fit your organization’s specific needs. However, consider complementing Excel with specialized HR software for enhanced collaboration and automation.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3.</a:t>
            </a:r>
            <a:r>
              <a:rPr lang="en-US" b="1" dirty="0"/>
              <a:t> Visualize KPIs</a:t>
            </a:r>
            <a:r>
              <a:rPr lang="en-US" dirty="0"/>
              <a:t>: Use Excel’s features to highlight key performance indicators visually, ensuring meaningful insights for managers and executives.</a:t>
            </a:r>
          </a:p>
          <a:p>
            <a:pPr algn="ctr"/>
            <a:endParaRPr lang="en-IN" dirty="0"/>
          </a:p>
          <a:p>
            <a:pPr algn="ctr"/>
            <a:r>
              <a:rPr lang="en-US" dirty="0"/>
              <a:t>Remember, thoughtful performance analysis contributes to organizational effectiveness and growth! 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40" name="Google Shape;1040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1" name="Google Shape;1041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050" name="Google Shape;1050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51" name="Google Shape;1051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52" name="Google Shape;1052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53" name="Google Shape;1053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54" name="Google Shape;1054;p2"/>
          <p:cNvSpPr txBox="1">
            <a:spLocks noGrp="1"/>
          </p:cNvSpPr>
          <p:nvPr>
            <p:ph type="title"/>
          </p:nvPr>
        </p:nvSpPr>
        <p:spPr>
          <a:xfrm>
            <a:off x="3539224" y="683374"/>
            <a:ext cx="47439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wentieth Century"/>
              <a:buNone/>
            </a:pPr>
            <a:r>
              <a:rPr lang="en-US" sz="4250" dirty="0"/>
              <a:t>PROJECT TITLE</a:t>
            </a:r>
            <a:endParaRPr sz="4250"/>
          </a:p>
        </p:txBody>
      </p:sp>
      <p:sp>
        <p:nvSpPr>
          <p:cNvPr id="1055" name="Google Shape;1055;p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spAutoFit/>
          </a:bodyPr>
          <a:lstStyle/>
          <a:p>
            <a:pPr marL="381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1056" name="Google Shape;1056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057" name="Google Shape;1057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8" name="Google Shape;105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9" name="Google Shape;1059;p2"/>
          <p:cNvSpPr txBox="1"/>
          <p:nvPr/>
        </p:nvSpPr>
        <p:spPr>
          <a:xfrm rot="-469">
            <a:off x="1633518" y="2799335"/>
            <a:ext cx="8788800" cy="14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"/>
          <p:cNvSpPr/>
          <p:nvPr/>
        </p:nvSpPr>
        <p:spPr>
          <a:xfrm>
            <a:off x="0" y="0"/>
            <a:ext cx="124968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062" name="Google Shape;1062;p3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63" name="Google Shape;1063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4" name="Google Shape;1064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5" name="Google Shape;1065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6" name="Google Shape;1066;p3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7" name="Google Shape;1067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8" name="Google Shape;1068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9" name="Google Shape;1069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70" name="Google Shape;1070;p3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71" name="Google Shape;1071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072" name="Google Shape;1072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73" name="Google Shape;1073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4" name="Google Shape;1074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75" name="Google Shape;1075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76" name="Google Shape;107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7" name="Google Shape;1077;p3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1078" name="Google Shape;1078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9" name="Google Shape;1079;p3"/>
            <p:cNvPicPr preferRelativeResize="0"/>
            <p:nvPr/>
          </p:nvPicPr>
          <p:blipFill/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0" name="Google Shape;1080;p3"/>
          <p:cNvSpPr txBox="1">
            <a:spLocks noGrp="1"/>
          </p:cNvSpPr>
          <p:nvPr>
            <p:ph type="title"/>
          </p:nvPr>
        </p:nvSpPr>
        <p:spPr>
          <a:xfrm>
            <a:off x="3891677" y="574572"/>
            <a:ext cx="3432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dirty="0"/>
              <a:t>AGENDA</a:t>
            </a:r>
            <a:endParaRPr/>
          </a:p>
        </p:txBody>
      </p:sp>
      <p:sp>
        <p:nvSpPr>
          <p:cNvPr id="1081" name="Google Shape;1081;p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spAutoFit/>
          </a:bodyPr>
          <a:lstStyle/>
          <a:p>
            <a:pPr marL="381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082" name="Google Shape;1082;p3"/>
          <p:cNvSpPr txBox="1"/>
          <p:nvPr/>
        </p:nvSpPr>
        <p:spPr>
          <a:xfrm>
            <a:off x="2699306" y="1739450"/>
            <a:ext cx="5893800" cy="44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lang="en-US" sz="2800" b="0" i="0" dirty="0" err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5976" y="2514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33400" y="1905000"/>
            <a:ext cx="7762875" cy="33528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algn="ctr"/>
            <a:r>
              <a:rPr lang="en-IN" b="1" dirty="0"/>
              <a:t>1.Data Collection and Organization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2</a:t>
            </a:r>
            <a:r>
              <a:rPr lang="en-IN" dirty="0"/>
              <a:t>.</a:t>
            </a:r>
            <a:r>
              <a:rPr lang="en-IN" b="1" dirty="0"/>
              <a:t> Effective Visualization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3. Efficiency and Automation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4. Fair and Objective Evaluation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5. Identifying Trends and Outliers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6.</a:t>
            </a:r>
            <a:r>
              <a:rPr lang="en-US" b="1" dirty="0"/>
              <a:t> Comparing Across Metrics and Time Periods</a:t>
            </a:r>
            <a:endParaRPr lang="en-IN" dirty="0"/>
          </a:p>
          <a:p>
            <a:pPr algn="ctr"/>
            <a:r>
              <a:rPr lang="en-IN" dirty="0"/>
              <a:t/>
            </a:r>
            <a:br>
              <a:rPr lang="en-IN" dirty="0"/>
            </a:br>
            <a:endParaRPr dirty="0">
              <a:solidFill>
                <a:srgbClr val="FF0000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lang="en-IN" sz="4250" spc="20" dirty="0"/>
              <a:t>M</a:t>
            </a:r>
            <a:r>
              <a:rPr lang="en-IN"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85" name="Google Shape;1085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087" name="Google Shape;1087;p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8" name="Google Shape;1088;p4"/>
          <p:cNvSpPr/>
          <p:nvPr/>
        </p:nvSpPr>
        <p:spPr>
          <a:xfrm>
            <a:off x="987805" y="2057400"/>
            <a:ext cx="7322987" cy="3657886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Collection and Preparation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Selecting the Right Template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Customization and Data Entry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Visualizing Performance Metrics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Interpreting the Data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Communication and Reporting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89" name="Google Shape;1089;p4"/>
          <p:cNvSpPr txBox="1">
            <a:spLocks noGrp="1"/>
          </p:cNvSpPr>
          <p:nvPr>
            <p:ph type="title"/>
          </p:nvPr>
        </p:nvSpPr>
        <p:spPr>
          <a:xfrm>
            <a:off x="1742107" y="958157"/>
            <a:ext cx="52635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wentieth Century"/>
              <a:buNone/>
            </a:pPr>
            <a:r>
              <a:rPr lang="en-US" sz="4250"/>
              <a:t>PROJECT	OVERVIEW</a:t>
            </a:r>
            <a:endParaRPr sz="4250"/>
          </a:p>
        </p:txBody>
      </p:sp>
      <p:sp>
        <p:nvSpPr>
          <p:cNvPr id="1090" name="Google Shape;1090;p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spAutoFit/>
          </a:bodyPr>
          <a:lstStyle/>
          <a:p>
            <a:pPr marL="381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091" name="Google Shape;1091;p4"/>
          <p:cNvSpPr txBox="1"/>
          <p:nvPr/>
        </p:nvSpPr>
        <p:spPr>
          <a:xfrm>
            <a:off x="838200" y="4648200"/>
            <a:ext cx="7924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94" name="Google Shape;1094;p5"/>
          <p:cNvSpPr/>
          <p:nvPr/>
        </p:nvSpPr>
        <p:spPr>
          <a:xfrm>
            <a:off x="2295625" y="1710675"/>
            <a:ext cx="7238905" cy="3884581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Managers and Team Leaders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Human Resources (HR) Professionals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Executives and Business Owners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Employees Themselves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Project Managers and Project Teams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Consultants and External Auditors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Training and Development Specialists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95" name="Google Shape;1095;p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96" name="Google Shape;1096;p5"/>
          <p:cNvSpPr txBox="1">
            <a:spLocks noGrp="1"/>
          </p:cNvSpPr>
          <p:nvPr>
            <p:ph type="title"/>
          </p:nvPr>
        </p:nvSpPr>
        <p:spPr>
          <a:xfrm>
            <a:off x="3588752" y="818362"/>
            <a:ext cx="5014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sp>
        <p:nvSpPr>
          <p:cNvPr id="1097" name="Google Shape;1097;p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spAutoFit/>
          </a:bodyPr>
          <a:lstStyle/>
          <a:p>
            <a:pPr marL="381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0" y="1908206"/>
            <a:ext cx="5867400" cy="35052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algn="ctr"/>
            <a:endParaRPr lang="en-IN" dirty="0"/>
          </a:p>
          <a:p>
            <a:pPr algn="ctr"/>
            <a:r>
              <a:rPr lang="en-US" dirty="0"/>
              <a:t>1.Conditional formatting- missing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2.Filter- remove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3.Formula- performance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4.Pivot-summary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5.Graph- data </a:t>
            </a:r>
            <a:r>
              <a:rPr lang="en-IN" dirty="0"/>
              <a:t>visualizations </a:t>
            </a:r>
            <a:endParaRPr lang="en-US" dirty="0"/>
          </a:p>
          <a:p>
            <a:pPr algn="ctr"/>
            <a:endParaRPr lang="en-IN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16311"/>
            <a:ext cx="10364451" cy="1596177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068113E-1D91-4817-A609-5A53675DA48F}"/>
              </a:ext>
            </a:extLst>
          </p:cNvPr>
          <p:cNvSpPr/>
          <p:nvPr/>
        </p:nvSpPr>
        <p:spPr>
          <a:xfrm>
            <a:off x="1219200" y="1219200"/>
            <a:ext cx="90678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1.Project Management Sample Data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2. Inventory Records Sample Data</a:t>
            </a:r>
          </a:p>
          <a:p>
            <a:pPr algn="ctr"/>
            <a:endParaRPr lang="en-IN" b="1" dirty="0"/>
          </a:p>
          <a:p>
            <a:pPr algn="ctr"/>
            <a:r>
              <a:rPr lang="en-US" b="1" dirty="0"/>
              <a:t>3.Call Center Customer Satisfaction Data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4.</a:t>
            </a:r>
            <a:r>
              <a:rPr lang="en-IN" b="1" dirty="0"/>
              <a:t> Supermarket Sales Sample Data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5. Employee Management Data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6. Technological Product Sample Data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7.</a:t>
            </a:r>
            <a:r>
              <a:rPr lang="en-US" b="1" dirty="0"/>
              <a:t> Engineering and Manufacturing Sample Data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8.</a:t>
            </a:r>
            <a:r>
              <a:rPr lang="en-IN" b="1" dirty="0"/>
              <a:t> Students Marksheet Sample Data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0" y="1905000"/>
            <a:ext cx="5684838" cy="2667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•Performance level =IFS( Z </a:t>
            </a:r>
            <a:r>
              <a:rPr lang="en-US" dirty="0" smtClean="0"/>
              <a:t>*151&gt;= </a:t>
            </a:r>
            <a:r>
              <a:rPr lang="en-US" dirty="0"/>
              <a:t>5 “VERY HIGH” Z * </a:t>
            </a:r>
            <a:r>
              <a:rPr lang="en-US" dirty="0" smtClean="0"/>
              <a:t>151 </a:t>
            </a:r>
            <a:r>
              <a:rPr lang="en-US" dirty="0"/>
              <a:t>&gt;= 4 “HIGH</a:t>
            </a:r>
            <a:r>
              <a:rPr lang="en-US" dirty="0" smtClean="0"/>
              <a:t>”, </a:t>
            </a:r>
            <a:r>
              <a:rPr lang="en-US" dirty="0"/>
              <a:t>Z </a:t>
            </a:r>
            <a:r>
              <a:rPr lang="en-US" dirty="0" smtClean="0"/>
              <a:t>* 151&gt;= </a:t>
            </a:r>
            <a:r>
              <a:rPr lang="en-US" dirty="0"/>
              <a:t>3 ,”MED”,TRUE,”LOW”)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y_ignore_ucw" val="true"/>
  <p:tag name="ppt/slides/slide11.xml" val="3545114683"/>
  <p:tag name="ppt/slides/slide1.xml" val="103094254"/>
  <p:tag name="ppt/slides/slide2.xml" val="2521364472"/>
  <p:tag name="ppt/slides/slide3.xml" val="991798790"/>
  <p:tag name="ppt/slides/slide5.xml" val="1650868348"/>
  <p:tag name="ppt/slides/slide6.xml" val="4171925088"/>
  <p:tag name="ppt/slides/slide4.xml" val="687028682"/>
  <p:tag name="ppt/slides/slide7.xml" val="832389418"/>
  <p:tag name="ppt/slides/slide8.xml" val="40113347"/>
  <p:tag name="ppt/slides/slide9.xml" val="3585938394"/>
  <p:tag name="ppt/slides/slide10.xml" val="1118806264"/>
  <p:tag name="ppt/slides/slide12.xml" val="2953772151"/>
  <p:tag name="ppt/slideMasters/slideMaster1.xml" val="4146488445"/>
  <p:tag name="ppt/slideLayouts/slideLayout17.xml" val="696810171"/>
  <p:tag name="ppt/slideLayouts/slideLayout1.xml" val="2474335986"/>
  <p:tag name="ppt/slideLayouts/slideLayout2.xml" val="4171766029"/>
  <p:tag name="ppt/slideLayouts/slideLayout3.xml" val="3811104603"/>
  <p:tag name="ppt/slideLayouts/slideLayout4.xml" val="566687374"/>
  <p:tag name="ppt/slideLayouts/slideLayout5.xml" val="3310312888"/>
  <p:tag name="ppt/slideLayouts/slideLayout6.xml" val="684237396"/>
  <p:tag name="ppt/slideLayouts/slideLayout7.xml" val="3955234485"/>
  <p:tag name="ppt/slideLayouts/slideLayout8.xml" val="1267999869"/>
  <p:tag name="ppt/slideLayouts/slideLayout9.xml" val="1172674453"/>
  <p:tag name="ppt/slideLayouts/slideLayout10.xml" val="3962087158"/>
  <p:tag name="ppt/slideLayouts/slideLayout11.xml" val="1501719568"/>
  <p:tag name="ppt/slideLayouts/slideLayout12.xml" val="2511726658"/>
  <p:tag name="ppt/slideLayouts/slideLayout13.xml" val="385553721"/>
  <p:tag name="ppt/slideLayouts/slideLayout14.xml" val="1055506233"/>
  <p:tag name="ppt/slideLayouts/slideLayout15.xml" val="2310788403"/>
  <p:tag name="ppt/slideLayouts/slideLayout16.xml" val="3059026042"/>
  <p:tag name="ppt/slideLayouts/slideLayout18.xml" val="3297009426"/>
  <p:tag name="ppt/notesSlides/notesSlide1.xml" val="3945753431"/>
  <p:tag name="ppt/notesMasters/notesMaster1.xml" val="1307006914"/>
  <p:tag name="ppt/theme/theme1.xml" val="878711106"/>
  <p:tag name="ppt/media/image1.png" val="648294302"/>
  <p:tag name="ppt/media/image2.png" val="3495202561"/>
  <p:tag name="ppt/theme/theme2.xml" val="1572619131"/>
  <p:tag name="ppt/media/image4.png" val="2178370268"/>
  <p:tag name="ppt/media/image5.png" val="1456299022"/>
  <p:tag name="ppt/media/image6.png" val="867789393"/>
  <p:tag name="ppt/media/image10.jpg" val="3228451531"/>
  <p:tag name="ppt/media/image8.png" val="531676360"/>
  <p:tag name="ppt/media/image9.png" val="412489920"/>
  <p:tag name="ppt/media/image3.png" val="1163003675"/>
  <p:tag name="ppt/media/image11.jpg" val="3400441829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384</Words>
  <PresentationFormat>Custom</PresentationFormat>
  <Paragraphs>127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hari haran</dc:creator>
  <cp:lastModifiedBy>Admin</cp:lastModifiedBy>
  <cp:revision>2</cp:revision>
  <dcterms:modified xsi:type="dcterms:W3CDTF">2024-09-01T14:56:44Z</dcterms:modified>
</cp:coreProperties>
</file>