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1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53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7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58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25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09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09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4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8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7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53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01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7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6802C0-67A6-8090-E139-185605964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84727" cy="19649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4727" y="785364"/>
            <a:ext cx="5618515" cy="2541431"/>
          </a:xfrm>
        </p:spPr>
        <p:txBody>
          <a:bodyPr/>
          <a:lstStyle/>
          <a:p>
            <a:r>
              <a:rPr lang="en-US" dirty="0"/>
              <a:t>Bank LOAN</a:t>
            </a:r>
            <a:r>
              <a:rPr dirty="0"/>
              <a:t>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Problem Statement, Insights, and Future 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D3B50-2BE9-21C5-2FB8-4E5540FB2C43}"/>
              </a:ext>
            </a:extLst>
          </p:cNvPr>
          <p:cNvSpPr txBox="1"/>
          <p:nvPr/>
        </p:nvSpPr>
        <p:spPr>
          <a:xfrm>
            <a:off x="6102350" y="4591050"/>
            <a:ext cx="271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PRESENTED BY :</a:t>
            </a:r>
          </a:p>
          <a:p>
            <a:pPr marL="1168400"/>
            <a:r>
              <a:rPr lang="en-US" sz="1400" dirty="0"/>
              <a:t>VIGNESH S</a:t>
            </a:r>
            <a:endParaRPr lang="en-IN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Dataset consists of </a:t>
            </a:r>
            <a:r>
              <a:rPr b="1" dirty="0"/>
              <a:t>38,576</a:t>
            </a:r>
            <a:r>
              <a:rPr dirty="0"/>
              <a:t> records with </a:t>
            </a:r>
            <a:r>
              <a:rPr b="1" dirty="0"/>
              <a:t>24</a:t>
            </a:r>
            <a:r>
              <a:rPr dirty="0"/>
              <a:t> attributes</a:t>
            </a:r>
            <a:endParaRPr lang="en-US" dirty="0"/>
          </a:p>
          <a:p>
            <a:pPr marL="0" indent="0">
              <a:buNone/>
            </a:pPr>
            <a:r>
              <a:rPr b="1" dirty="0"/>
              <a:t>Key Information:</a:t>
            </a:r>
            <a:endParaRPr lang="en-US" b="1" dirty="0"/>
          </a:p>
          <a:p>
            <a:r>
              <a:rPr b="1" dirty="0"/>
              <a:t>Demographics</a:t>
            </a:r>
            <a:r>
              <a:rPr dirty="0"/>
              <a:t>: </a:t>
            </a:r>
            <a:r>
              <a:rPr dirty="0" err="1"/>
              <a:t>address_state</a:t>
            </a:r>
            <a:r>
              <a:rPr dirty="0"/>
              <a:t>, </a:t>
            </a:r>
            <a:r>
              <a:rPr dirty="0" err="1"/>
              <a:t>emp_length</a:t>
            </a:r>
            <a:r>
              <a:rPr dirty="0"/>
              <a:t>, </a:t>
            </a:r>
            <a:r>
              <a:rPr dirty="0" err="1"/>
              <a:t>emp_title</a:t>
            </a:r>
            <a:endParaRPr lang="en-US" dirty="0"/>
          </a:p>
          <a:p>
            <a:r>
              <a:rPr b="1" dirty="0"/>
              <a:t>Loan Details</a:t>
            </a:r>
            <a:r>
              <a:rPr dirty="0"/>
              <a:t>: </a:t>
            </a:r>
            <a:r>
              <a:rPr dirty="0" err="1"/>
              <a:t>loan_amount</a:t>
            </a:r>
            <a:r>
              <a:rPr dirty="0"/>
              <a:t>, </a:t>
            </a:r>
            <a:r>
              <a:rPr dirty="0" err="1"/>
              <a:t>int_rate</a:t>
            </a:r>
            <a:r>
              <a:rPr dirty="0"/>
              <a:t>, term, grade</a:t>
            </a:r>
          </a:p>
          <a:p>
            <a:r>
              <a:rPr b="1" dirty="0"/>
              <a:t>Financial Data</a:t>
            </a:r>
            <a:r>
              <a:rPr dirty="0"/>
              <a:t>: </a:t>
            </a:r>
            <a:r>
              <a:rPr dirty="0" err="1"/>
              <a:t>annual_income</a:t>
            </a:r>
            <a:r>
              <a:rPr dirty="0"/>
              <a:t>, </a:t>
            </a:r>
            <a:r>
              <a:rPr dirty="0" err="1"/>
              <a:t>dti</a:t>
            </a:r>
            <a:r>
              <a:rPr dirty="0"/>
              <a:t>, </a:t>
            </a:r>
            <a:r>
              <a:rPr dirty="0" err="1"/>
              <a:t>total_acc</a:t>
            </a:r>
            <a:endParaRPr dirty="0"/>
          </a:p>
          <a:p>
            <a:r>
              <a:rPr b="1" dirty="0"/>
              <a:t>Loan Status</a:t>
            </a:r>
            <a:r>
              <a:rPr dirty="0"/>
              <a:t>: </a:t>
            </a:r>
            <a:r>
              <a:rPr dirty="0" err="1"/>
              <a:t>loan_status</a:t>
            </a:r>
            <a:r>
              <a:rPr dirty="0"/>
              <a:t>, </a:t>
            </a:r>
            <a:r>
              <a:rPr dirty="0" err="1"/>
              <a:t>total_payment</a:t>
            </a:r>
            <a:endParaRPr lang="en-US" dirty="0"/>
          </a:p>
          <a:p>
            <a:r>
              <a:rPr b="1" dirty="0"/>
              <a:t>Dates</a:t>
            </a:r>
            <a:r>
              <a:rPr dirty="0"/>
              <a:t>: </a:t>
            </a:r>
            <a:r>
              <a:rPr dirty="0" err="1"/>
              <a:t>issue_date</a:t>
            </a:r>
            <a:r>
              <a:rPr dirty="0"/>
              <a:t>, </a:t>
            </a:r>
            <a:r>
              <a:rPr dirty="0" err="1"/>
              <a:t>last_payment_date</a:t>
            </a:r>
            <a:r>
              <a:rPr dirty="0"/>
              <a:t>, </a:t>
            </a:r>
            <a:r>
              <a:rPr dirty="0" err="1"/>
              <a:t>next_payment_date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can we predict the likelihood of a loan default based on applicant and loan characteristics?</a:t>
            </a:r>
          </a:p>
          <a:p>
            <a:endParaRPr/>
          </a:p>
          <a:p>
            <a:r>
              <a:t>Objective: Use historical data to improve risk assessment, reduce defaults, and streamline loan processes.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/>
              <a:t>1. Correlation between Income and Loan Default</a:t>
            </a:r>
            <a:endParaRPr lang="en-US" dirty="0"/>
          </a:p>
          <a:p>
            <a:pPr indent="-139700"/>
            <a:r>
              <a:rPr dirty="0"/>
              <a:t>Do higher incomes reduce default rates?</a:t>
            </a:r>
          </a:p>
          <a:p>
            <a:pPr marL="0" indent="0">
              <a:buNone/>
            </a:pPr>
            <a:r>
              <a:rPr dirty="0"/>
              <a:t>2. Impact of Employment Length</a:t>
            </a:r>
            <a:endParaRPr lang="en-US" dirty="0"/>
          </a:p>
          <a:p>
            <a:pPr indent="-139700"/>
            <a:r>
              <a:rPr dirty="0"/>
              <a:t>Does stable employment improve repayment behavior?</a:t>
            </a:r>
          </a:p>
          <a:p>
            <a:pPr marL="0" indent="0">
              <a:buNone/>
            </a:pPr>
            <a:r>
              <a:rPr dirty="0"/>
              <a:t>3. Loan Grade Effectiveness</a:t>
            </a:r>
            <a:endParaRPr lang="en-US" dirty="0"/>
          </a:p>
          <a:p>
            <a:pPr indent="-139700"/>
            <a:r>
              <a:rPr dirty="0"/>
              <a:t>How well do loan grades predict defaults?</a:t>
            </a:r>
          </a:p>
          <a:p>
            <a:pPr marL="0" indent="0">
              <a:buNone/>
            </a:pPr>
            <a:r>
              <a:rPr dirty="0"/>
              <a:t>4. Debt-to-Income Ratio</a:t>
            </a:r>
            <a:endParaRPr lang="en-US" dirty="0"/>
          </a:p>
          <a:p>
            <a:pPr indent="-139700"/>
            <a:r>
              <a:rPr dirty="0"/>
              <a:t>Does higher DTI lead to higher default rates?</a:t>
            </a:r>
          </a:p>
          <a:p>
            <a:pPr marL="0" indent="0">
              <a:buNone/>
            </a:pPr>
            <a:r>
              <a:rPr dirty="0"/>
              <a:t>5. Regional Trends</a:t>
            </a:r>
            <a:endParaRPr lang="en-US" dirty="0"/>
          </a:p>
          <a:p>
            <a:pPr indent="-139700"/>
            <a:r>
              <a:rPr dirty="0"/>
              <a:t>Are defaults concentrated in certain states?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Future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b="1" dirty="0"/>
              <a:t>Credit Scoring Model</a:t>
            </a:r>
            <a:endParaRPr lang="en-US" b="1" dirty="0"/>
          </a:p>
          <a:p>
            <a:pPr marL="361950" indent="0">
              <a:buNone/>
            </a:pPr>
            <a:r>
              <a:rPr dirty="0"/>
              <a:t>Predict loan defaults using machine learning.</a:t>
            </a:r>
          </a:p>
          <a:p>
            <a:pPr marL="0" indent="0">
              <a:buNone/>
            </a:pPr>
            <a:r>
              <a:rPr b="1" dirty="0"/>
              <a:t>Dynamic Interest Rates</a:t>
            </a:r>
            <a:endParaRPr lang="en-US" b="1" dirty="0"/>
          </a:p>
          <a:p>
            <a:pPr marL="361950" indent="0">
              <a:buNone/>
            </a:pPr>
            <a:r>
              <a:rPr dirty="0"/>
              <a:t>Assign rates dynamically based on risk.</a:t>
            </a:r>
          </a:p>
          <a:p>
            <a:pPr marL="0" indent="0">
              <a:buNone/>
            </a:pPr>
            <a:r>
              <a:rPr b="1" dirty="0"/>
              <a:t>Loan Approval Automation</a:t>
            </a:r>
            <a:endParaRPr lang="en-US" b="1" dirty="0"/>
          </a:p>
          <a:p>
            <a:pPr marL="361950" indent="0">
              <a:buNone/>
            </a:pPr>
            <a:r>
              <a:rPr dirty="0"/>
              <a:t>Streamline approval processes with predictive analytics.</a:t>
            </a:r>
          </a:p>
          <a:p>
            <a:pPr marL="0" indent="0">
              <a:buNone/>
            </a:pPr>
            <a:r>
              <a:rPr b="1" dirty="0"/>
              <a:t>Customer Segmentation</a:t>
            </a:r>
            <a:endParaRPr lang="en-US" b="1" dirty="0"/>
          </a:p>
          <a:p>
            <a:pPr marL="361950" indent="0">
              <a:buNone/>
            </a:pPr>
            <a:r>
              <a:rPr dirty="0"/>
              <a:t>Segment customers by risk for targeted financial services.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</TotalTime>
  <Words>243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Bank LOAN Analysis</vt:lpstr>
      <vt:lpstr>Dataset Overview</vt:lpstr>
      <vt:lpstr>Problem Statement</vt:lpstr>
      <vt:lpstr>Key Insights</vt:lpstr>
      <vt:lpstr>Future Applications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VIGNESH S</dc:creator>
  <cp:keywords/>
  <dc:description>generated using python-pptx</dc:description>
  <cp:lastModifiedBy>VIGNESH S</cp:lastModifiedBy>
  <cp:revision>3</cp:revision>
  <dcterms:created xsi:type="dcterms:W3CDTF">2013-01-27T09:14:16Z</dcterms:created>
  <dcterms:modified xsi:type="dcterms:W3CDTF">2024-11-22T15:50:58Z</dcterms:modified>
  <cp:category/>
</cp:coreProperties>
</file>