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5735-A401-4955-8071-B49CF71E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1A6B5-2C99-4F73-B828-FDE79EA99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03FF-C197-4536-A697-F0E70EAA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DB11-E53F-4D78-95AD-F1779CD8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3940-B470-447C-8D5B-7B3846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32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C669-095F-4C6A-9A57-C3A5775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CE7FC-0C62-4241-B74B-572C3EDC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F2A-F52F-49C7-B14D-8C10FC1B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3C7A-A332-4422-A7A7-B33D1419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D6E4-DBDD-4D43-B3E2-0C9CBBC6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9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5FAB-A9D1-43C1-8AAA-56286833E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3F28B-991B-4571-BB29-63B6F2FA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96B2-63B3-4847-912E-3FE2CCB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D3B3-4CCA-4A24-B4F8-FA8809FF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B7FE-2FDE-46CC-AFAD-EF4C9F9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8D43-D20B-4F1B-BBD7-62CFF6F1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6EA7-E663-4836-8C71-B9848144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5295-E9EA-4B9D-B8DC-FDD5DB29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0554-0760-4C99-A7B3-418EA488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930F-C8B1-4C04-9C76-10C63646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1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02C1-A52D-4679-BD91-DADCBB75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F24F-6FAD-4108-A7A7-DABBB1AE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D575-102E-47DF-A22E-AA70409D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6F2D-E89D-4940-B8AD-28B002C0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7BD3-2DEB-4215-900F-37EF48D8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6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F19-A9FF-4786-8233-713211A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ADBD-6857-4E06-82C7-2887807AF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92BA-F3A8-410E-8088-1A27B4E8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F647-95EA-4B0A-BE6D-941E7D0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C2BC-C8CB-4AA8-BC50-CC3C1E74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0C79-6F1F-4F55-8C67-C657A4F0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6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F7A6-7D09-47CE-867F-1FA033F7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351-8E6B-45D5-9713-270D968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2C29-BB69-42FD-81CB-38861264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182EC-920A-4BDF-819E-B4B672906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0728-B10C-4CF4-A866-AE9737E1C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D52D-A808-4579-B23F-EEF61B23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5149D-51BC-4993-A601-732D12A2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6E694-5FB2-43CB-A3C0-3DA8BA2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4F7D-B3D5-4817-B050-7A409277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BA73E-A1A0-4EA5-B07A-2406A9D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113E-0954-4BA0-B8F6-BDA82F1B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605D-5C2B-42A0-8560-BBA40B60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5977C-1CC7-4ACE-8C4F-DD6E5241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00542-463E-4C7A-9A96-82EA6807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520DD-A379-4D09-B282-0C0604DE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7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74E8-C3A2-40DB-81E6-2E9A012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3D1F-8E1A-4F5D-925B-806D160A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CDBA-F290-494C-9A42-22D1F6B0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BD3C-6863-4A68-AFB2-CB050CEE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E644-93CF-4D6B-8240-4DB6EE7E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9D97-AEBC-4B5E-920B-17B3B973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0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98D9-6CE0-4925-B371-BB9DFED5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D2CB0-C4EF-49C5-B6C4-3AAC87B8D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54E34-1AA4-466A-9958-170409B9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CF9C-2AB5-44E0-BC1B-35C42B6F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7971-D822-4229-9A6E-C389A693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F3D1B-3888-4A73-A11B-5A0EE9FD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3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5A61-2966-4D1A-A61C-2CD24BA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3827-5CDF-4AF9-92EE-EA0E043B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21CF-95B3-4457-9FC5-178F10A00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B504-B44E-4B15-A8EC-D4BF13E2198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9278-536C-4D71-B03C-B449D2ED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4E6F-8FA4-4455-8C46-86C926461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BE5-620C-431F-8CF5-52F062644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7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B98D82F-D347-482B-9B42-3FC2897583B7}"/>
              </a:ext>
            </a:extLst>
          </p:cNvPr>
          <p:cNvGrpSpPr/>
          <p:nvPr/>
        </p:nvGrpSpPr>
        <p:grpSpPr>
          <a:xfrm>
            <a:off x="461637" y="710212"/>
            <a:ext cx="11268728" cy="5055095"/>
            <a:chOff x="461637" y="710212"/>
            <a:chExt cx="11268728" cy="50550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39D1CB-E0B6-4ACB-BDA1-30C55EA45A6D}"/>
                </a:ext>
              </a:extLst>
            </p:cNvPr>
            <p:cNvSpPr/>
            <p:nvPr/>
          </p:nvSpPr>
          <p:spPr>
            <a:xfrm>
              <a:off x="461639" y="1331650"/>
              <a:ext cx="5033639" cy="2088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EDA of Project</a:t>
              </a:r>
              <a:endParaRPr lang="en-CA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5B7C48-320F-4058-9047-CEB1B0CC3048}"/>
                </a:ext>
              </a:extLst>
            </p:cNvPr>
            <p:cNvSpPr/>
            <p:nvPr/>
          </p:nvSpPr>
          <p:spPr>
            <a:xfrm>
              <a:off x="6063448" y="1340528"/>
              <a:ext cx="2752078" cy="20884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Race Predictor Analysis</a:t>
              </a:r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D3D03-4C24-4CAC-B704-CDA23139F21D}"/>
                </a:ext>
              </a:extLst>
            </p:cNvPr>
            <p:cNvSpPr/>
            <p:nvPr/>
          </p:nvSpPr>
          <p:spPr>
            <a:xfrm>
              <a:off x="6042732" y="3663149"/>
              <a:ext cx="2752077" cy="21021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Race Strategy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109377-7AEE-4668-A5D6-C4A35056F253}"/>
                </a:ext>
              </a:extLst>
            </p:cNvPr>
            <p:cNvSpPr/>
            <p:nvPr/>
          </p:nvSpPr>
          <p:spPr>
            <a:xfrm>
              <a:off x="4974456" y="710212"/>
              <a:ext cx="3832192" cy="319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Dropdown-Constructor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AE3EA1-EE2E-48BC-B3DD-FF24A0731250}"/>
                </a:ext>
              </a:extLst>
            </p:cNvPr>
            <p:cNvSpPr/>
            <p:nvPr/>
          </p:nvSpPr>
          <p:spPr>
            <a:xfrm>
              <a:off x="9383697" y="723898"/>
              <a:ext cx="2346668" cy="319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Dropdown-Driver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B99D7D-46C0-4E5E-BE52-6DC79968960C}"/>
                </a:ext>
              </a:extLst>
            </p:cNvPr>
            <p:cNvSpPr/>
            <p:nvPr/>
          </p:nvSpPr>
          <p:spPr>
            <a:xfrm>
              <a:off x="461637" y="723898"/>
              <a:ext cx="3912094" cy="319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Dropdown-Circuit</a:t>
              </a:r>
              <a:endParaRPr lang="en-CA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C1A8F3-1ED9-4DE5-B5F2-2C278FBC7BE6}"/>
                </a:ext>
              </a:extLst>
            </p:cNvPr>
            <p:cNvSpPr/>
            <p:nvPr/>
          </p:nvSpPr>
          <p:spPr>
            <a:xfrm>
              <a:off x="461639" y="3676835"/>
              <a:ext cx="5033639" cy="20884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11D825-2EB6-4AE9-BFDF-38C3CBECF235}"/>
                </a:ext>
              </a:extLst>
            </p:cNvPr>
            <p:cNvSpPr/>
            <p:nvPr/>
          </p:nvSpPr>
          <p:spPr>
            <a:xfrm>
              <a:off x="9383698" y="1331650"/>
              <a:ext cx="2346665" cy="4433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 PROFILE</a:t>
              </a:r>
              <a:endParaRPr lang="en-CA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A2947C-1A87-4190-9969-188CBE2BC5D3}"/>
                </a:ext>
              </a:extLst>
            </p:cNvPr>
            <p:cNvCxnSpPr/>
            <p:nvPr/>
          </p:nvCxnSpPr>
          <p:spPr>
            <a:xfrm>
              <a:off x="1029810" y="1039423"/>
              <a:ext cx="0" cy="301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276FB5-B718-4679-8F4A-6D33222D16BB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417684" y="1043494"/>
              <a:ext cx="5920" cy="263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5F997-ECAF-4DA3-8BA5-66B58BBBBCDE}"/>
                </a:ext>
              </a:extLst>
            </p:cNvPr>
            <p:cNvCxnSpPr/>
            <p:nvPr/>
          </p:nvCxnSpPr>
          <p:spPr>
            <a:xfrm>
              <a:off x="6834320" y="1029808"/>
              <a:ext cx="5920" cy="263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389B02-B21F-422E-AB41-2ED2EF420D2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245007" y="1039423"/>
              <a:ext cx="1818441" cy="1345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542B9D-D5DE-4FD3-9887-C1C7759A605A}"/>
                </a:ext>
              </a:extLst>
            </p:cNvPr>
            <p:cNvCxnSpPr>
              <a:cxnSpLocks/>
            </p:cNvCxnSpPr>
            <p:nvPr/>
          </p:nvCxnSpPr>
          <p:spPr>
            <a:xfrm>
              <a:off x="2417684" y="1039423"/>
              <a:ext cx="3645764" cy="263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8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8E5296-C581-491D-9C17-CAB3099DA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14559"/>
              </p:ext>
            </p:extLst>
          </p:nvPr>
        </p:nvGraphicFramePr>
        <p:xfrm>
          <a:off x="390617" y="719666"/>
          <a:ext cx="11049574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757">
                  <a:extLst>
                    <a:ext uri="{9D8B030D-6E8A-4147-A177-3AD203B41FA5}">
                      <a16:colId xmlns:a16="http://schemas.microsoft.com/office/drawing/2014/main" val="3088011206"/>
                    </a:ext>
                  </a:extLst>
                </a:gridCol>
                <a:gridCol w="1783434">
                  <a:extLst>
                    <a:ext uri="{9D8B030D-6E8A-4147-A177-3AD203B41FA5}">
                      <a16:colId xmlns:a16="http://schemas.microsoft.com/office/drawing/2014/main" val="245655853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082712747"/>
                    </a:ext>
                  </a:extLst>
                </a:gridCol>
                <a:gridCol w="2503503">
                  <a:extLst>
                    <a:ext uri="{9D8B030D-6E8A-4147-A177-3AD203B41FA5}">
                      <a16:colId xmlns:a16="http://schemas.microsoft.com/office/drawing/2014/main" val="3661994763"/>
                    </a:ext>
                  </a:extLst>
                </a:gridCol>
                <a:gridCol w="1374476">
                  <a:extLst>
                    <a:ext uri="{9D8B030D-6E8A-4147-A177-3AD203B41FA5}">
                      <a16:colId xmlns:a16="http://schemas.microsoft.com/office/drawing/2014/main" val="1351028490"/>
                    </a:ext>
                  </a:extLst>
                </a:gridCol>
                <a:gridCol w="1374476">
                  <a:extLst>
                    <a:ext uri="{9D8B030D-6E8A-4147-A177-3AD203B41FA5}">
                      <a16:colId xmlns:a16="http://schemas.microsoft.com/office/drawing/2014/main" val="122705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 PREDICTOR ANALYSIS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RACE STRATEGY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PROFILE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EDA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1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LEVEL EDA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  <a:p>
                      <a:r>
                        <a:rPr lang="en-US" dirty="0"/>
                        <a:t>PODIUM</a:t>
                      </a:r>
                      <a:br>
                        <a:rPr lang="en-US" dirty="0"/>
                      </a:br>
                      <a:r>
                        <a:rPr lang="en-US" dirty="0"/>
                        <a:t>PLACES</a:t>
                      </a:r>
                    </a:p>
                    <a:p>
                      <a:r>
                        <a:rPr lang="en-US" dirty="0"/>
                        <a:t>PREDICTED v/s ACTUAL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CIRCUIT/SLOW CIRCUIT</a:t>
                      </a:r>
                    </a:p>
                    <a:p>
                      <a:r>
                        <a:rPr lang="en-US" dirty="0"/>
                        <a:t>RAIN chances</a:t>
                      </a:r>
                    </a:p>
                    <a:p>
                      <a:r>
                        <a:rPr lang="en-US" dirty="0"/>
                        <a:t>PITSTOPS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CONSTRUCTOR+CIRCUIT LEVEL EDA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SPECIFC PREDICTOR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CONSTRUCTOR+RACE LEVEL RACE STRATEGY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LEVEL EDA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SPECIFC PREDICTOR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SPECIFC RACE STRATEGY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  <a:p>
                      <a:r>
                        <a:rPr lang="en-US" dirty="0"/>
                        <a:t>RACES</a:t>
                      </a:r>
                    </a:p>
                    <a:p>
                      <a:r>
                        <a:rPr lang="en-US" dirty="0"/>
                        <a:t>QUALIFYING</a:t>
                      </a:r>
                    </a:p>
                    <a:p>
                      <a:r>
                        <a:rPr lang="en-US" dirty="0"/>
                        <a:t>EXPERIENCE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8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4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78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ramaditya goparaju</dc:creator>
  <cp:lastModifiedBy>ramaditya goparaju</cp:lastModifiedBy>
  <cp:revision>1</cp:revision>
  <dcterms:created xsi:type="dcterms:W3CDTF">2021-07-23T00:02:04Z</dcterms:created>
  <dcterms:modified xsi:type="dcterms:W3CDTF">2021-07-23T00:02:04Z</dcterms:modified>
</cp:coreProperties>
</file>