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ableau" id="{04E08E77-5D8E-43B3-BA31-B1C408344E6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95380" autoAdjust="0"/>
  </p:normalViewPr>
  <p:slideViewPr>
    <p:cSldViewPr snapToGrid="0">
      <p:cViewPr varScale="1">
        <p:scale>
          <a:sx n="118" d="100"/>
          <a:sy n="118" d="100"/>
        </p:scale>
        <p:origin x="3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35e2c53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35e2c53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4250" y="138175"/>
            <a:ext cx="867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F1 Exploratory Data Analysis – Blueprint for Tableau</a:t>
            </a:r>
            <a:endParaRPr sz="1600" b="1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30300" y="721625"/>
            <a:ext cx="211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50" y="569275"/>
            <a:ext cx="3493825" cy="20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50" y="2794375"/>
            <a:ext cx="3493825" cy="210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175" y="569275"/>
            <a:ext cx="3431824" cy="17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176" y="2794375"/>
            <a:ext cx="3431824" cy="210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1686" y="715685"/>
            <a:ext cx="1605200" cy="155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1675" y="2933725"/>
            <a:ext cx="1605200" cy="16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Kotta</dc:creator>
  <cp:lastModifiedBy>Vinay Mamidala</cp:lastModifiedBy>
  <cp:revision>3</cp:revision>
  <dcterms:modified xsi:type="dcterms:W3CDTF">2021-07-24T01:53:04Z</dcterms:modified>
</cp:coreProperties>
</file>