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_(programming)" TargetMode="External"/><Relationship Id="rId2" Type="http://schemas.openxmlformats.org/officeDocument/2006/relationships/hyperlink" Target="https://en.wikipedia.org/wiki/General-purpose_programming_langu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unctional_programming" TargetMode="External"/><Relationship Id="rId5" Type="http://schemas.openxmlformats.org/officeDocument/2006/relationships/hyperlink" Target="https://en.wikipedia.org/wiki/Generic_programming" TargetMode="External"/><Relationship Id="rId4" Type="http://schemas.openxmlformats.org/officeDocument/2006/relationships/hyperlink" Target="https://en.wikipedia.org/wiki/Object-oriented_programmin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C++</a:t>
            </a:r>
            <a:br>
              <a:rPr lang="en-US" dirty="0" smtClean="0"/>
            </a:b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2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755675" y="2564084"/>
            <a:ext cx="659347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#include &lt;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iostream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using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namespace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main()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char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sample[ ] = “_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Varthai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_";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</a:rPr>
              <a:t>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</a:rPr>
              <a:t>cout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</a:rPr>
              <a:t> &lt;&lt; sample &lt;&lt; " - A computer science portal for geeks";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return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0;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5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933700" y="2217438"/>
            <a:ext cx="4219425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#include 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iostream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using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namespace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main()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age;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cout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&lt;&lt; "Enter your age:";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</a:rPr>
              <a:t>cin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</a:rPr>
              <a:t> &gt;&gt; age;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cout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&lt;&lt; "\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nYour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age is: 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&lt;&lt; age;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0;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15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Un-buffered standard error stream (</a:t>
            </a:r>
            <a:r>
              <a:rPr lang="en-US" b="1" dirty="0" err="1"/>
              <a:t>cerr</a:t>
            </a:r>
            <a:r>
              <a:rPr lang="en-US" b="1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/>
              <a:t>buffered standard error stream (clog)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29238" y="3140798"/>
            <a:ext cx="277917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cerr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&lt;&lt; "An error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occured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29238" y="4476851"/>
            <a:ext cx="277917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clog&lt;&lt; "An error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occured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45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248" t="18099" r="20142" b="25830"/>
          <a:stretch/>
        </p:blipFill>
        <p:spPr>
          <a:xfrm>
            <a:off x="3301549" y="2468071"/>
            <a:ext cx="6505997" cy="39758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94570" y="4288779"/>
            <a:ext cx="1877352" cy="307497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16863" y="3835625"/>
            <a:ext cx="2646095" cy="453154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23448" y="3997465"/>
            <a:ext cx="784927" cy="129473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24400" y="4151213"/>
            <a:ext cx="784927" cy="129473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929020" y="2696404"/>
            <a:ext cx="45191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variable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expression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                          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variable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constant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         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814761" y="3827752"/>
            <a:ext cx="404601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total = a + b;//expression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70C0"/>
                </a:solidFill>
                <a:latin typeface="Arial Unicode MS" panose="020B0604020202020204" pitchFamily="34" charset="-128"/>
              </a:rPr>
              <a:t>pi=3.14;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</a:rPr>
              <a:t> //constant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40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2413306"/>
            <a:ext cx="6768650" cy="4230407"/>
          </a:xfrm>
        </p:spPr>
      </p:pic>
    </p:spTree>
    <p:extLst>
      <p:ext uri="{BB962C8B-B14F-4D97-AF65-F5344CB8AC3E}">
        <p14:creationId xmlns:p14="http://schemas.microsoft.com/office/powerpoint/2010/main" val="130256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699" y="2518274"/>
            <a:ext cx="7820615" cy="3394148"/>
          </a:xfrm>
        </p:spPr>
      </p:pic>
    </p:spTree>
    <p:extLst>
      <p:ext uri="{BB962C8B-B14F-4D97-AF65-F5344CB8AC3E}">
        <p14:creationId xmlns:p14="http://schemas.microsoft.com/office/powerpoint/2010/main" val="96988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438400"/>
            <a:ext cx="8770570" cy="36515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dirty="0" smtClean="0"/>
              <a:t>function </a:t>
            </a:r>
            <a:r>
              <a:rPr lang="en-US" dirty="0"/>
              <a:t>is a group of statements that together perform a </a:t>
            </a:r>
            <a:r>
              <a:rPr lang="en-US" dirty="0" smtClean="0"/>
              <a:t>task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# Definition</a:t>
            </a:r>
          </a:p>
          <a:p>
            <a:pPr marL="0" indent="0">
              <a:buNone/>
            </a:pPr>
            <a:r>
              <a:rPr lang="en-US" dirty="0" smtClean="0"/>
              <a:t># Calling</a:t>
            </a:r>
          </a:p>
          <a:p>
            <a:pPr marL="0" indent="0">
              <a:buNone/>
            </a:pPr>
            <a:r>
              <a:rPr lang="en-US" dirty="0" smtClean="0"/>
              <a:t># Default Value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33700" y="2892429"/>
            <a:ext cx="559968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Defining a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return_type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function_name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( parameter list 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body of the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 }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58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25988" t="11694" r="26890" b="12511"/>
          <a:stretch/>
        </p:blipFill>
        <p:spPr>
          <a:xfrm>
            <a:off x="4654971" y="204604"/>
            <a:ext cx="6727825" cy="6086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88701" y="3439115"/>
            <a:ext cx="825387" cy="234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5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         Return           						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Call by value</a:t>
            </a:r>
          </a:p>
          <a:p>
            <a:r>
              <a:rPr lang="en-US" dirty="0" smtClean="0"/>
              <a:t>Call by reference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Return &lt;what ?&gt; 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2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47802" y="2605635"/>
            <a:ext cx="8391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Object Oriented programming (OOP) is a programming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4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0277" y="4954229"/>
            <a:ext cx="8770571" cy="1560716"/>
          </a:xfrm>
        </p:spPr>
        <p:txBody>
          <a:bodyPr/>
          <a:lstStyle/>
          <a:p>
            <a:pPr algn="r"/>
            <a:r>
              <a:rPr lang="en-US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2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SOLID </a:t>
            </a:r>
            <a:r>
              <a:rPr lang="en-US" b="1" dirty="0"/>
              <a:t>Principles</a:t>
            </a:r>
            <a:r>
              <a:rPr lang="en-US" dirty="0"/>
              <a:t> is a coding </a:t>
            </a:r>
            <a:r>
              <a:rPr lang="en-US" dirty="0" smtClean="0"/>
              <a:t>standard</a:t>
            </a:r>
          </a:p>
          <a:p>
            <a:r>
              <a:rPr lang="en-US" dirty="0" smtClean="0"/>
              <a:t>S-</a:t>
            </a:r>
            <a:r>
              <a:rPr lang="en-US" b="1" dirty="0"/>
              <a:t>Single Responsibility Principle</a:t>
            </a:r>
          </a:p>
          <a:p>
            <a:r>
              <a:rPr lang="en-US" dirty="0" smtClean="0"/>
              <a:t>O-</a:t>
            </a:r>
            <a:r>
              <a:rPr lang="en-US" b="1" dirty="0"/>
              <a:t>Open-Closed Principle:</a:t>
            </a:r>
          </a:p>
          <a:p>
            <a:r>
              <a:rPr lang="en-US" dirty="0" smtClean="0"/>
              <a:t>L-</a:t>
            </a:r>
            <a:r>
              <a:rPr lang="en-US" b="1" dirty="0" err="1"/>
              <a:t>Liskov</a:t>
            </a:r>
            <a:r>
              <a:rPr lang="en-US" b="1" dirty="0"/>
              <a:t> Substitution Principle</a:t>
            </a:r>
          </a:p>
          <a:p>
            <a:r>
              <a:rPr lang="en-US" dirty="0" smtClean="0"/>
              <a:t>I-</a:t>
            </a:r>
            <a:r>
              <a:rPr lang="en-US" b="1" dirty="0"/>
              <a:t>Interface Segregation Principle</a:t>
            </a:r>
          </a:p>
          <a:p>
            <a:r>
              <a:rPr lang="en-US" dirty="0" smtClean="0"/>
              <a:t>D-</a:t>
            </a:r>
            <a:r>
              <a:rPr lang="en-US" b="1" dirty="0"/>
              <a:t>Dependency Inversion Principle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02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Polymorphism is considered as one of the important features of Object Oriented Programming.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654" y="3499612"/>
            <a:ext cx="4980304" cy="259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6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The capability of a class to derive properties and characteristics from another class is called </a:t>
            </a:r>
            <a:r>
              <a:rPr lang="en-US" sz="3600" b="1" dirty="0" smtClean="0"/>
              <a:t>Inheritance</a:t>
            </a: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0172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b="1" dirty="0"/>
              <a:t>C++</a:t>
            </a:r>
            <a:r>
              <a:rPr lang="en-US" sz="3600" dirty="0"/>
              <a:t> </a:t>
            </a:r>
            <a:r>
              <a:rPr lang="en-US" sz="3600" dirty="0" smtClean="0"/>
              <a:t> </a:t>
            </a:r>
            <a:r>
              <a:rPr lang="en-US" sz="3600" dirty="0"/>
              <a:t>is a </a:t>
            </a:r>
            <a:r>
              <a:rPr lang="en-US" sz="3600" u="sng" dirty="0">
                <a:hlinkClick r:id="rId2" tooltip="General-purpose programming language"/>
              </a:rPr>
              <a:t>general-purpose programming </a:t>
            </a:r>
            <a:r>
              <a:rPr lang="en-US" sz="3600" u="sng" dirty="0" smtClean="0">
                <a:hlinkClick r:id="rId2" tooltip="General-purpose programming language"/>
              </a:rPr>
              <a:t>language</a:t>
            </a:r>
            <a:endParaRPr lang="en-US" sz="3600" u="sng" dirty="0" smtClean="0"/>
          </a:p>
          <a:p>
            <a:r>
              <a:rPr lang="en-US" sz="3600" dirty="0"/>
              <a:t>C with</a:t>
            </a:r>
            <a:r>
              <a:rPr lang="en-US" sz="3600" dirty="0">
                <a:hlinkClick r:id="rId3"/>
              </a:rPr>
              <a:t> </a:t>
            </a:r>
            <a:r>
              <a:rPr lang="en-US" sz="3600" u="sng" dirty="0">
                <a:hlinkClick r:id="rId3"/>
              </a:rPr>
              <a:t>Classes</a:t>
            </a:r>
            <a:r>
              <a:rPr lang="en-US" sz="3600" dirty="0"/>
              <a:t>". The language has expanded significantly over time, and modern C++ now has</a:t>
            </a:r>
            <a:r>
              <a:rPr lang="en-US" sz="3600" dirty="0">
                <a:hlinkClick r:id="rId4"/>
              </a:rPr>
              <a:t> </a:t>
            </a:r>
            <a:r>
              <a:rPr lang="en-US" sz="3600" u="sng" dirty="0">
                <a:hlinkClick r:id="rId4"/>
              </a:rPr>
              <a:t>object-oriented</a:t>
            </a:r>
            <a:r>
              <a:rPr lang="en-US" sz="3600" dirty="0"/>
              <a:t>,</a:t>
            </a:r>
            <a:r>
              <a:rPr lang="en-US" sz="3600" dirty="0">
                <a:hlinkClick r:id="rId5"/>
              </a:rPr>
              <a:t> </a:t>
            </a:r>
            <a:r>
              <a:rPr lang="en-US" sz="3600" u="sng" dirty="0">
                <a:hlinkClick r:id="rId5"/>
              </a:rPr>
              <a:t>generic</a:t>
            </a:r>
            <a:r>
              <a:rPr lang="en-US" sz="3600" dirty="0"/>
              <a:t>, and</a:t>
            </a:r>
            <a:r>
              <a:rPr lang="en-US" sz="3600" dirty="0">
                <a:hlinkClick r:id="rId6"/>
              </a:rPr>
              <a:t> </a:t>
            </a:r>
            <a:r>
              <a:rPr lang="en-US" sz="3600" u="sng" dirty="0">
                <a:hlinkClick r:id="rId6"/>
              </a:rPr>
              <a:t>functional</a:t>
            </a:r>
            <a:r>
              <a:rPr lang="en-US" sz="3600" dirty="0"/>
              <a:t> features</a:t>
            </a:r>
            <a:endParaRPr lang="en-US" sz="3600" u="sng" dirty="0" smtClean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70515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476" y="2304807"/>
            <a:ext cx="5841181" cy="3446298"/>
          </a:xfrm>
        </p:spPr>
      </p:pic>
    </p:spTree>
    <p:extLst>
      <p:ext uri="{BB962C8B-B14F-4D97-AF65-F5344CB8AC3E}">
        <p14:creationId xmlns:p14="http://schemas.microsoft.com/office/powerpoint/2010/main" val="45627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98" y="2422216"/>
            <a:ext cx="8174870" cy="3651250"/>
          </a:xfrm>
        </p:spPr>
      </p:pic>
    </p:spTree>
    <p:extLst>
      <p:ext uri="{BB962C8B-B14F-4D97-AF65-F5344CB8AC3E}">
        <p14:creationId xmlns:p14="http://schemas.microsoft.com/office/powerpoint/2010/main" val="18338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- 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r>
              <a:rPr lang="en-US" dirty="0" smtClean="0"/>
              <a:t>Main function()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0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170</TotalTime>
  <Words>237</Words>
  <Application>Microsoft Office PowerPoint</Application>
  <PresentationFormat>Widescreen</PresentationFormat>
  <Paragraphs>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 Unicode MS</vt:lpstr>
      <vt:lpstr>Arial</vt:lpstr>
      <vt:lpstr>Calibri</vt:lpstr>
      <vt:lpstr>Century Schoolbook</vt:lpstr>
      <vt:lpstr>Corbel</vt:lpstr>
      <vt:lpstr>Feathered</vt:lpstr>
      <vt:lpstr>C++ Basics</vt:lpstr>
      <vt:lpstr>OOPS</vt:lpstr>
      <vt:lpstr>Solid Principles</vt:lpstr>
      <vt:lpstr>Polymorphism</vt:lpstr>
      <vt:lpstr>Inheritance</vt:lpstr>
      <vt:lpstr>C++</vt:lpstr>
      <vt:lpstr>Data types:</vt:lpstr>
      <vt:lpstr>Variables</vt:lpstr>
      <vt:lpstr>Basics</vt:lpstr>
      <vt:lpstr>Output</vt:lpstr>
      <vt:lpstr>Input</vt:lpstr>
      <vt:lpstr>Extras</vt:lpstr>
      <vt:lpstr>Declaration</vt:lpstr>
      <vt:lpstr>Assignments</vt:lpstr>
      <vt:lpstr>Control Statements</vt:lpstr>
      <vt:lpstr>Loop </vt:lpstr>
      <vt:lpstr>Function</vt:lpstr>
      <vt:lpstr>PowerPoint Presentation</vt:lpstr>
      <vt:lpstr>Parameters          Return                 Statement</vt:lpstr>
      <vt:lpstr>Thank you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Basics</dc:title>
  <dc:creator>Jash</dc:creator>
  <cp:lastModifiedBy>Jash</cp:lastModifiedBy>
  <cp:revision>15</cp:revision>
  <dcterms:created xsi:type="dcterms:W3CDTF">2020-10-18T18:36:38Z</dcterms:created>
  <dcterms:modified xsi:type="dcterms:W3CDTF">2020-10-19T06:57:09Z</dcterms:modified>
</cp:coreProperties>
</file>