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50b665b20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50b665b20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50b665b20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50b665b20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50b665b20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50b665b20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50b665b20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50b665b20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50b665b20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50b665b20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50b665b20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50b665b20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650700" y="25129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Functions and Abstract Classes in C++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Classes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abstract class is, conceptually, a class that cannot be instantiated and is usually implemented as a class that has one or more pure virtual (abstract) functions.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Syntax: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3525" y="2510675"/>
            <a:ext cx="3513150" cy="226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Pure Abstract Classes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abstract class is one in which there is a declaration but no definition for a member function. The way this concept is expressed in C++ is to have the member function declaration assigned to zero.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the function declared is pure virtual function.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3063" y="3431000"/>
            <a:ext cx="3457575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pure virtual function is implemented by classes which are derived from a Abstract class. Following is a simple example to demonstrate the same.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857400"/>
            <a:ext cx="8520600" cy="38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 the following example, Test is an abstract class because it has a pure virtual function show().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8350" y="1763125"/>
            <a:ext cx="4803500" cy="29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</a:t>
            </a:r>
            <a:r>
              <a:rPr lang="en"/>
              <a:t>f we do not override the pure virtual function in derived class, then derived class also becomes abstract class.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also use constructors with abstract class.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0750" y="2147588"/>
            <a:ext cx="2819400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1447700" y="19639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400"/>
              <a:t>THANK YOU</a:t>
            </a:r>
            <a:endParaRPr b="1" sz="5400"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