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70" r:id="rId10"/>
    <p:sldId id="271" r:id="rId11"/>
    <p:sldId id="276" r:id="rId12"/>
    <p:sldId id="268" r:id="rId13"/>
    <p:sldId id="269" r:id="rId14"/>
    <p:sldId id="273" r:id="rId15"/>
    <p:sldId id="274" r:id="rId16"/>
    <p:sldId id="26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D19-9A44-4B45-935D-1B5E49283BF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EF9-08CD-4938-9F8B-6A942ADC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2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D19-9A44-4B45-935D-1B5E49283BF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EF9-08CD-4938-9F8B-6A942ADC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D19-9A44-4B45-935D-1B5E49283BF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EF9-08CD-4938-9F8B-6A942ADC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4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D19-9A44-4B45-935D-1B5E49283BF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EF9-08CD-4938-9F8B-6A942ADC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0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D19-9A44-4B45-935D-1B5E49283BF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EF9-08CD-4938-9F8B-6A942ADC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7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D19-9A44-4B45-935D-1B5E49283BF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EF9-08CD-4938-9F8B-6A942ADC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D19-9A44-4B45-935D-1B5E49283BF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EF9-08CD-4938-9F8B-6A942ADC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D19-9A44-4B45-935D-1B5E49283BF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EF9-08CD-4938-9F8B-6A942ADC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2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D19-9A44-4B45-935D-1B5E49283BF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EF9-08CD-4938-9F8B-6A942ADC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8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D19-9A44-4B45-935D-1B5E49283BF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EF9-08CD-4938-9F8B-6A942ADC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8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D19-9A44-4B45-935D-1B5E49283BF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EF9-08CD-4938-9F8B-6A942ADC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4D19-9A44-4B45-935D-1B5E49283BF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CDEF9-08CD-4938-9F8B-6A942ADC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0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3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180" y="358607"/>
            <a:ext cx="10203144" cy="5683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896" y="761323"/>
            <a:ext cx="3864527" cy="71371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406920" y="1118183"/>
            <a:ext cx="1805151" cy="13614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357" y="3091029"/>
            <a:ext cx="1093404" cy="133480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0413" y="6041821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10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7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array declarations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9710"/>
            <a:ext cx="10515600" cy="4947253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A[5</a:t>
            </a:r>
            <a:r>
              <a:rPr lang="en-US" dirty="0" smtClean="0"/>
              <a:t>];        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1d array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/>
              <a:t>int</a:t>
            </a:r>
            <a:r>
              <a:rPr lang="en-US" dirty="0" smtClean="0"/>
              <a:t> A[2][3</a:t>
            </a:r>
            <a:r>
              <a:rPr lang="en-US" dirty="0" smtClean="0"/>
              <a:t>];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array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</a:t>
            </a:r>
            <a:r>
              <a:rPr lang="en-US" dirty="0" smtClean="0"/>
              <a:t>[ ][</a:t>
            </a:r>
            <a:r>
              <a:rPr lang="en-US" dirty="0" smtClean="0"/>
              <a:t>3</a:t>
            </a:r>
            <a:r>
              <a:rPr lang="en-US" dirty="0" smtClean="0"/>
              <a:t>];	 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 is 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specify the 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dimension</a:t>
            </a:r>
            <a:endParaRPr 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608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array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7462"/>
            <a:ext cx="10515600" cy="522314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[x][y];  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//x , y are array sizes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A[3][4];                                     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//3 rows &amp; 4 columns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2d array 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Method 1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A[2][3] = {1,2,3,4,5,6};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Method 2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A[2][3] = {{1,2,3},{4,5,6}};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2d array 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Using row and column index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a 2d array 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Using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for loops                                 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//1 for row &amp;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column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28" y="363283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834" y="1094140"/>
            <a:ext cx="8006090" cy="52165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90842" y="218230"/>
            <a:ext cx="186295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r>
              <a:rPr lang="en-US" sz="16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[0][0] = 1 </a:t>
            </a:r>
          </a:p>
          <a:p>
            <a:r>
              <a:rPr lang="en-US" sz="16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[0][1] = 2 </a:t>
            </a:r>
          </a:p>
          <a:p>
            <a:r>
              <a:rPr lang="en-US" sz="16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[0][2] = 3 </a:t>
            </a:r>
          </a:p>
          <a:p>
            <a:r>
              <a:rPr lang="en-US" sz="16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[1][0] = 4 </a:t>
            </a:r>
          </a:p>
          <a:p>
            <a:r>
              <a:rPr lang="en-US" sz="16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[1][1] = 5 </a:t>
            </a:r>
          </a:p>
          <a:p>
            <a:r>
              <a:rPr lang="en-US" sz="16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[1][2] = 6 </a:t>
            </a:r>
          </a:p>
          <a:p>
            <a:r>
              <a:rPr lang="en-US" sz="16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[2][0] = 7 </a:t>
            </a:r>
          </a:p>
          <a:p>
            <a:r>
              <a:rPr lang="en-US" sz="16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[2][1] = 8 </a:t>
            </a:r>
          </a:p>
          <a:p>
            <a:r>
              <a:rPr lang="en-US" sz="16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[2][2] = 9 </a:t>
            </a:r>
          </a:p>
          <a:p>
            <a:r>
              <a:rPr lang="en-US" sz="16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[3][0] =10 </a:t>
            </a:r>
          </a:p>
          <a:p>
            <a:r>
              <a:rPr lang="en-US" sz="16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[3][1] =11 </a:t>
            </a:r>
          </a:p>
          <a:p>
            <a:r>
              <a:rPr lang="en-US" sz="16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[3][2] =12 </a:t>
            </a:r>
          </a:p>
          <a:p>
            <a:r>
              <a:rPr lang="en-US" sz="16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[4][0] =13 </a:t>
            </a:r>
          </a:p>
          <a:p>
            <a:r>
              <a:rPr lang="en-US" sz="16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[4][1] =14 </a:t>
            </a:r>
          </a:p>
          <a:p>
            <a:r>
              <a:rPr lang="en-US" sz="16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[4][2] =15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40784"/>
              </p:ext>
            </p:extLst>
          </p:nvPr>
        </p:nvGraphicFramePr>
        <p:xfrm>
          <a:off x="9660759" y="4667335"/>
          <a:ext cx="1523124" cy="1854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22014"/>
                <a:gridCol w="488731"/>
                <a:gridCol w="5123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191298" y="4667335"/>
            <a:ext cx="409903" cy="338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91297" y="5424955"/>
            <a:ext cx="409903" cy="338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91296" y="5046145"/>
            <a:ext cx="409903" cy="338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91295" y="5763914"/>
            <a:ext cx="409903" cy="338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91296" y="6141207"/>
            <a:ext cx="409903" cy="338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01196" y="4280881"/>
            <a:ext cx="409903" cy="338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27582" y="4280880"/>
            <a:ext cx="409903" cy="338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55718" y="4274595"/>
            <a:ext cx="409903" cy="338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083" y="262650"/>
            <a:ext cx="10888717" cy="54139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array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83" y="1071726"/>
            <a:ext cx="7496503" cy="53101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40262" y="1987882"/>
            <a:ext cx="40517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need 2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arrays of size [2][3]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a[2][2][3];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1st 2 denotes the number of 2d arrays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2nd 2 denotes the number of rows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3rd 3 denotes the number of columns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5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490" y="136525"/>
            <a:ext cx="10515600" cy="46256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3d arrays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54" y="804807"/>
            <a:ext cx="9641706" cy="53800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7731" y="3917731"/>
            <a:ext cx="409903" cy="338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7690" y="3917730"/>
            <a:ext cx="409903" cy="338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57649" y="3917729"/>
            <a:ext cx="409903" cy="338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3972" y="4550979"/>
            <a:ext cx="409903" cy="338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3972" y="5103538"/>
            <a:ext cx="409903" cy="338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3265" y="4550979"/>
            <a:ext cx="409903" cy="338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59717" y="3917729"/>
            <a:ext cx="409903" cy="338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71793" y="3917728"/>
            <a:ext cx="409903" cy="338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891752" y="3917728"/>
            <a:ext cx="409903" cy="338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83264" y="5198432"/>
            <a:ext cx="409903" cy="338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524"/>
            <a:ext cx="10515600" cy="513643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arrays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as one-dimensional arrays, except that it requires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separate pair of square brackets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subscript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storage-class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[size 1] [size 2]…[size n];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multidimensional array can be calculated by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multiplying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8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027" y="25013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Array 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139"/>
            <a:ext cx="10515600" cy="475806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elements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data type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i.e., multiple data can be clustered together under same data type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Types of declaring an array 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Static array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Dynamic array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09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and defining an array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662"/>
            <a:ext cx="10515600" cy="498978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datatype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array_variable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[size of array];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A[5];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datatype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array_variable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[size of array]={elements separated by comma};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A[5]={1,2,3,4,5};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A[3] = {1,2,3};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71" y="4856011"/>
            <a:ext cx="8972058" cy="5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1391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&amp; Dynamic arrays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124"/>
            <a:ext cx="10515600" cy="516320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array                       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created in stack memory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A[3];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                 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created in heap memory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create a pointer variable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created in stack memory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use dynamic memory allocation functions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malloc,calloc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//3 is the size of array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));   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//returns the starting address of array</a:t>
            </a:r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82" y="5067249"/>
            <a:ext cx="6013559" cy="10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0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allocation for an array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8538"/>
            <a:ext cx="10891345" cy="518049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emory is contiguously allocated for every subsequent numbers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(data in the memory becomes structured /organized – Data Structure)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array is accessed using its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(starting with 0)</a:t>
            </a: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0 index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Formula =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of 1</a:t>
            </a:r>
            <a:r>
              <a:rPr lang="en-US" sz="22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+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(datatype of corresponding array)</a:t>
            </a:r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number)                  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130" y="5030408"/>
            <a:ext cx="6521617" cy="110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4"/>
          </a:xfrm>
        </p:spPr>
        <p:txBody>
          <a:bodyPr/>
          <a:lstStyle/>
          <a:p>
            <a:r>
              <a:rPr lang="en-US" dirty="0" smtClean="0"/>
              <a:t>Explanation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3262"/>
            <a:ext cx="10515600" cy="45137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array A[5] with indices : 1000,1002,1004,1006,1008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1000+2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1002 (2nd index)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1000+2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1000 (1st index)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ddress is always a unique 16 bit hexadecimal no.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9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890"/>
            <a:ext cx="105156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henever a function is invoked , corresponding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activation area is created in stack memory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C, (default)  activation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128" y="1761454"/>
            <a:ext cx="4779579" cy="504333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258910" y="4351283"/>
            <a:ext cx="1332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98647" y="4166617"/>
            <a:ext cx="1648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area</a:t>
            </a:r>
            <a:endParaRPr 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53129" y="4166617"/>
            <a:ext cx="871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A4A4A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4A4A4A"/>
                </a:solidFill>
                <a:latin typeface="Segoe UI" panose="020B0502040204020203" pitchFamily="34" charset="0"/>
              </a:rPr>
              <a:t> *P;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30764" y="2476654"/>
            <a:ext cx="228600" cy="220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02164" y="2476655"/>
            <a:ext cx="228600" cy="220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65932" y="2476651"/>
            <a:ext cx="228600" cy="220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01100" y="2478116"/>
            <a:ext cx="228600" cy="220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39553" y="2476650"/>
            <a:ext cx="228600" cy="220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86173" y="2643755"/>
            <a:ext cx="631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Segoe UI" panose="020B0502040204020203" pitchFamily="34" charset="0"/>
              </a:rPr>
              <a:t>200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680232" y="1638693"/>
            <a:ext cx="0" cy="77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102164" y="1269361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 </a:t>
            </a:r>
            <a:endParaRPr lang="en-US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440214" y="4535951"/>
            <a:ext cx="1890550" cy="895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68833" y="5446750"/>
            <a:ext cx="1350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array</a:t>
            </a:r>
            <a:endParaRPr lang="en-US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Passing array into functions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 array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passed into a function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array must be passed only by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name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argument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passed as an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argument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should be followed by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empty square brackets “[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Consider an array                         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A[3] = {1,2,3};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Passing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as formal argument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 ]);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43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856" y="1076763"/>
            <a:ext cx="10439470" cy="5342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275" y="5312129"/>
            <a:ext cx="3504051" cy="10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764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Times New Roman</vt:lpstr>
      <vt:lpstr>Office Theme</vt:lpstr>
      <vt:lpstr>Arrays</vt:lpstr>
      <vt:lpstr>What is an Array ?</vt:lpstr>
      <vt:lpstr>Declaring and defining an array</vt:lpstr>
      <vt:lpstr>Static &amp; Dynamic arrays</vt:lpstr>
      <vt:lpstr>Memory allocation for an array</vt:lpstr>
      <vt:lpstr>Explanation contd…</vt:lpstr>
      <vt:lpstr>Backend progress</vt:lpstr>
      <vt:lpstr>Passing array into functions</vt:lpstr>
      <vt:lpstr>Example</vt:lpstr>
      <vt:lpstr>PowerPoint Presentation</vt:lpstr>
      <vt:lpstr>Possible array declarations </vt:lpstr>
      <vt:lpstr>2d array</vt:lpstr>
      <vt:lpstr>Example</vt:lpstr>
      <vt:lpstr>3d array</vt:lpstr>
      <vt:lpstr>Printing 3d arrays</vt:lpstr>
      <vt:lpstr>Multidimensional arrays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Microsoft account</dc:creator>
  <cp:lastModifiedBy>Microsoft account</cp:lastModifiedBy>
  <cp:revision>31</cp:revision>
  <dcterms:created xsi:type="dcterms:W3CDTF">2020-10-09T13:59:57Z</dcterms:created>
  <dcterms:modified xsi:type="dcterms:W3CDTF">2020-10-10T08:55:18Z</dcterms:modified>
</cp:coreProperties>
</file>