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7522CA-7D7E-481B-857D-587B8BA95493}" type="datetimeFigureOut">
              <a:rPr lang="en-US" smtClean="0"/>
              <a:pPr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FD26B0-3BA2-4832-99D0-F40C015D2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728" y="1484784"/>
            <a:ext cx="6334472" cy="144016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132856"/>
            <a:ext cx="6262464" cy="4242066"/>
          </a:xfrm>
        </p:spPr>
        <p:txBody>
          <a:bodyPr>
            <a:normAutofit lnSpcReduction="10000"/>
          </a:bodyPr>
          <a:lstStyle/>
          <a:p>
            <a:endParaRPr lang="en-IN" sz="4000" dirty="0" smtClean="0"/>
          </a:p>
          <a:p>
            <a:endParaRPr lang="en-IN" sz="4000" dirty="0" smtClean="0"/>
          </a:p>
          <a:p>
            <a:r>
              <a:rPr lang="en-IN" sz="4000" dirty="0" smtClean="0"/>
              <a:t> STRINGS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				BY</a:t>
            </a:r>
          </a:p>
          <a:p>
            <a:r>
              <a:rPr lang="en-IN" dirty="0" smtClean="0"/>
              <a:t>				1831057</a:t>
            </a:r>
          </a:p>
          <a:p>
            <a:r>
              <a:rPr lang="en-IN" dirty="0" smtClean="0"/>
              <a:t>				VIKASHINI.J.R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7457256" cy="5853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strchr</a:t>
            </a:r>
            <a:r>
              <a:rPr lang="en-US" dirty="0" smtClean="0">
                <a:solidFill>
                  <a:srgbClr val="FF0000"/>
                </a:solidFill>
              </a:rPr>
              <a:t>()- </a:t>
            </a:r>
            <a:r>
              <a:rPr lang="en-US" dirty="0" smtClean="0"/>
              <a:t>searches the occurrence of a specified character in the given string and returns the pointer to it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dirty="0" smtClean="0"/>
              <a:t>	output:-</a:t>
            </a:r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1553" t="44750" r="53641" b="30050"/>
          <a:stretch>
            <a:fillRect/>
          </a:stretch>
        </p:blipFill>
        <p:spPr bwMode="auto">
          <a:xfrm>
            <a:off x="683567" y="1916832"/>
            <a:ext cx="5166575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21553" t="58400" r="57185" b="38450"/>
          <a:stretch>
            <a:fillRect/>
          </a:stretch>
        </p:blipFill>
        <p:spPr bwMode="auto">
          <a:xfrm>
            <a:off x="611560" y="5373216"/>
            <a:ext cx="51845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620688"/>
            <a:ext cx="7457256" cy="5853264"/>
          </a:xfrm>
        </p:spPr>
        <p:txBody>
          <a:bodyPr/>
          <a:lstStyle/>
          <a:p>
            <a:pPr fontAlgn="base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strstr</a:t>
            </a:r>
            <a:r>
              <a:rPr lang="en-US" dirty="0" smtClean="0">
                <a:solidFill>
                  <a:srgbClr val="FF0000"/>
                </a:solidFill>
              </a:rPr>
              <a:t>() </a:t>
            </a:r>
            <a:r>
              <a:rPr lang="en-US" b="1" dirty="0" smtClean="0"/>
              <a:t>-</a:t>
            </a:r>
            <a:r>
              <a:rPr lang="en-US" dirty="0" smtClean="0"/>
              <a:t>searches the given string in the specified main string and returns the pointer to the first occurrence of the given string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	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r>
              <a:rPr lang="en-IN" dirty="0" smtClean="0"/>
              <a:t>    Output:-</a:t>
            </a:r>
          </a:p>
          <a:p>
            <a:pPr fontAlgn="base">
              <a:buNone/>
            </a:pPr>
            <a:endParaRPr lang="en-IN" dirty="0" smtClean="0"/>
          </a:p>
          <a:p>
            <a:pPr fontAlgn="base">
              <a:buNone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21553" t="18500" r="44191" b="46850"/>
          <a:stretch>
            <a:fillRect/>
          </a:stretch>
        </p:blipFill>
        <p:spPr bwMode="auto">
          <a:xfrm>
            <a:off x="827583" y="1988840"/>
            <a:ext cx="576064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22144" t="31100" r="53050" b="65750"/>
          <a:stretch>
            <a:fillRect/>
          </a:stretch>
        </p:blipFill>
        <p:spPr bwMode="auto">
          <a:xfrm>
            <a:off x="971600" y="5805264"/>
            <a:ext cx="5400600" cy="38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few of the above-mentioned functions: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   char str1[12] = "Hello";</a:t>
            </a:r>
          </a:p>
          <a:p>
            <a:pPr>
              <a:buNone/>
            </a:pPr>
            <a:r>
              <a:rPr lang="en-US" dirty="0" smtClean="0"/>
              <a:t>    char str2[12] = "World"; </a:t>
            </a:r>
          </a:p>
          <a:p>
            <a:pPr>
              <a:buNone/>
            </a:pPr>
            <a:r>
              <a:rPr lang="en-US" dirty="0" smtClean="0"/>
              <a:t>    char str3[12];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;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strcpy</a:t>
            </a:r>
            <a:r>
              <a:rPr lang="en-US" dirty="0" smtClean="0"/>
              <a:t>(str3, str1); /* copy str1 into str3 */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strcpy</a:t>
            </a:r>
            <a:r>
              <a:rPr lang="en-US" dirty="0" smtClean="0"/>
              <a:t>( str3, str1) : %s\n", str3 );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strcat</a:t>
            </a:r>
            <a:r>
              <a:rPr lang="en-US" dirty="0" smtClean="0"/>
              <a:t>( str1, str2); /* concatenates str1 and str2 */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strcat</a:t>
            </a:r>
            <a:r>
              <a:rPr lang="en-US" dirty="0" smtClean="0"/>
              <a:t>( str1, str2): %s\n", str1 );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len</a:t>
            </a:r>
            <a:r>
              <a:rPr lang="en-US" dirty="0" smtClean="0"/>
              <a:t> = </a:t>
            </a:r>
            <a:r>
              <a:rPr lang="en-US" dirty="0" err="1" smtClean="0"/>
              <a:t>strlen</a:t>
            </a:r>
            <a:r>
              <a:rPr lang="en-US" dirty="0" smtClean="0"/>
              <a:t>(str1); /* total </a:t>
            </a:r>
            <a:r>
              <a:rPr lang="en-US" dirty="0" err="1" smtClean="0"/>
              <a:t>lenghth</a:t>
            </a:r>
            <a:r>
              <a:rPr lang="en-US" dirty="0" smtClean="0"/>
              <a:t> of str1 after concatenation */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</a:t>
            </a:r>
            <a:r>
              <a:rPr lang="en-US" dirty="0" err="1" smtClean="0"/>
              <a:t>strlen</a:t>
            </a:r>
            <a:r>
              <a:rPr lang="en-US" dirty="0" smtClean="0"/>
              <a:t>(str1) : %d\n", </a:t>
            </a:r>
            <a:r>
              <a:rPr lang="en-US" dirty="0" err="1" smtClean="0"/>
              <a:t>len</a:t>
            </a:r>
            <a:r>
              <a:rPr lang="en-US" dirty="0" smtClean="0"/>
              <a:t> ); 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 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476672"/>
            <a:ext cx="7529264" cy="599728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OUTPUT:-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strcpy</a:t>
            </a:r>
            <a:r>
              <a:rPr lang="en-US" dirty="0" smtClean="0"/>
              <a:t>( str3, str1) : Hello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strcat</a:t>
            </a:r>
            <a:r>
              <a:rPr lang="en-US" dirty="0" smtClean="0"/>
              <a:t>( str1, str2):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strlen</a:t>
            </a:r>
            <a:r>
              <a:rPr lang="en-US" dirty="0" smtClean="0"/>
              <a:t>(str1) :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Character arithmetic is used to implement arithmetic operations like addition and subtraction on characters.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:- #include 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int</a:t>
            </a:r>
            <a:r>
              <a:rPr lang="en-IN" dirty="0" smtClean="0"/>
              <a:t> main()</a:t>
            </a:r>
          </a:p>
          <a:p>
            <a:pPr>
              <a:buNone/>
            </a:pPr>
            <a:r>
              <a:rPr lang="en-IN" dirty="0" smtClean="0"/>
              <a:t>		{ </a:t>
            </a:r>
          </a:p>
          <a:p>
            <a:pPr>
              <a:buNone/>
            </a:pPr>
            <a:r>
              <a:rPr lang="en-IN" dirty="0" smtClean="0"/>
              <a:t>  		   char </a:t>
            </a:r>
            <a:r>
              <a:rPr lang="en-US" dirty="0" smtClean="0"/>
              <a:t>alphabet1</a:t>
            </a:r>
            <a:r>
              <a:rPr lang="en-IN" dirty="0" smtClean="0"/>
              <a:t> = 'm';  </a:t>
            </a:r>
          </a:p>
          <a:p>
            <a:pPr>
              <a:buNone/>
            </a:pPr>
            <a:r>
              <a:rPr lang="en-IN" dirty="0" smtClean="0"/>
              <a:t>		   char </a:t>
            </a:r>
            <a:r>
              <a:rPr lang="en-US" dirty="0" smtClean="0"/>
              <a:t>alphabet2 </a:t>
            </a:r>
            <a:r>
              <a:rPr lang="en-IN" dirty="0" smtClean="0"/>
              <a:t>= 'z' - 'y';   </a:t>
            </a:r>
          </a:p>
          <a:p>
            <a:pPr>
              <a:buNone/>
            </a:pPr>
            <a:r>
              <a:rPr lang="en-IN" dirty="0" smtClean="0"/>
              <a:t>		   </a:t>
            </a:r>
            <a:r>
              <a:rPr lang="en-IN" dirty="0" err="1" smtClean="0"/>
              <a:t>printf</a:t>
            </a:r>
            <a:r>
              <a:rPr lang="en-IN" dirty="0" smtClean="0"/>
              <a:t>("%d\n",</a:t>
            </a:r>
            <a:r>
              <a:rPr lang="en-US" dirty="0" smtClean="0"/>
              <a:t> alphabet1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err="1" smtClean="0"/>
              <a:t>printf</a:t>
            </a:r>
            <a:r>
              <a:rPr lang="en-IN" dirty="0" smtClean="0"/>
              <a:t>("%c\n", </a:t>
            </a:r>
            <a:r>
              <a:rPr lang="en-US" dirty="0" smtClean="0"/>
              <a:t>alphabet1</a:t>
            </a:r>
            <a:r>
              <a:rPr lang="en-IN" dirty="0" smtClean="0"/>
              <a:t>);   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err="1" smtClean="0"/>
              <a:t>printf</a:t>
            </a:r>
            <a:r>
              <a:rPr lang="en-IN" dirty="0" smtClean="0"/>
              <a:t>("%d\n", (</a:t>
            </a:r>
            <a:r>
              <a:rPr lang="en-US" dirty="0" smtClean="0"/>
              <a:t>alphabet1+1)</a:t>
            </a:r>
            <a:r>
              <a:rPr lang="en-IN" dirty="0" smtClean="0"/>
              <a:t>);  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err="1" smtClean="0"/>
              <a:t>printf</a:t>
            </a:r>
            <a:r>
              <a:rPr lang="en-IN" dirty="0" smtClean="0"/>
              <a:t>("%c\n", (</a:t>
            </a:r>
            <a:r>
              <a:rPr lang="en-US" dirty="0" smtClean="0"/>
              <a:t>alphabet1+</a:t>
            </a:r>
            <a:r>
              <a:rPr lang="en-IN" dirty="0" smtClean="0"/>
              <a:t>1)); </a:t>
            </a:r>
          </a:p>
          <a:p>
            <a:pPr>
              <a:buNone/>
            </a:pPr>
            <a:r>
              <a:rPr lang="en-IN" dirty="0" smtClean="0"/>
              <a:t>  		   </a:t>
            </a:r>
            <a:r>
              <a:rPr lang="en-IN" dirty="0" err="1" smtClean="0"/>
              <a:t>printf</a:t>
            </a:r>
            <a:r>
              <a:rPr lang="en-IN" dirty="0" smtClean="0"/>
              <a:t>("%d\n", (</a:t>
            </a:r>
            <a:r>
              <a:rPr lang="en-US" dirty="0" smtClean="0"/>
              <a:t>alphabet1</a:t>
            </a:r>
            <a:r>
              <a:rPr lang="en-IN" dirty="0" smtClean="0"/>
              <a:t>-1));</a:t>
            </a:r>
          </a:p>
          <a:p>
            <a:pPr>
              <a:buNone/>
            </a:pPr>
            <a:r>
              <a:rPr lang="en-IN" dirty="0" smtClean="0"/>
              <a:t>   		   </a:t>
            </a:r>
            <a:r>
              <a:rPr lang="en-IN" dirty="0" err="1" smtClean="0"/>
              <a:t>printf</a:t>
            </a:r>
            <a:r>
              <a:rPr lang="en-IN" dirty="0" smtClean="0"/>
              <a:t>("%c\n", (</a:t>
            </a:r>
            <a:r>
              <a:rPr lang="en-US" dirty="0" smtClean="0"/>
              <a:t>alphabet1</a:t>
            </a:r>
            <a:r>
              <a:rPr lang="en-IN" dirty="0" smtClean="0"/>
              <a:t>-1)); </a:t>
            </a:r>
          </a:p>
          <a:p>
            <a:pPr>
              <a:buNone/>
            </a:pPr>
            <a:r>
              <a:rPr lang="en-IN" dirty="0" smtClean="0"/>
              <a:t>  		   </a:t>
            </a:r>
            <a:r>
              <a:rPr lang="en-IN" dirty="0" err="1" smtClean="0"/>
              <a:t>printf</a:t>
            </a:r>
            <a:r>
              <a:rPr lang="en-IN" dirty="0" smtClean="0"/>
              <a:t>("%d\n", </a:t>
            </a:r>
            <a:r>
              <a:rPr lang="en-US" dirty="0" smtClean="0"/>
              <a:t>alphabet2</a:t>
            </a:r>
            <a:r>
              <a:rPr lang="en-IN" dirty="0" smtClean="0"/>
              <a:t>); </a:t>
            </a:r>
          </a:p>
          <a:p>
            <a:pPr>
              <a:buNone/>
            </a:pPr>
            <a:r>
              <a:rPr lang="en-IN" dirty="0" smtClean="0"/>
              <a:t>                 return 0;</a:t>
            </a:r>
          </a:p>
          <a:p>
            <a:pPr>
              <a:buNone/>
            </a:pPr>
            <a:r>
              <a:rPr lang="en-IN" dirty="0" smtClean="0"/>
              <a:t>          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109</a:t>
            </a:r>
          </a:p>
          <a:p>
            <a:pPr>
              <a:buNone/>
            </a:pPr>
            <a:r>
              <a:rPr lang="en-IN" dirty="0" smtClean="0"/>
              <a:t> 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110</a:t>
            </a:r>
          </a:p>
          <a:p>
            <a:pPr>
              <a:buNone/>
            </a:pPr>
            <a:r>
              <a:rPr lang="en-IN" dirty="0" smtClean="0"/>
              <a:t> 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108</a:t>
            </a:r>
          </a:p>
          <a:p>
            <a:pPr>
              <a:buNone/>
            </a:pPr>
            <a:r>
              <a:rPr lang="en-IN" dirty="0" smtClean="0"/>
              <a:t> l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and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the several internal sorting algorithm used in practical fields.</a:t>
            </a:r>
          </a:p>
          <a:p>
            <a:pPr lvl="1"/>
            <a:r>
              <a:rPr lang="en-US" dirty="0" smtClean="0"/>
              <a:t>Bubble Sort</a:t>
            </a:r>
          </a:p>
          <a:p>
            <a:pPr lvl="1"/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Insertion Sort</a:t>
            </a:r>
          </a:p>
          <a:p>
            <a:pPr lvl="1"/>
            <a:r>
              <a:rPr lang="en-IN" dirty="0" smtClean="0"/>
              <a:t>Quick Sort </a:t>
            </a:r>
          </a:p>
          <a:p>
            <a:pPr lvl="1"/>
            <a:r>
              <a:rPr lang="en-IN" dirty="0" smtClean="0"/>
              <a:t>Heap Sort</a:t>
            </a:r>
          </a:p>
          <a:p>
            <a:pPr lvl="1"/>
            <a:r>
              <a:rPr lang="en-IN" dirty="0" smtClean="0"/>
              <a:t>Merge sort</a:t>
            </a:r>
            <a:endParaRPr lang="en-US" dirty="0" smtClean="0"/>
          </a:p>
          <a:p>
            <a:r>
              <a:rPr lang="en-US" dirty="0" smtClean="0"/>
              <a:t>There are two searching algorithms</a:t>
            </a:r>
          </a:p>
          <a:p>
            <a:pPr lvl="1"/>
            <a:r>
              <a:rPr lang="en-US" dirty="0" smtClean="0"/>
              <a:t> Linear Search</a:t>
            </a:r>
          </a:p>
          <a:p>
            <a:pPr lvl="1"/>
            <a:r>
              <a:rPr lang="en-US" dirty="0" smtClean="0"/>
              <a:t> Binary Search</a:t>
            </a:r>
            <a:endParaRPr lang="en-IN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Sorting</a:t>
            </a:r>
            <a:br>
              <a:rPr lang="en-IN" dirty="0" smtClean="0"/>
            </a:br>
            <a:endParaRPr lang="en-US" dirty="0"/>
          </a:p>
        </p:txBody>
      </p:sp>
      <p:pic>
        <p:nvPicPr>
          <p:cNvPr id="6" name="Content Placeholder 5" descr=";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r="48755" b="16888"/>
          <a:stretch>
            <a:fillRect/>
          </a:stretch>
        </p:blipFill>
        <p:spPr>
          <a:xfrm>
            <a:off x="755576" y="1412776"/>
            <a:ext cx="5191704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Output:-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26174" t="42382" r="46826" b="50761"/>
          <a:stretch>
            <a:fillRect/>
          </a:stretch>
        </p:blipFill>
        <p:spPr bwMode="auto">
          <a:xfrm>
            <a:off x="827584" y="1700808"/>
            <a:ext cx="655272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7761" y="407222"/>
            <a:ext cx="6078893" cy="62575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063" y="407223"/>
            <a:ext cx="1601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Searching:-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236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 smtClean="0"/>
              <a:t>char</a:t>
            </a:r>
            <a:r>
              <a:rPr lang="en-US" dirty="0"/>
              <a:t> is a data </a:t>
            </a:r>
            <a:r>
              <a:rPr lang="en-US" dirty="0" smtClean="0"/>
              <a:t>type which is used to specify a string, like integer </a:t>
            </a:r>
            <a:r>
              <a:rPr lang="en-US" dirty="0"/>
              <a:t>and floating point </a:t>
            </a:r>
            <a:r>
              <a:rPr lang="en-US" dirty="0" smtClean="0"/>
              <a:t>units are used to specify numbers, where as char is </a:t>
            </a:r>
            <a:r>
              <a:rPr lang="en-US" dirty="0"/>
              <a:t>used to represent text rather than </a:t>
            </a:r>
            <a:r>
              <a:rPr lang="en-US" dirty="0" smtClean="0"/>
              <a:t>numbers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:- char name [50]; 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:-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"</a:t>
            </a:r>
            <a:r>
              <a:rPr lang="en-US" dirty="0"/>
              <a:t>hamburger"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	"</a:t>
            </a:r>
            <a:r>
              <a:rPr lang="en-US" dirty="0"/>
              <a:t>I ate 3 hamburgers" </a:t>
            </a:r>
          </a:p>
          <a:p>
            <a:pPr>
              <a:buNone/>
            </a:pPr>
            <a:r>
              <a:rPr lang="en-US" dirty="0" smtClean="0"/>
              <a:t>     	"</a:t>
            </a:r>
            <a:r>
              <a:rPr lang="en-US" dirty="0"/>
              <a:t>12345"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1419" y="1631733"/>
            <a:ext cx="5812901" cy="24482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935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8">
              <a:buNone/>
            </a:pPr>
            <a:endParaRPr lang="en-IN" dirty="0" smtClean="0"/>
          </a:p>
          <a:p>
            <a:pPr lvl="8">
              <a:buNone/>
            </a:pPr>
            <a:r>
              <a:rPr lang="en-IN" sz="3200" dirty="0" smtClean="0"/>
              <a:t>Thank You...!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character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>
              <a:buNone/>
            </a:pPr>
            <a:r>
              <a:rPr lang="en-IN" dirty="0" smtClean="0"/>
              <a:t> </a:t>
            </a:r>
          </a:p>
          <a:p>
            <a:pPr lvl="2">
              <a:buNone/>
            </a:pPr>
            <a:r>
              <a:rPr lang="en-IN" dirty="0" smtClean="0"/>
              <a:t>         </a:t>
            </a:r>
          </a:p>
          <a:p>
            <a:pPr lvl="2">
              <a:buNone/>
            </a:pPr>
            <a:r>
              <a:rPr lang="en-IN" dirty="0" smtClean="0"/>
              <a:t>     [0]     [1]    [2]    [3]    [4]    [5]...                                [49]</a:t>
            </a:r>
          </a:p>
          <a:p>
            <a:pPr lvl="2">
              <a:buNone/>
            </a:pPr>
            <a:endParaRPr lang="en-IN" dirty="0" smtClean="0"/>
          </a:p>
          <a:p>
            <a:pPr lvl="3">
              <a:buNone/>
            </a:pPr>
            <a:r>
              <a:rPr lang="en-IN" dirty="0" smtClean="0"/>
              <a:t>		     </a:t>
            </a:r>
            <a:r>
              <a:rPr lang="en-US" dirty="0" smtClean="0"/>
              <a:t>char s[50]=“Apple”;</a:t>
            </a:r>
          </a:p>
          <a:p>
            <a:r>
              <a:rPr lang="en-US" dirty="0" smtClean="0"/>
              <a:t>Null </a:t>
            </a:r>
            <a:r>
              <a:rPr lang="en-US" dirty="0"/>
              <a:t>character </a:t>
            </a:r>
            <a:r>
              <a:rPr lang="en-US" dirty="0" smtClean="0"/>
              <a:t>is used to terminate the string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Null character will get appended at </a:t>
            </a:r>
            <a:r>
              <a:rPr lang="en-US" dirty="0"/>
              <a:t>the end by </a:t>
            </a:r>
            <a:r>
              <a:rPr lang="en-US" dirty="0" smtClean="0"/>
              <a:t>default</a:t>
            </a:r>
          </a:p>
          <a:p>
            <a:pPr lvl="3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664" y="1397000"/>
          <a:ext cx="5760640" cy="5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  <a:gridCol w="576064"/>
              </a:tblGrid>
              <a:tr h="591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‘\0’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Initialization of </a:t>
            </a:r>
            <a:r>
              <a:rPr lang="en-US" b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 [50] = “Hello World”; 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 [] = “Hello World”; 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 [50] = 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’,’  ’,’</a:t>
            </a:r>
            <a:r>
              <a:rPr lang="en-US" dirty="0" err="1" smtClean="0"/>
              <a:t>W’,’o’,’r’,’l’,’d</a:t>
            </a:r>
            <a:r>
              <a:rPr lang="en-US" dirty="0" smtClean="0"/>
              <a:t>’};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 [] = 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’,’  ’,’</a:t>
            </a:r>
            <a:r>
              <a:rPr lang="en-US" dirty="0" err="1" smtClean="0"/>
              <a:t>W’,’o’,’r’,’l’,’d</a:t>
            </a:r>
            <a:r>
              <a:rPr lang="en-US" dirty="0" smtClean="0"/>
              <a:t>’}; </a:t>
            </a:r>
          </a:p>
          <a:p>
            <a:r>
              <a:rPr lang="en-US" dirty="0" smtClean="0"/>
              <a:t>char </a:t>
            </a:r>
            <a:r>
              <a:rPr lang="en-US" dirty="0" err="1" smtClean="0"/>
              <a:t>str</a:t>
            </a:r>
            <a:r>
              <a:rPr lang="en-US" dirty="0" smtClean="0"/>
              <a:t> [50]={‘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’,’  ’,’</a:t>
            </a:r>
            <a:r>
              <a:rPr lang="en-US" dirty="0" err="1" smtClean="0"/>
              <a:t>W’,’o’,’r’,’l’,’d</a:t>
            </a:r>
            <a:r>
              <a:rPr lang="en-US" dirty="0" smtClean="0"/>
              <a:t>’,’\0’};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Reading and writing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string can be read and written using </a:t>
            </a:r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/>
              <a:t>  function using </a:t>
            </a:r>
            <a:r>
              <a:rPr lang="en-IN" dirty="0">
                <a:solidFill>
                  <a:srgbClr val="FF0000"/>
                </a:solidFill>
              </a:rPr>
              <a:t>%</a:t>
            </a:r>
            <a:r>
              <a:rPr lang="en-IN" dirty="0" smtClean="0">
                <a:solidFill>
                  <a:srgbClr val="FF0000"/>
                </a:solidFill>
              </a:rPr>
              <a:t>s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scanf</a:t>
            </a:r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dirty="0" smtClean="0"/>
              <a:t>function reads a string until a whitespace character is encountered - </a:t>
            </a:r>
            <a:r>
              <a:rPr lang="en-US" dirty="0" err="1" smtClean="0"/>
              <a:t>scanf</a:t>
            </a:r>
            <a:r>
              <a:rPr lang="en-US" dirty="0"/>
              <a:t>("%</a:t>
            </a:r>
            <a:r>
              <a:rPr lang="en-US" dirty="0" err="1"/>
              <a:t>s",s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err="1" smtClean="0"/>
              <a:t>Eg</a:t>
            </a:r>
            <a:r>
              <a:rPr lang="en-IN" dirty="0" smtClean="0"/>
              <a:t>:- </a:t>
            </a:r>
            <a:r>
              <a:rPr lang="en-US" dirty="0" smtClean="0"/>
              <a:t>#</a:t>
            </a:r>
            <a:r>
              <a:rPr lang="en-US" dirty="0"/>
              <a:t>include&lt;</a:t>
            </a:r>
            <a:r>
              <a:rPr lang="en-US" dirty="0" err="1"/>
              <a:t>stdio.h</a:t>
            </a:r>
            <a:r>
              <a:rPr lang="en-US" dirty="0"/>
              <a:t>&gt;  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dirty="0" smtClean="0"/>
              <a:t>main</a:t>
            </a:r>
            <a:r>
              <a:rPr lang="en-US" dirty="0"/>
              <a:t> ()  </a:t>
            </a:r>
          </a:p>
          <a:p>
            <a:pPr>
              <a:buNone/>
            </a:pPr>
            <a:r>
              <a:rPr lang="en-US" dirty="0" smtClean="0"/>
              <a:t>		{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		    </a:t>
            </a:r>
            <a:r>
              <a:rPr lang="en-US" b="1" dirty="0" smtClean="0"/>
              <a:t>char</a:t>
            </a:r>
            <a:r>
              <a:rPr lang="en-US" dirty="0" smtClean="0"/>
              <a:t> s[50];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		    </a:t>
            </a:r>
            <a:r>
              <a:rPr lang="en-US" dirty="0" err="1" smtClean="0"/>
              <a:t>printf</a:t>
            </a:r>
            <a:r>
              <a:rPr lang="en-US" dirty="0"/>
              <a:t>("Enter the </a:t>
            </a:r>
            <a:r>
              <a:rPr lang="en-US" dirty="0" smtClean="0"/>
              <a:t>string:”,s);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		    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s</a:t>
            </a:r>
            <a:r>
              <a:rPr lang="en-US" dirty="0" err="1"/>
              <a:t>",s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dirty="0" smtClean="0"/>
              <a:t>		    </a:t>
            </a:r>
            <a:r>
              <a:rPr lang="en-US" dirty="0" err="1" smtClean="0"/>
              <a:t>printf</a:t>
            </a:r>
            <a:r>
              <a:rPr lang="en-US" dirty="0"/>
              <a:t>("You entered </a:t>
            </a:r>
            <a:r>
              <a:rPr lang="en-US" dirty="0" smtClean="0"/>
              <a:t> is %s\</a:t>
            </a:r>
            <a:r>
              <a:rPr lang="en-US" dirty="0" err="1" smtClean="0"/>
              <a:t>n",</a:t>
            </a:r>
            <a:r>
              <a:rPr lang="en-US" dirty="0" err="1"/>
              <a:t>s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 smtClean="0"/>
              <a:t>		}</a:t>
            </a:r>
            <a:r>
              <a:rPr lang="en-US" dirty="0"/>
              <a:t> 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96144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OUTPUT:-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8291264" cy="478539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 Enter the </a:t>
            </a:r>
            <a:r>
              <a:rPr lang="en-US" dirty="0" err="1" smtClean="0"/>
              <a:t>string:</a:t>
            </a:r>
            <a:r>
              <a:rPr lang="en-US" u="sng" dirty="0" err="1" smtClean="0"/>
              <a:t>Hello</a:t>
            </a:r>
            <a:endParaRPr lang="en-US" u="sng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US" dirty="0" smtClean="0"/>
              <a:t> You entered is </a:t>
            </a:r>
            <a:r>
              <a:rPr lang="en-US" u="sng" dirty="0" smtClean="0"/>
              <a:t>Hello</a:t>
            </a:r>
          </a:p>
          <a:p>
            <a:pPr>
              <a:buNone/>
            </a:pPr>
            <a:endParaRPr lang="en-IN" u="sng" dirty="0" smtClean="0"/>
          </a:p>
          <a:p>
            <a:pPr>
              <a:buNone/>
            </a:pPr>
            <a:r>
              <a:rPr lang="en-IN" u="sng" dirty="0" smtClean="0"/>
              <a:t>Another execution of the program will look like:</a:t>
            </a:r>
          </a:p>
          <a:p>
            <a:pPr>
              <a:buNone/>
            </a:pPr>
            <a:endParaRPr lang="en-IN" u="sng" dirty="0"/>
          </a:p>
          <a:p>
            <a:pPr>
              <a:buNone/>
            </a:pPr>
            <a:r>
              <a:rPr lang="en-US" dirty="0" smtClean="0"/>
              <a:t>	 Enter the </a:t>
            </a:r>
            <a:r>
              <a:rPr lang="en-US" dirty="0" err="1" smtClean="0"/>
              <a:t>string:</a:t>
            </a:r>
            <a:r>
              <a:rPr lang="en-US" u="sng" dirty="0" err="1" smtClean="0"/>
              <a:t>Hello</a:t>
            </a:r>
            <a:r>
              <a:rPr lang="en-US" u="sng" dirty="0" smtClean="0"/>
              <a:t> World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US" dirty="0" smtClean="0"/>
              <a:t> You entered is </a:t>
            </a:r>
            <a:r>
              <a:rPr lang="en-US" u="sng" dirty="0" smtClean="0"/>
              <a:t>Hello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What we want  to do ,If we want to read a string consisting of blank characters as well as a line of text?</a:t>
            </a:r>
            <a:endParaRPr lang="en-US" u="sng" dirty="0" smtClean="0"/>
          </a:p>
          <a:p>
            <a:pPr>
              <a:buNone/>
            </a:pPr>
            <a:r>
              <a:rPr lang="en-IN" dirty="0" smtClean="0"/>
              <a:t>                    </a:t>
            </a:r>
          </a:p>
          <a:p>
            <a:pPr>
              <a:buNone/>
            </a:pPr>
            <a:r>
              <a:rPr lang="en-IN" dirty="0" smtClean="0"/>
              <a:t>		       gets  ( </a:t>
            </a:r>
            <a:r>
              <a:rPr lang="en-IN" dirty="0" err="1" smtClean="0"/>
              <a:t>string_name</a:t>
            </a:r>
            <a:r>
              <a:rPr lang="en-IN" dirty="0" smtClean="0"/>
              <a:t>) ;</a:t>
            </a:r>
            <a:endParaRPr lang="en-US" u="sng" dirty="0" smtClean="0"/>
          </a:p>
          <a:p>
            <a:pPr>
              <a:buNone/>
            </a:pPr>
            <a:r>
              <a:rPr lang="en-IN" dirty="0" smtClean="0"/>
              <a:t>                        puts  (string) 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err="1" smtClean="0"/>
              <a:t>scanf</a:t>
            </a:r>
            <a:r>
              <a:rPr lang="en-US" dirty="0" smtClean="0"/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US" dirty="0" smtClean="0">
                <a:solidFill>
                  <a:srgbClr val="FF0000"/>
                </a:solidFill>
              </a:rPr>
              <a:t>%[^\n] 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s) </a:t>
            </a:r>
            <a:r>
              <a:rPr lang="en-IN" dirty="0" smtClean="0"/>
              <a:t>,it reads a string until a new line character is encountered</a:t>
            </a:r>
            <a:endParaRPr lang="en-US" dirty="0" smtClean="0"/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  </a:t>
            </a:r>
          </a:p>
          <a:p>
            <a:pPr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#define </a:t>
            </a:r>
            <a:r>
              <a:rPr lang="en-US" sz="2000" dirty="0" smtClean="0"/>
              <a:t>MAX_SIZE 50  </a:t>
            </a:r>
            <a:endParaRPr lang="en-US" sz="2000" b="1" dirty="0" smtClean="0"/>
          </a:p>
          <a:p>
            <a:pPr>
              <a:buNone/>
            </a:pPr>
            <a:r>
              <a:rPr lang="en-US" dirty="0" smtClean="0"/>
              <a:t>main ()  </a:t>
            </a:r>
          </a:p>
          <a:p>
            <a:pPr>
              <a:buNone/>
            </a:pPr>
            <a:r>
              <a:rPr lang="en-US" dirty="0" smtClean="0"/>
              <a:t>		{  </a:t>
            </a:r>
          </a:p>
          <a:p>
            <a:pPr>
              <a:buNone/>
            </a:pPr>
            <a:r>
              <a:rPr lang="en-US" dirty="0" smtClean="0"/>
              <a:t>    	    </a:t>
            </a:r>
            <a:r>
              <a:rPr lang="en-US" b="1" dirty="0" smtClean="0"/>
              <a:t>char</a:t>
            </a:r>
            <a:r>
              <a:rPr lang="en-US" dirty="0" smtClean="0"/>
              <a:t> s[</a:t>
            </a:r>
            <a:r>
              <a:rPr lang="en-US" sz="1800" dirty="0" smtClean="0"/>
              <a:t>MAX_SIZE</a:t>
            </a:r>
            <a:r>
              <a:rPr lang="en-US" dirty="0" smtClean="0"/>
              <a:t>];  </a:t>
            </a:r>
          </a:p>
          <a:p>
            <a:pPr>
              <a:buNone/>
            </a:pPr>
            <a:r>
              <a:rPr lang="en-US" dirty="0" smtClean="0"/>
              <a:t>    	    </a:t>
            </a:r>
            <a:r>
              <a:rPr lang="en-US" dirty="0" err="1" smtClean="0"/>
              <a:t>printf</a:t>
            </a:r>
            <a:r>
              <a:rPr lang="en-US" dirty="0" smtClean="0"/>
              <a:t>(“Enter the string:”,</a:t>
            </a:r>
            <a:r>
              <a:rPr lang="en-US" sz="1800" dirty="0" smtClean="0"/>
              <a:t>MAX_SIZE</a:t>
            </a:r>
            <a:r>
              <a:rPr lang="en-US" dirty="0" smtClean="0"/>
              <a:t>);  </a:t>
            </a:r>
          </a:p>
          <a:p>
            <a:pPr>
              <a:buNone/>
            </a:pPr>
            <a:r>
              <a:rPr lang="en-US" dirty="0" smtClean="0"/>
              <a:t>    	    gets(s);  </a:t>
            </a:r>
          </a:p>
          <a:p>
            <a:pPr>
              <a:buNone/>
            </a:pPr>
            <a:r>
              <a:rPr lang="en-US" dirty="0" smtClean="0"/>
              <a:t>    	    puts(“The entered line is:”);</a:t>
            </a:r>
          </a:p>
          <a:p>
            <a:pPr>
              <a:buNone/>
            </a:pPr>
            <a:r>
              <a:rPr lang="en-US" dirty="0" smtClean="0"/>
              <a:t>		    puts(s);  </a:t>
            </a:r>
          </a:p>
          <a:p>
            <a:pPr>
              <a:buNone/>
            </a:pPr>
            <a:r>
              <a:rPr lang="en-US" dirty="0" smtClean="0"/>
              <a:t>		}  </a:t>
            </a:r>
          </a:p>
          <a:p>
            <a:pPr>
              <a:buNone/>
            </a:pPr>
            <a:r>
              <a:rPr lang="en-IN" dirty="0" smtClean="0"/>
              <a:t>OUTPUT:-</a:t>
            </a:r>
          </a:p>
          <a:p>
            <a:pPr>
              <a:buNone/>
            </a:pPr>
            <a:r>
              <a:rPr lang="en-IN" dirty="0" smtClean="0"/>
              <a:t>Enter the </a:t>
            </a:r>
            <a:r>
              <a:rPr lang="en-IN" dirty="0" err="1" smtClean="0"/>
              <a:t>string:Hello</a:t>
            </a:r>
            <a:r>
              <a:rPr lang="en-IN" dirty="0" smtClean="0"/>
              <a:t> World</a:t>
            </a:r>
          </a:p>
          <a:p>
            <a:pPr>
              <a:buNone/>
            </a:pPr>
            <a:r>
              <a:rPr lang="en-IN" dirty="0" smtClean="0"/>
              <a:t>The entered line </a:t>
            </a:r>
            <a:r>
              <a:rPr lang="en-IN" dirty="0" err="1" smtClean="0"/>
              <a:t>is:Hello</a:t>
            </a:r>
            <a:r>
              <a:rPr lang="en-IN" dirty="0" smtClean="0"/>
              <a:t> World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60648"/>
            <a:ext cx="8352928" cy="590465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string can be read or written character by character either by using:-</a:t>
            </a:r>
            <a:endParaRPr lang="en-IN" sz="2800" dirty="0" smtClean="0"/>
          </a:p>
          <a:p>
            <a:pPr lvl="6"/>
            <a:r>
              <a:rPr lang="en-IN" sz="2800" dirty="0" err="1" smtClean="0"/>
              <a:t>getchar</a:t>
            </a:r>
            <a:endParaRPr lang="en-IN" sz="2800" dirty="0" smtClean="0"/>
          </a:p>
          <a:p>
            <a:pPr lvl="6"/>
            <a:r>
              <a:rPr lang="en-IN" sz="2800" dirty="0" err="1" smtClean="0"/>
              <a:t>getc</a:t>
            </a:r>
            <a:endParaRPr lang="en-IN" sz="2800" dirty="0" smtClean="0"/>
          </a:p>
          <a:p>
            <a:pPr lvl="6"/>
            <a:endParaRPr lang="en-IN" sz="2800" dirty="0" smtClean="0"/>
          </a:p>
          <a:p>
            <a:pPr lvl="6"/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-</a:t>
            </a:r>
            <a:r>
              <a:rPr lang="en-IN" dirty="0" smtClean="0"/>
              <a:t>In both of these alternates, the null character needs to be appended by the user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-We can print the string as character by character using </a:t>
            </a:r>
            <a:r>
              <a:rPr lang="en-IN" dirty="0" err="1" smtClean="0">
                <a:solidFill>
                  <a:srgbClr val="FF0000"/>
                </a:solidFill>
              </a:rPr>
              <a:t>putchar</a:t>
            </a:r>
            <a:r>
              <a:rPr lang="en-IN" dirty="0" smtClean="0">
                <a:solidFill>
                  <a:srgbClr val="FF0000"/>
                </a:solidFill>
              </a:rPr>
              <a:t>/</a:t>
            </a:r>
            <a:r>
              <a:rPr lang="en-IN" dirty="0" err="1" smtClean="0">
                <a:solidFill>
                  <a:srgbClr val="FF0000"/>
                </a:solidFill>
              </a:rPr>
              <a:t>putc</a:t>
            </a:r>
            <a:r>
              <a:rPr lang="en-IN" dirty="0" smtClean="0"/>
              <a:t> or </a:t>
            </a:r>
            <a:r>
              <a:rPr lang="en-IN" dirty="0" err="1" smtClean="0">
                <a:solidFill>
                  <a:srgbClr val="FF0000"/>
                </a:solidFill>
              </a:rPr>
              <a:t>printf</a:t>
            </a:r>
            <a:r>
              <a:rPr lang="en-IN" dirty="0" smtClean="0"/>
              <a:t> with </a:t>
            </a:r>
            <a:r>
              <a:rPr lang="en-IN" dirty="0" smtClean="0">
                <a:solidFill>
                  <a:srgbClr val="FF0000"/>
                </a:solidFill>
              </a:rPr>
              <a:t>%c</a:t>
            </a:r>
          </a:p>
          <a:p>
            <a:pPr>
              <a:buNone/>
            </a:pPr>
            <a:r>
              <a:rPr lang="en-IN" dirty="0" smtClean="0"/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63487" t="32150" r="6392" b="46850"/>
          <a:stretch>
            <a:fillRect/>
          </a:stretch>
        </p:blipFill>
        <p:spPr bwMode="auto">
          <a:xfrm>
            <a:off x="1691679" y="2060848"/>
            <a:ext cx="514137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Processing the string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5817" t="35525" r="26913" b="34124"/>
          <a:stretch>
            <a:fillRect/>
          </a:stretch>
        </p:blipFill>
        <p:spPr bwMode="auto">
          <a:xfrm>
            <a:off x="479545" y="1484784"/>
            <a:ext cx="7980887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868</TotalTime>
  <Words>507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   </vt:lpstr>
      <vt:lpstr>Strings</vt:lpstr>
      <vt:lpstr>Null character </vt:lpstr>
      <vt:lpstr>Initialization of String</vt:lpstr>
      <vt:lpstr>Reading and writing a String</vt:lpstr>
      <vt:lpstr>OUTPUT:- </vt:lpstr>
      <vt:lpstr>Example:-</vt:lpstr>
      <vt:lpstr>Slide 8</vt:lpstr>
      <vt:lpstr>Processing the string</vt:lpstr>
      <vt:lpstr>Slide 10</vt:lpstr>
      <vt:lpstr>Slide 11</vt:lpstr>
      <vt:lpstr>example with few of the above-mentioned functions: </vt:lpstr>
      <vt:lpstr> </vt:lpstr>
      <vt:lpstr>Character arithmetic</vt:lpstr>
      <vt:lpstr>Output:-</vt:lpstr>
      <vt:lpstr>searching and sorting</vt:lpstr>
      <vt:lpstr>  Sorting </vt:lpstr>
      <vt:lpstr>Output:-</vt:lpstr>
      <vt:lpstr>Slide 19</vt:lpstr>
      <vt:lpstr>Output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user</dc:creator>
  <cp:lastModifiedBy>user</cp:lastModifiedBy>
  <cp:revision>86</cp:revision>
  <dcterms:created xsi:type="dcterms:W3CDTF">2020-10-08T04:51:53Z</dcterms:created>
  <dcterms:modified xsi:type="dcterms:W3CDTF">2020-10-10T10:34:51Z</dcterms:modified>
</cp:coreProperties>
</file>