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37EB-492C-4676-B170-7C058BC7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6F2A-DFBF-468A-AC77-D6752A5C1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2D79-6594-4CA4-97AB-8BB2A7F5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5C7E-E238-43B8-9C77-9692C14F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02EE-AC2F-4F13-94F5-F2AE16AE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4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6E6-2E22-46F4-8D6D-FFCA0EED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E0F2C-41E3-4434-B74D-0183FF6F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8B7E-A95C-4A01-A5C3-6919F47B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7E09-26AC-415B-9CB6-27093732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C312-C9DB-4D28-93C7-C6599A66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0D4D0-58F7-4E7B-838E-349E58885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4EFF4-970D-4E8C-B7CE-A8173958B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0C42-9255-4ADB-8416-C81CC352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E0A6-26D5-45B1-9315-B5DA12A0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E89C-FA1E-4915-ADCA-F557FBA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5310-691C-4790-B802-C1583F4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89F4-7934-479E-BD8D-08033536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91E6-DE67-4A4F-9EDA-6209A678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6B18-9D1C-4EB3-8F11-1697E32C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85EE-7B7A-40F5-928C-007CBA54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9C4A-6E5A-40BD-9008-9392BB69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4F84-DB43-4222-BB76-96C32516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09B0-7096-40BF-A45E-413EE260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870C-C70E-472B-8DF5-329E2B9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C7D2-1748-4B04-B836-F274F202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5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2DA-5A9E-4717-9F73-ACC16E52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126E-71DA-4CD2-850E-FAD56CFEE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E04C3-AFE1-4BE3-BD1D-6F345014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A893F-EC23-4259-9B7C-64E144A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B8160-5176-476C-BF36-8BBF3F2F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30CB-344B-4AC7-BF40-B7A2C1A1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90B6-5129-4164-B2ED-806A1E5B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619C4-BF5D-404F-9B02-D79F32B1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A6027-959D-4DBB-844E-92E680B0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D7E14-5C44-41BB-A397-50D93DCF2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CF871-28BA-46B9-A01D-DCE409ADE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14B1A-C9A2-465E-8CC0-4297BA90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295B7-4C5B-4FA3-B022-D084C83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075A5-4AC5-4FCD-9BCA-97AF2E1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3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E2BF-9112-49B8-917B-3C2FC598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A883A-7D6A-4844-BE26-BF38597F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E70DD-E0D2-46B2-BEB3-DA814F50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98DD4-8733-45A3-9235-EF4F346F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7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FF7B9-9E89-44C3-8AD9-90B2C004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FA3D5-5521-4F63-B3C7-6913D412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F6891-9587-4189-8EDF-56CD4AD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7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5382-B19B-4C2B-8D5F-2F66A66F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E354-0CE7-49D6-9012-35E650F6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F8589-8A00-4C61-8BDB-63524B06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87F3B-9E61-45BF-AB93-B2CE61F8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3BD9-A2E3-450A-91B1-F06F956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1C959-0FA4-46C9-9CB1-D8FAD4E9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A059-5528-4CFF-B61F-BACF0B6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8B67A-6A5C-4199-9493-BD43314D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9E3D-7A82-46F1-B0DF-AC5C3CA6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11836-C3AF-4D58-A56E-F0565C61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3AF4-B34C-49C4-9F91-D17E422D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3F37-D8A0-4533-A3CF-828F8044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47EA8-0B30-43F8-A661-105BE553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B13D3-77FC-4FD7-B2EE-9DA14E2D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1FF1-9959-4D19-807F-D23C18A47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3634-0D0C-4406-8BA9-A7AC3961A0B1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7DA3-B1EB-4422-ADB7-DFC03A21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2EC4-2C1A-4010-AC5F-FA5A6F32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6E2B-238B-408E-8568-0F4A302C7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Exception,Uncaught</a:t>
            </a:r>
            <a:r>
              <a:rPr lang="en-US" dirty="0"/>
              <a:t> Exceptions &amp;</a:t>
            </a:r>
            <a:br>
              <a:rPr lang="en-US" dirty="0"/>
            </a:br>
            <a:r>
              <a:rPr lang="en-US" dirty="0"/>
              <a:t>Standard Exception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AAEE0-FE5E-4445-9F94-2E430882E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38B0-329D-404E-BDCE-53E81841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29A8-B4AB-4F47-A22B-51CDE986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executing C++ code, different errors can occur coding errors made by the programmer, errors due to wrong input, or other unforeseeable 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96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0335-6C7F-4590-91C7-B0D4EBFC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 try and catch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5ABB6B-2C3C-4C0E-B369-D9EDE8672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31962"/>
            <a:ext cx="9911175" cy="73866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tested for errors while it is being executed.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throws an exception when a problem is detected, which lets us create a custom error.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executed, if an error occurs in the try block.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8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024F-243E-47E1-A501-3273DE73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C181-5EA4-494D-8F59-5412AE82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Block of code to try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Throw an exception when a problem arise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Block of code to handle errors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374C-9D17-4801-9560-4EBDAF3F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Uncaught 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003F-A7A6-42A3-8E55-B1E4124A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 the following set of actions takes place:</a:t>
            </a:r>
          </a:p>
          <a:p>
            <a:r>
              <a:rPr lang="en-US" b="0" i="0" dirty="0">
                <a:effectLst/>
                <a:latin typeface="Roboto"/>
              </a:rPr>
              <a:t>The exception handling subsystem calls the function: </a:t>
            </a:r>
            <a:r>
              <a:rPr lang="en-US" b="1" i="0" dirty="0">
                <a:effectLst/>
                <a:latin typeface="Roboto"/>
              </a:rPr>
              <a:t>unexpected()</a:t>
            </a:r>
            <a:r>
              <a:rPr lang="en-US" b="0" i="0" dirty="0">
                <a:effectLst/>
                <a:latin typeface="Roboto"/>
              </a:rPr>
              <a:t>.</a:t>
            </a:r>
          </a:p>
          <a:p>
            <a:r>
              <a:rPr lang="en-US" b="0" i="0" dirty="0">
                <a:effectLst/>
                <a:latin typeface="Roboto"/>
              </a:rPr>
              <a:t>The terminate function defines the actions that are to be performed during process termination. This, by default, calls </a:t>
            </a:r>
            <a:r>
              <a:rPr lang="en-US" b="1" i="0" dirty="0">
                <a:effectLst/>
                <a:latin typeface="Roboto"/>
              </a:rPr>
              <a:t>abort()</a:t>
            </a:r>
            <a:r>
              <a:rPr lang="en-US" b="0" i="0" dirty="0">
                <a:effectLst/>
                <a:latin typeface="Roboto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4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44AE-CBC9-4DC4-8A65-F9790309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5DFB-A511-4932-955B-C77DE25D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C++ library has a </a:t>
            </a:r>
            <a:r>
              <a:rPr lang="en-US" dirty="0">
                <a:latin typeface="Roboto"/>
              </a:rPr>
              <a:t>standard exception class</a:t>
            </a:r>
            <a:r>
              <a:rPr lang="en-US" b="0" i="0" dirty="0">
                <a:effectLst/>
                <a:latin typeface="Roboto"/>
              </a:rPr>
              <a:t> which is base class for all standard exceptions. </a:t>
            </a:r>
          </a:p>
          <a:p>
            <a:r>
              <a:rPr lang="en-US" b="0" i="0" dirty="0">
                <a:effectLst/>
                <a:latin typeface="Roboto"/>
              </a:rPr>
              <a:t>All objects thrown by components of the standard library are derived from this class.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51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C++ Exceptions Hierarchy">
            <a:extLst>
              <a:ext uri="{FF2B5EF4-FFF2-40B4-BE49-F238E27FC236}">
                <a16:creationId xmlns:a16="http://schemas.microsoft.com/office/drawing/2014/main" id="{DF9C7F57-285B-49AC-8F55-B8AF9CDE8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6964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75B1D4-2131-4DE4-B73A-1ACC1D21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548" y="1825625"/>
            <a:ext cx="3448904" cy="4351338"/>
          </a:xfrm>
          <a:prstGeom prst="rect">
            <a:avLst/>
          </a:prstGeom>
        </p:spPr>
      </p:pic>
      <p:sp>
        <p:nvSpPr>
          <p:cNvPr id="8" name="AutoShape 10" descr="C++ Exceptions Hierarchy">
            <a:extLst>
              <a:ext uri="{FF2B5EF4-FFF2-40B4-BE49-F238E27FC236}">
                <a16:creationId xmlns:a16="http://schemas.microsoft.com/office/drawing/2014/main" id="{BC066FD9-2E1E-4A54-88C5-751F56B9D91D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94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230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Roboto</vt:lpstr>
      <vt:lpstr>Segoe UI</vt:lpstr>
      <vt:lpstr>Verdana</vt:lpstr>
      <vt:lpstr>Office Theme</vt:lpstr>
      <vt:lpstr>Exception,Uncaught Exceptions &amp; Standard Exception</vt:lpstr>
      <vt:lpstr>Exception</vt:lpstr>
      <vt:lpstr>C++ try and catch </vt:lpstr>
      <vt:lpstr>PowerPoint Presentation</vt:lpstr>
      <vt:lpstr>Uncaught Exception</vt:lpstr>
      <vt:lpstr>Standard Exception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Uncaught Exceptions</dc:title>
  <dc:creator>chandru N</dc:creator>
  <cp:lastModifiedBy>chandru N</cp:lastModifiedBy>
  <cp:revision>6</cp:revision>
  <dcterms:created xsi:type="dcterms:W3CDTF">2020-10-27T03:41:25Z</dcterms:created>
  <dcterms:modified xsi:type="dcterms:W3CDTF">2020-10-27T10:05:16Z</dcterms:modified>
</cp:coreProperties>
</file>