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7" r:id="rId6"/>
    <p:sldId id="261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 OVERLOADING IN C++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dirty="0" smtClean="0"/>
              <a:t> In </a:t>
            </a:r>
            <a:r>
              <a:rPr lang="en-IN" sz="3600" dirty="0"/>
              <a:t>C++, we can make operators to work for user defined classes</a:t>
            </a:r>
            <a:r>
              <a:rPr lang="en-IN" dirty="0"/>
              <a:t>. 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 smtClean="0"/>
              <a:t> This </a:t>
            </a:r>
            <a:r>
              <a:rPr lang="en-IN" sz="3200" dirty="0"/>
              <a:t>means C++ has the ability to provide the operators with a special meaning for a data type, this ability is known as operator overloading.</a:t>
            </a:r>
          </a:p>
        </p:txBody>
      </p:sp>
    </p:spTree>
    <p:extLst>
      <p:ext uri="{BB962C8B-B14F-4D97-AF65-F5344CB8AC3E}">
        <p14:creationId xmlns:p14="http://schemas.microsoft.com/office/powerpoint/2010/main" val="145005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FRIEND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IN" sz="2800" dirty="0" smtClean="0"/>
              <a:t>If </a:t>
            </a:r>
            <a:r>
              <a:rPr lang="en-IN" sz="2800" dirty="0"/>
              <a:t>a function is defined as a friend function in C++, then the protected and </a:t>
            </a:r>
            <a:r>
              <a:rPr lang="en-IN" sz="2800" dirty="0" smtClean="0"/>
              <a:t>private </a:t>
            </a:r>
            <a:r>
              <a:rPr lang="en-IN" sz="2800" dirty="0"/>
              <a:t>data of a class can be accessed using the function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By using the keyword friend compiler knows the given function is a friend function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500" dirty="0"/>
              <a:t>For accessing the data, the declaration of a friend function should be done inside the body of a class starting with the keyword friend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19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 FOR FRIEND FUNCTION</a:t>
            </a:r>
            <a:endParaRPr lang="en-IN" dirty="0"/>
          </a:p>
        </p:txBody>
      </p:sp>
      <p:sp>
        <p:nvSpPr>
          <p:cNvPr id="6" name="AutoShape 6" descr="blob:https://web.whatsapp.com/807f8298-fe3b-4788-88ca-acd83881d55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55" y="2479963"/>
            <a:ext cx="8174181" cy="34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2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CHARACTERISTIC OF FRIEND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It cannot be called using the object as it is not in the scope of that 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It can be invoked like a normal function without using the object.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It cannot access the member names directly and has to use an object name and dot membership operator with the member name.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It can be declared either in the private or the public part.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77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NON-OVERLOADABLE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b="1" dirty="0" smtClean="0"/>
              <a:t>(::)     </a:t>
            </a:r>
            <a:r>
              <a:rPr lang="en-IN" sz="2800" dirty="0" smtClean="0"/>
              <a:t>SCOPE RESOLUTION OPERATOR</a:t>
            </a:r>
          </a:p>
          <a:p>
            <a:pPr marL="0" indent="0">
              <a:buNone/>
            </a:pPr>
            <a:r>
              <a:rPr lang="en-IN" sz="2800" b="1" dirty="0" smtClean="0"/>
              <a:t>(.*)      </a:t>
            </a:r>
            <a:r>
              <a:rPr lang="en-IN" dirty="0" smtClean="0"/>
              <a:t>MEMBER SELECTION TO POINTER THROUGH  FUNCTION</a:t>
            </a:r>
            <a:endParaRPr lang="en-IN" b="1" dirty="0" smtClean="0"/>
          </a:p>
          <a:p>
            <a:pPr marL="0" indent="0">
              <a:buNone/>
            </a:pPr>
            <a:r>
              <a:rPr lang="en-IN" sz="2800" b="1" dirty="0" smtClean="0"/>
              <a:t>(.)          </a:t>
            </a:r>
            <a:r>
              <a:rPr lang="en-IN" sz="2800" dirty="0" smtClean="0"/>
              <a:t>MEMBER SELECTION</a:t>
            </a:r>
          </a:p>
          <a:p>
            <a:pPr marL="0" indent="0">
              <a:buNone/>
            </a:pPr>
            <a:r>
              <a:rPr lang="en-IN" sz="2800" b="1" dirty="0" smtClean="0"/>
              <a:t>(</a:t>
            </a:r>
            <a:r>
              <a:rPr lang="en-IN" sz="2800" b="1" dirty="0" err="1" smtClean="0"/>
              <a:t>sizeof</a:t>
            </a:r>
            <a:r>
              <a:rPr lang="en-IN" sz="2800" b="1" dirty="0" smtClean="0"/>
              <a:t>)   </a:t>
            </a:r>
            <a:r>
              <a:rPr lang="en-IN" sz="2800" dirty="0" smtClean="0"/>
              <a:t>SIZEOF OPERATOR</a:t>
            </a:r>
            <a:endParaRPr lang="en-IN" sz="2800" b="1" dirty="0"/>
          </a:p>
          <a:p>
            <a:pPr marL="0" indent="0">
              <a:buNone/>
            </a:pPr>
            <a:r>
              <a:rPr lang="en-IN" sz="2800" b="1" dirty="0" smtClean="0"/>
              <a:t>?:            </a:t>
            </a:r>
            <a:r>
              <a:rPr lang="en-IN" sz="2800" dirty="0" smtClean="0"/>
              <a:t>TERNARY OPERATOR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01145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38397"/>
          </a:xfrm>
        </p:spPr>
        <p:txBody>
          <a:bodyPr/>
          <a:lstStyle/>
          <a:p>
            <a:r>
              <a:rPr lang="en-IN" dirty="0" smtClean="0"/>
              <a:t>OVERLOADABLE OPERATORS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3" y="2020529"/>
            <a:ext cx="10294375" cy="4055806"/>
          </a:xfrm>
        </p:spPr>
      </p:pic>
    </p:spTree>
    <p:extLst>
      <p:ext uri="{BB962C8B-B14F-4D97-AF65-F5344CB8AC3E}">
        <p14:creationId xmlns:p14="http://schemas.microsoft.com/office/powerpoint/2010/main" val="177700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overload an operator, we use a </a:t>
            </a:r>
            <a:r>
              <a:rPr lang="en-IN" dirty="0" smtClean="0"/>
              <a:t>special operator function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33" y="3043085"/>
            <a:ext cx="5840360" cy="29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6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RULES FOR OVERLOADING </a:t>
            </a:r>
            <a:r>
              <a:rPr lang="en-IN" dirty="0"/>
              <a:t>OPERATOR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ONLY EXISTING OPERATORS CAN BE OVERLOADED.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NEW OPERATORS CANNOT BE CREATED.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THE OVERLOAD OPERATOR MUST HAVE AT LEAST ONE OPERAND THAT IS OF USER-DEFINED TYPE.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WE CANNOT CHANGE THE BASIC MEANING OF AN OPERATOR.</a:t>
            </a:r>
          </a:p>
        </p:txBody>
      </p:sp>
    </p:spTree>
    <p:extLst>
      <p:ext uri="{BB962C8B-B14F-4D97-AF65-F5344CB8AC3E}">
        <p14:creationId xmlns:p14="http://schemas.microsoft.com/office/powerpoint/2010/main" val="69737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200" dirty="0"/>
              <a:t>The binary operators take two arguments and following are the examples of Binary operators. </a:t>
            </a:r>
            <a:endParaRPr lang="en-IN" sz="3200" dirty="0" smtClean="0"/>
          </a:p>
          <a:p>
            <a:r>
              <a:rPr lang="en-IN" sz="3200" dirty="0"/>
              <a:t> In binary operator overloading function, there should be one argument to be passed.</a:t>
            </a:r>
            <a:endParaRPr lang="en-IN" sz="3200" dirty="0" smtClean="0"/>
          </a:p>
          <a:p>
            <a:r>
              <a:rPr lang="en-IN" sz="3200" dirty="0" smtClean="0"/>
              <a:t>You </a:t>
            </a:r>
            <a:r>
              <a:rPr lang="en-IN" sz="3200" dirty="0"/>
              <a:t>use binary operators very frequently like addition (+) operator, subtraction (-) operator and division (/) operator.</a:t>
            </a:r>
          </a:p>
        </p:txBody>
      </p:sp>
    </p:spTree>
    <p:extLst>
      <p:ext uri="{BB962C8B-B14F-4D97-AF65-F5344CB8AC3E}">
        <p14:creationId xmlns:p14="http://schemas.microsoft.com/office/powerpoint/2010/main" val="6410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UNARY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The unary operators operate on a single operand and </a:t>
            </a:r>
            <a:r>
              <a:rPr lang="en-IN" sz="3200" dirty="0" smtClean="0"/>
              <a:t>        	following </a:t>
            </a:r>
            <a:r>
              <a:rPr lang="en-IN" sz="3200" dirty="0"/>
              <a:t>are the examples of Unary operators 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 smtClean="0"/>
              <a:t>The </a:t>
            </a:r>
            <a:r>
              <a:rPr lang="en-IN" sz="3200" dirty="0"/>
              <a:t>increment (++) </a:t>
            </a:r>
            <a:r>
              <a:rPr lang="en-IN" sz="3200" dirty="0" smtClean="0"/>
              <a:t>and </a:t>
            </a:r>
            <a:r>
              <a:rPr lang="en-IN" sz="3200" dirty="0"/>
              <a:t>decrement (--) </a:t>
            </a:r>
            <a:r>
              <a:rPr lang="en-IN" sz="3200" dirty="0" smtClean="0"/>
              <a:t>operators</a:t>
            </a:r>
            <a:r>
              <a:rPr lang="en-IN" dirty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7503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Relational operator overloading is frequently used to compare many of the built in data types in C</a:t>
            </a:r>
            <a:r>
              <a:rPr lang="en-IN" sz="3600" dirty="0" smtClean="0"/>
              <a:t>++.</a:t>
            </a:r>
          </a:p>
          <a:p>
            <a:r>
              <a:rPr lang="en-IN" sz="3600" b="1" dirty="0" smtClean="0"/>
              <a:t> </a:t>
            </a:r>
            <a:r>
              <a:rPr lang="en-IN" sz="3600" dirty="0"/>
              <a:t>We can overload relational operators like &gt;,&lt;,&gt;=</a:t>
            </a:r>
            <a:r>
              <a:rPr lang="en-IN" sz="3600" dirty="0" err="1"/>
              <a:t>etc</a:t>
            </a:r>
            <a:r>
              <a:rPr lang="en-IN" sz="3600" dirty="0"/>
              <a:t> to </a:t>
            </a:r>
            <a:r>
              <a:rPr lang="en-IN" sz="3600" dirty="0" smtClean="0"/>
              <a:t>directly manipulate the object of the class.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2884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894" y="2612350"/>
            <a:ext cx="9601196" cy="33189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4000" dirty="0"/>
              <a:t>You can overload the assignment operator (=) just as you can other operators and it can be used to create an object just like the copy constructor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924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243</TotalTime>
  <Words>364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Wingdings</vt:lpstr>
      <vt:lpstr>Organic</vt:lpstr>
      <vt:lpstr>OPERATOR OVERLOADING IN C++</vt:lpstr>
      <vt:lpstr>NON-OVERLOADABLE OPERATORS</vt:lpstr>
      <vt:lpstr>OVERLOADABLE OPERATORS</vt:lpstr>
      <vt:lpstr>SYNTAX</vt:lpstr>
      <vt:lpstr>RULES FOR OVERLOADING OPERATOR </vt:lpstr>
      <vt:lpstr>BINARY OPERATORS</vt:lpstr>
      <vt:lpstr>UNARY OPERATORS</vt:lpstr>
      <vt:lpstr>RELATIONAL OPERATORS</vt:lpstr>
      <vt:lpstr>ASSIGNMENT OPERATORS</vt:lpstr>
      <vt:lpstr>FRIEND FUNCTION</vt:lpstr>
      <vt:lpstr>SYNTAX FOR FRIEND FUNCTION</vt:lpstr>
      <vt:lpstr>CHARACTERISTIC OF FRIEND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 IN C++</dc:title>
  <dc:creator>Microsoft account</dc:creator>
  <cp:lastModifiedBy>Microsoft account</cp:lastModifiedBy>
  <cp:revision>20</cp:revision>
  <dcterms:created xsi:type="dcterms:W3CDTF">2020-10-21T16:17:50Z</dcterms:created>
  <dcterms:modified xsi:type="dcterms:W3CDTF">2020-10-22T09:47:53Z</dcterms:modified>
</cp:coreProperties>
</file>