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f3b901b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f3b901b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8690b3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8690b3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8690b3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8690b3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68690b3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68690b3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68690b33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68690b33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8690b3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8690b3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8690b33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68690b33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8690b33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68690b33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8690b3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8690b3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of While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Example 1: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i=0 ---------- 1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while(i&lt;n)---- n+1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Stmnt; --- 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i=i+1; --- 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F(n) = 3n+2. So, O(n)</a:t>
            </a:r>
            <a:endParaRPr sz="1600"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Example 2: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while(a&lt;b)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Stmnt;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a=a*2;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f(n) = O(log n)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502325"/>
            <a:ext cx="8520600" cy="4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Algorithm:</a:t>
            </a:r>
            <a:endParaRPr b="1" sz="20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Step by step procedure to solve a computational problem.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Systematic logical approach.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Program:</a:t>
            </a:r>
            <a:endParaRPr b="1" sz="20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Step by step procedure to solve a problem.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Exact code of the problem.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Algorithm</a:t>
            </a:r>
            <a:endParaRPr b="1" sz="1600"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written at designing process.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Should have domain knowledge.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written in any language.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Independent of H/W, S/W, OS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Program</a:t>
            </a:r>
            <a:endParaRPr b="1" sz="1600"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written at implementation process.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 have domain knowledge.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be written in programming language.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 on H/W, S/W, 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 and </a:t>
            </a:r>
            <a:r>
              <a:rPr lang="en"/>
              <a:t>posteriori</a:t>
            </a:r>
            <a:r>
              <a:rPr lang="en"/>
              <a:t> 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can be analysed at two different stages, before and after implementation.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Priori Analysis: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theoretical analysis of an algorithm.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of language and H/W.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time and space function is observed.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Posteriori Analysis: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 of the program using programming language.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and H/W dependent.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algorithm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Input:</a:t>
            </a:r>
            <a:r>
              <a:rPr b="1" lang="en"/>
              <a:t> </a:t>
            </a:r>
            <a:r>
              <a:rPr lang="en"/>
              <a:t>Should have 0 or more no. of inputs.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Output:</a:t>
            </a:r>
            <a:r>
              <a:rPr b="1" lang="en"/>
              <a:t> </a:t>
            </a:r>
            <a:r>
              <a:rPr lang="en"/>
              <a:t>Should have at least 1 output.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Definiteness:</a:t>
            </a:r>
            <a:r>
              <a:rPr b="1" lang="en"/>
              <a:t> </a:t>
            </a:r>
            <a:r>
              <a:rPr lang="en"/>
              <a:t>It must be well defined and easy to understand.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Finiteness:</a:t>
            </a:r>
            <a:r>
              <a:rPr b="1" lang="en"/>
              <a:t> </a:t>
            </a:r>
            <a:r>
              <a:rPr lang="en"/>
              <a:t>It must terminate after some finite set of steps.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Independent:</a:t>
            </a:r>
            <a:r>
              <a:rPr b="1" lang="en"/>
              <a:t> </a:t>
            </a:r>
            <a:r>
              <a:rPr lang="en"/>
              <a:t>It should be independent of programming languages.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it?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algorithm for </a:t>
            </a:r>
            <a:r>
              <a:rPr lang="en"/>
              <a:t>swapping two numbers.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Algorithm swap(a,b)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Copy value of a to temp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Copy value of b to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Copy value of temp to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analyse it?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Algorithm swap(a,b)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 ← 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← 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← temp;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 function, f(n)=3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Space function, s(n)=3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count method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Algorithm sum(A,n)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sum ← 0;   ----------- 1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(i=0; i&lt;n; i++) -- n+1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 ← s+A[i]; ------ 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s; ------------ 1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End      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f(n) = 2n+3 </a:t>
            </a:r>
            <a:r>
              <a:rPr lang="en" sz="1400"/>
              <a:t>Hence, O(n)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Consider, n = 5 so the loop will run n+1 times.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Space: A, n, s, i. Since A is an array the space will be ‘n’.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S(n)=n+1+1+1 = n+3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count method (Example 2)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Algorithm Add(A,B,n)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(i=0; i&lt;n; i++) --------------- n+1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(j=0; j&lt;n; j++)------------ n(n+1)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c[i,j] ← A[i,j]+B[i,j]; --- n(n)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End      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f(n) = (n+1)+(n</a:t>
            </a:r>
            <a:r>
              <a:rPr baseline="30000" lang="en"/>
              <a:t>2</a:t>
            </a:r>
            <a:r>
              <a:rPr lang="en"/>
              <a:t>+1)+n</a:t>
            </a:r>
            <a:r>
              <a:rPr baseline="30000" lang="en"/>
              <a:t>2</a:t>
            </a:r>
            <a:r>
              <a:rPr lang="en"/>
              <a:t> = 2n</a:t>
            </a:r>
            <a:r>
              <a:rPr baseline="30000" lang="en"/>
              <a:t>2</a:t>
            </a:r>
            <a:r>
              <a:rPr lang="en"/>
              <a:t>+n+1. Hence,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Space: A, B, C, i, j. Since A, B, C are two dimensional arrays the space will be ‘n</a:t>
            </a:r>
            <a:r>
              <a:rPr baseline="30000" lang="en"/>
              <a:t>2</a:t>
            </a:r>
            <a:r>
              <a:rPr lang="en"/>
              <a:t>’ respectively.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S(n)=n</a:t>
            </a:r>
            <a:r>
              <a:rPr baseline="30000" lang="en"/>
              <a:t>2</a:t>
            </a:r>
            <a:r>
              <a:rPr lang="en"/>
              <a:t>+n</a:t>
            </a:r>
            <a:r>
              <a:rPr baseline="30000" lang="en"/>
              <a:t>2</a:t>
            </a:r>
            <a:r>
              <a:rPr lang="en"/>
              <a:t>+n</a:t>
            </a:r>
            <a:r>
              <a:rPr baseline="30000" lang="en"/>
              <a:t>2</a:t>
            </a:r>
            <a:r>
              <a:rPr lang="en"/>
              <a:t>+1+1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