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2bd6c13fed74e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2bd6c13fed74e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fdb40d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fdb40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6fdb40d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6fdb40d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fdb40d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fdb40d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fdb6dab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fdb6dab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fdb6dab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6fdb6dab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fdb6dab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fdb6dab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fdb6dab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fdb6dab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</a:t>
            </a:r>
            <a:r>
              <a:rPr lang="en"/>
              <a:t>SORT AND SEARCHING ALGORITHMS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KIRUTHIKA 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1831029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●"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</a:rPr>
              <a:t>Merge Sort follows the rule of </a:t>
            </a: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</a:rPr>
              <a:t>Divide and Conquer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</a:rPr>
              <a:t> to sort a given set of numbers/elements.</a:t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●"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</a:rPr>
              <a:t>In </a:t>
            </a: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</a:rPr>
              <a:t>Merge Sort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</a:rPr>
              <a:t>, the given unsorted array with n elements, is divided into n subarrays, each having </a:t>
            </a: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</a:rPr>
              <a:t>one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</a:rPr>
              <a:t> element. Then, it repeatedly merges these subarrays, to produce new sorted subarrays, and in the end, one complete sorted array is produced.</a:t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13" y="0"/>
            <a:ext cx="5342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COMPLEXITY: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O(n*log n)  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SPACE COMPLEXITY: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O(n)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Searching Algorithms are designed to check for an element or retrieve an element from any data structure where it is stored.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Based on the type of search operation, these algorithms are generally classified into two categories: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Sequential Search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Interval Search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">
                <a:solidFill>
                  <a:srgbClr val="202122"/>
                </a:solidFill>
                <a:highlight>
                  <a:srgbClr val="FFFFFF"/>
                </a:highlight>
              </a:rPr>
              <a:t>linear search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b="1" lang="en">
                <a:solidFill>
                  <a:srgbClr val="202122"/>
                </a:solidFill>
                <a:highlight>
                  <a:srgbClr val="FFFFFF"/>
                </a:highlight>
              </a:rPr>
              <a:t>sequential search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sequentially checks each element of the list until a match is found or the whole list has been searched.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2"/>
                </a:solidFill>
                <a:highlight>
                  <a:srgbClr val="FFFFFF"/>
                </a:highlight>
              </a:rPr>
              <a:t>TIME COMPLEXITY</a:t>
            </a:r>
            <a:endParaRPr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BEST CASE - O(1)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AVERAGE and WORST CASE - O(n)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8933" l="30737" r="34745" t="45654"/>
          <a:stretch/>
        </p:blipFill>
        <p:spPr>
          <a:xfrm>
            <a:off x="1738325" y="2042414"/>
            <a:ext cx="5277650" cy="13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This search algorithm works on the principle of divide and conquer.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Search a sorted array by repeatedly dividing the search interval in half. </a:t>
            </a:r>
            <a:endParaRPr sz="1200">
              <a:solidFill>
                <a:schemeClr val="dk1"/>
              </a:solidFill>
            </a:endParaRPr>
          </a:p>
          <a:p>
            <a:pPr indent="-355600" lvl="0" marL="457200" marR="25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>
                <a:solidFill>
                  <a:schemeClr val="dk1"/>
                </a:solidFill>
              </a:rPr>
              <a:t>Binary search looks for a particular item by comparing the middle most item of the collection. If a match occurs, then the index of item is returned. If the middle item is greater than the item, then the item is searched in the sub-array to the left of the middle item. Otherwise, the item is searched for in the sub-array to the right of the middle item. This process continues on the sub-array as well until the size of the subarray reduces to zero.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mid = low + (high - low) / 2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2122"/>
                </a:solidFill>
                <a:highlight>
                  <a:srgbClr val="FFFFFF"/>
                </a:highlight>
              </a:rPr>
              <a:t>TIME COMPLEXITY</a:t>
            </a:r>
            <a:endParaRPr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BEST CASE - O(1)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AVERAGE and WORST CASE - O(log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27260" l="32103" r="31675" t="45958"/>
          <a:stretch/>
        </p:blipFill>
        <p:spPr>
          <a:xfrm>
            <a:off x="1428762" y="445025"/>
            <a:ext cx="6390425" cy="309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