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2CEDC7-5084-482E-B754-F95CB3515286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09BDBC-C09D-4BAF-A874-D3F68162C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2CEDC7-5084-482E-B754-F95CB3515286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09BDBC-C09D-4BAF-A874-D3F68162C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2CEDC7-5084-482E-B754-F95CB3515286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09BDBC-C09D-4BAF-A874-D3F68162C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2CEDC7-5084-482E-B754-F95CB3515286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09BDBC-C09D-4BAF-A874-D3F68162CD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2CEDC7-5084-482E-B754-F95CB3515286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09BDBC-C09D-4BAF-A874-D3F68162CD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2CEDC7-5084-482E-B754-F95CB3515286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09BDBC-C09D-4BAF-A874-D3F68162CD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2CEDC7-5084-482E-B754-F95CB3515286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09BDBC-C09D-4BAF-A874-D3F68162CDE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2CEDC7-5084-482E-B754-F95CB3515286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09BDBC-C09D-4BAF-A874-D3F68162CDE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2CEDC7-5084-482E-B754-F95CB3515286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09BDBC-C09D-4BAF-A874-D3F68162C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92CEDC7-5084-482E-B754-F95CB3515286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09BDBC-C09D-4BAF-A874-D3F68162CDE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2CEDC7-5084-482E-B754-F95CB3515286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09BDBC-C09D-4BAF-A874-D3F68162CDE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2CEDC7-5084-482E-B754-F95CB3515286}" type="datetimeFigureOut">
              <a:rPr lang="en-US" smtClean="0"/>
              <a:t>12-Oct-20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309BDBC-C09D-4BAF-A874-D3F68162CD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/>
          </a:bodyPr>
          <a:lstStyle/>
          <a:p>
            <a:r>
              <a:rPr lang="en-US" dirty="0" smtClean="0"/>
              <a:t>A structure is a </a:t>
            </a:r>
            <a:endParaRPr lang="en-US" dirty="0" smtClean="0"/>
          </a:p>
          <a:p>
            <a:pPr lvl="1"/>
            <a:r>
              <a:rPr lang="en-US" dirty="0" smtClean="0"/>
              <a:t>collection </a:t>
            </a:r>
            <a:r>
              <a:rPr lang="en-US" dirty="0" smtClean="0"/>
              <a:t>of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referenced </a:t>
            </a:r>
            <a:r>
              <a:rPr lang="en-US" dirty="0" smtClean="0"/>
              <a:t>under one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 smtClean="0"/>
              <a:t>a convenient means of </a:t>
            </a:r>
            <a:r>
              <a:rPr lang="en-US" dirty="0" smtClean="0"/>
              <a:t>keeping </a:t>
            </a:r>
            <a:r>
              <a:rPr lang="en-US" dirty="0" smtClean="0"/>
              <a:t>related information together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 structure </a:t>
            </a:r>
            <a:r>
              <a:rPr lang="en-US" dirty="0" smtClean="0"/>
              <a:t>declaration forms </a:t>
            </a:r>
            <a:r>
              <a:rPr lang="en-US" dirty="0" smtClean="0"/>
              <a:t>a template that can be used to </a:t>
            </a:r>
            <a:r>
              <a:rPr lang="en-US" dirty="0" smtClean="0"/>
              <a:t>create </a:t>
            </a:r>
            <a:r>
              <a:rPr lang="en-US" dirty="0" smtClean="0"/>
              <a:t>structure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The variables that make up the structure are </a:t>
            </a:r>
            <a:r>
              <a:rPr lang="en-US" dirty="0" smtClean="0"/>
              <a:t>called members.</a:t>
            </a:r>
          </a:p>
          <a:p>
            <a:r>
              <a:rPr lang="en-US" dirty="0" smtClean="0"/>
              <a:t>Individual members of a structure are accessed through the use of the . </a:t>
            </a:r>
            <a:r>
              <a:rPr lang="en-US" dirty="0" smtClean="0"/>
              <a:t>operator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[structure tag]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member definition;</a:t>
            </a:r>
          </a:p>
          <a:p>
            <a:pPr>
              <a:buNone/>
            </a:pPr>
            <a:r>
              <a:rPr lang="en-US" dirty="0" smtClean="0"/>
              <a:t>member definition;</a:t>
            </a:r>
          </a:p>
          <a:p>
            <a:pPr>
              <a:buNone/>
            </a:pPr>
            <a:r>
              <a:rPr lang="en-US" dirty="0" smtClean="0"/>
              <a:t>...</a:t>
            </a:r>
          </a:p>
          <a:p>
            <a:pPr>
              <a:buNone/>
            </a:pPr>
            <a:r>
              <a:rPr lang="en-US" dirty="0" smtClean="0"/>
              <a:t>member definition;</a:t>
            </a:r>
          </a:p>
          <a:p>
            <a:pPr>
              <a:buNone/>
            </a:pPr>
            <a:r>
              <a:rPr lang="en-US" dirty="0" smtClean="0"/>
              <a:t>} [one or more structure variables];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Syntax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Structure Members to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Passing </a:t>
            </a:r>
            <a:r>
              <a:rPr lang="en-US" dirty="0" smtClean="0"/>
              <a:t>E</a:t>
            </a:r>
            <a:r>
              <a:rPr lang="en-US" dirty="0" smtClean="0"/>
              <a:t>ntire Structure to 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Structures as Function Arguments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pass a member of a structure to a function, you are passing the value of that member to </a:t>
            </a:r>
            <a:r>
              <a:rPr lang="en-US" dirty="0" smtClean="0"/>
              <a:t>the </a:t>
            </a:r>
            <a:r>
              <a:rPr lang="en-US" dirty="0" smtClean="0"/>
              <a:t>function.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Members to Functions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/>
          <a:lstStyle/>
          <a:p>
            <a:r>
              <a:rPr lang="en-US" dirty="0" smtClean="0"/>
              <a:t>When a structure is used as an argument to a function, the entire structure is passed using the normal </a:t>
            </a:r>
            <a:r>
              <a:rPr lang="en-US" dirty="0" smtClean="0"/>
              <a:t>call </a:t>
            </a:r>
            <a:r>
              <a:rPr lang="en-US" dirty="0" smtClean="0"/>
              <a:t>-by- value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When using a structure as a parameter, remember that the type of the argument must match the type </a:t>
            </a:r>
            <a:r>
              <a:rPr lang="en-US" dirty="0" smtClean="0"/>
              <a:t>of </a:t>
            </a:r>
            <a:r>
              <a:rPr lang="en-US" dirty="0" smtClean="0"/>
              <a:t>the parameter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If </a:t>
            </a:r>
            <a:r>
              <a:rPr lang="en-US" dirty="0" smtClean="0"/>
              <a:t>you will be declaring parameters that are structures, you must </a:t>
            </a:r>
            <a:r>
              <a:rPr lang="en-US" dirty="0" smtClean="0"/>
              <a:t>make the </a:t>
            </a:r>
            <a:r>
              <a:rPr lang="en-US" dirty="0" smtClean="0"/>
              <a:t>declaration of the structure type global so that all parts of your program can use it.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Entire Structures to Functions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smtClean="0"/>
              <a:t>passing structures, the type of the argument must match the type of the </a:t>
            </a:r>
            <a:r>
              <a:rPr lang="en-US" dirty="0" smtClean="0"/>
              <a:t>parameter.</a:t>
            </a:r>
          </a:p>
          <a:p>
            <a:r>
              <a:rPr lang="en-US" dirty="0" smtClean="0"/>
              <a:t> It is not sufficient for them simply to be physically similar; </a:t>
            </a:r>
            <a:r>
              <a:rPr lang="en-US" dirty="0" smtClean="0"/>
              <a:t>their type </a:t>
            </a:r>
            <a:r>
              <a:rPr lang="en-US" dirty="0" smtClean="0"/>
              <a:t>names must match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Entire Structures to Functions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/>
          </a:bodyPr>
          <a:lstStyle/>
          <a:p>
            <a:r>
              <a:rPr lang="en-US" dirty="0" smtClean="0"/>
              <a:t>Like other pointers, structure pointers are declared by placing * in front of a structure variable's </a:t>
            </a:r>
            <a:r>
              <a:rPr lang="en-US" dirty="0" smtClean="0"/>
              <a:t>name.</a:t>
            </a:r>
          </a:p>
          <a:p>
            <a:r>
              <a:rPr lang="en-US" dirty="0" smtClean="0"/>
              <a:t>To access the members of a structure using a pointer to that structure, </a:t>
            </a:r>
            <a:r>
              <a:rPr lang="en-US" dirty="0" smtClean="0"/>
              <a:t>the –&gt; </a:t>
            </a:r>
            <a:r>
              <a:rPr lang="en-US" dirty="0" smtClean="0"/>
              <a:t>operator.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smtClean="0"/>
              <a:t>bal {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	 	float </a:t>
            </a:r>
            <a:r>
              <a:rPr lang="en-US" dirty="0" smtClean="0"/>
              <a:t>balance;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		char </a:t>
            </a:r>
            <a:r>
              <a:rPr lang="en-US" dirty="0" smtClean="0"/>
              <a:t>name[80];</a:t>
            </a:r>
          </a:p>
          <a:p>
            <a:pPr lvl="1">
              <a:buNone/>
            </a:pPr>
            <a:r>
              <a:rPr lang="en-US" dirty="0" smtClean="0"/>
              <a:t>	} </a:t>
            </a:r>
            <a:r>
              <a:rPr lang="en-US" dirty="0" smtClean="0"/>
              <a:t>person;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smtClean="0"/>
              <a:t>bal *p;  /* declare a structure pointer </a:t>
            </a:r>
            <a:r>
              <a:rPr lang="en-US" dirty="0" smtClean="0"/>
              <a:t>*/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Pointers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overhead </a:t>
            </a:r>
            <a:r>
              <a:rPr lang="en-US" dirty="0" smtClean="0"/>
              <a:t>needed </a:t>
            </a:r>
            <a:r>
              <a:rPr lang="en-US" dirty="0" smtClean="0"/>
              <a:t>to push the structure onto the stack when the function call is </a:t>
            </a:r>
            <a:r>
              <a:rPr lang="en-US" dirty="0" smtClean="0"/>
              <a:t>executed.</a:t>
            </a:r>
            <a:endParaRPr lang="en-US" dirty="0" smtClean="0"/>
          </a:p>
          <a:p>
            <a:r>
              <a:rPr lang="en-US" dirty="0" smtClean="0"/>
              <a:t> If the structure contains many members, run-time performance may degrade to unacceptable </a:t>
            </a:r>
            <a:r>
              <a:rPr lang="en-US" dirty="0" smtClean="0"/>
              <a:t>levels.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Pointers in Structures?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</TotalTime>
  <Words>337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STRUCTURES</vt:lpstr>
      <vt:lpstr>Structure</vt:lpstr>
      <vt:lpstr>Structure Syntax</vt:lpstr>
      <vt:lpstr>Structures as Function Arguments</vt:lpstr>
      <vt:lpstr>Structure Members to Functions</vt:lpstr>
      <vt:lpstr>Entire Structures to Functions</vt:lpstr>
      <vt:lpstr>Entire Structures to Functions</vt:lpstr>
      <vt:lpstr>Structure Pointers</vt:lpstr>
      <vt:lpstr>Why Pointers in Structures?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</dc:title>
  <dc:creator>computer</dc:creator>
  <cp:lastModifiedBy>computer</cp:lastModifiedBy>
  <cp:revision>12</cp:revision>
  <dcterms:created xsi:type="dcterms:W3CDTF">2020-10-12T13:21:59Z</dcterms:created>
  <dcterms:modified xsi:type="dcterms:W3CDTF">2020-10-12T15:22:56Z</dcterms:modified>
</cp:coreProperties>
</file>