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16edb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16edb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016edbd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016edbd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16edbd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16edbd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16edbd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16edbd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16edbd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16edbd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16edbd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16edbd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16edbd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16edbd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016edbd4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016edbd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Pointers?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814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pointer is a variable whose value is the address of another variable, i.e., direct address of the memory location.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ointers in C and C++ | Set 1 (Introduction, Arithmetic and Array) -  GeeksforGeek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13" y="1943425"/>
            <a:ext cx="5708375" cy="2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Declaration Of Pointer: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25" y="1367400"/>
            <a:ext cx="8520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*ip;          /* pointer to an integer */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double *dp;       /* pointer to a double */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float *fp;        /* pointer to a float */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char *ch          /* pointer to a character */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arenR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The actual data type of the value of all pointers, whether integer, float, character, or otherwise, is the same, a long hexadecimal number that represents a memory address.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arenR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The only difference between pointers of different data types is the data type of the variable or constant that the pointer points to.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pointers: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180650"/>
            <a:ext cx="63722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Explained: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4150" y="1152475"/>
            <a:ext cx="89721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b="1" lang="en-GB"/>
              <a:t>int </a:t>
            </a:r>
            <a:r>
              <a:rPr b="1" lang="en-GB"/>
              <a:t>var</a:t>
            </a:r>
            <a:r>
              <a:rPr b="1" lang="en-GB"/>
              <a:t> = 20;</a:t>
            </a:r>
            <a:r>
              <a:rPr lang="en-GB"/>
              <a:t>                                        A variable declared of type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b="1" lang="en-GB"/>
              <a:t>int *ip;  </a:t>
            </a:r>
            <a:r>
              <a:rPr lang="en-GB"/>
              <a:t>                                          A pointer declared of same type of that variable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b="1" lang="en-GB"/>
              <a:t>ip = &amp;</a:t>
            </a:r>
            <a:r>
              <a:rPr b="1" lang="en-GB"/>
              <a:t>var</a:t>
            </a:r>
            <a:r>
              <a:rPr b="1" lang="en-GB"/>
              <a:t>;</a:t>
            </a:r>
            <a:r>
              <a:rPr lang="en-GB"/>
              <a:t>                              store address of var in pointer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&amp; - to get the address of the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printf("Address of var variable: %x\n", &amp;var );  </a:t>
            </a:r>
            <a:r>
              <a:rPr lang="en-GB"/>
              <a:t> print the address of the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                     Print the hexadecimal characters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1746050" y="1356875"/>
            <a:ext cx="22929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>
            <a:stCxn id="83" idx="3"/>
          </p:cNvCxnSpPr>
          <p:nvPr/>
        </p:nvCxnSpPr>
        <p:spPr>
          <a:xfrm>
            <a:off x="2005175" y="1724075"/>
            <a:ext cx="17145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/>
          <p:nvPr/>
        </p:nvSpPr>
        <p:spPr>
          <a:xfrm>
            <a:off x="157775" y="1293125"/>
            <a:ext cx="1847400" cy="861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640875" y="2450800"/>
            <a:ext cx="1472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936150" y="2545450"/>
            <a:ext cx="725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3576250" y="3576250"/>
            <a:ext cx="7575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 ...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printf("Address stored in ip variable: %x\n", ip );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			        </a:t>
            </a:r>
            <a:r>
              <a:rPr lang="en-GB"/>
              <a:t> address stored in pointer variable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printf("Value of *ip variable: %d\n", *ip );</a:t>
            </a:r>
            <a:endParaRPr b="1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access the value using the pointer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93" name="Google Shape;93;p18"/>
          <p:cNvCxnSpPr/>
          <p:nvPr/>
        </p:nvCxnSpPr>
        <p:spPr>
          <a:xfrm flipH="1">
            <a:off x="3071225" y="1535675"/>
            <a:ext cx="21459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flipH="1">
            <a:off x="3397400" y="3113450"/>
            <a:ext cx="9993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632925"/>
            <a:ext cx="63817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Pointers In C: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It is always a good practice to assign a </a:t>
            </a:r>
            <a:r>
              <a:rPr b="1" lang="en-GB" sz="1400"/>
              <a:t>NULL</a:t>
            </a:r>
            <a:r>
              <a:rPr lang="en-GB" sz="1400"/>
              <a:t> value to a pointer variable in case you do not have exact address to be assigned.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This is done at the time of variable declaration.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A pointer that is assigned </a:t>
            </a:r>
            <a:r>
              <a:rPr b="1" lang="en-GB" sz="1400"/>
              <a:t>NULL</a:t>
            </a:r>
            <a:r>
              <a:rPr lang="en-GB" sz="1400"/>
              <a:t> is called a </a:t>
            </a:r>
            <a:r>
              <a:rPr b="1" lang="en-GB" sz="1400"/>
              <a:t>null pointer. </a:t>
            </a:r>
            <a:endParaRPr b="1" sz="1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38" y="2896775"/>
            <a:ext cx="5745324" cy="1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Operations In pointers: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974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you can perform arithmetic operations on a pointer just as you can a numeric value.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There are four arithmetic operators that can be used on pointers: ++, --, +, and 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r>
              <a:rPr lang="en-GB" sz="1400"/>
              <a:t>let us consider that ptr is an integer pointer which points to the address 0x0800.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Whenever the pointer is incremented the address is incremented by</a:t>
            </a:r>
            <a:r>
              <a:rPr b="1" lang="en-GB" sz="1400"/>
              <a:t> 2 BYTES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Pointer Arithmetic - Developer Help"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50" y="2797900"/>
            <a:ext cx="4855176" cy="1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