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184ee41d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184ee41d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184ee41d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184ee41d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184ee41d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184ee41d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184ee41d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184ee41d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c4e7a43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c4e7a43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1c4e7a4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1c4e7a4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184ee41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184ee41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184ee41d5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184ee41d5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184ee41d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184ee41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184ee41d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184ee41d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184ee41d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184ee41d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1c4e7a43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1c4e7a43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184ee41d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184ee41d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84ee41d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184ee41d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 Programming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You can use the following functions to write a null-terminated string to a stream: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function </a:t>
            </a:r>
            <a:r>
              <a:rPr b="1" lang="en-GB"/>
              <a:t>fputs()</a:t>
            </a:r>
            <a:r>
              <a:rPr lang="en-GB"/>
              <a:t> writes the string s to the output stream referenced by fp. It returns a </a:t>
            </a:r>
            <a:r>
              <a:rPr b="1" lang="en-GB"/>
              <a:t>non-negative value on success</a:t>
            </a:r>
            <a:r>
              <a:rPr lang="en-GB"/>
              <a:t>, otherwise </a:t>
            </a:r>
            <a:r>
              <a:rPr b="1" lang="en-GB"/>
              <a:t>EOF is returned in case of any error.</a:t>
            </a:r>
            <a:r>
              <a:rPr lang="en-GB"/>
              <a:t> You can use </a:t>
            </a:r>
            <a:r>
              <a:rPr b="1" lang="en-GB"/>
              <a:t>int fprintf(FILE *fp,const char *format, ...) </a:t>
            </a:r>
            <a:r>
              <a:rPr lang="en-GB"/>
              <a:t>function as well to write a string into a file.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25" y="1891825"/>
            <a:ext cx="7943726" cy="3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Reading File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Following is the simplest function to read a single character from a file: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b="1" lang="en-GB"/>
              <a:t>fgetc() </a:t>
            </a:r>
            <a:r>
              <a:rPr lang="en-GB"/>
              <a:t>function reads a character from the input file referenced by fp. The return value is the character read, or in case of any error it returns EOF.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25" y="1881325"/>
            <a:ext cx="8106250" cy="4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284000" y="252450"/>
            <a:ext cx="8548200" cy="46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The following functions allow you to read a string from a stream: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The functions </a:t>
            </a:r>
            <a:r>
              <a:rPr b="1" lang="en-GB" sz="1600"/>
              <a:t>fgets() </a:t>
            </a:r>
            <a:r>
              <a:rPr lang="en-GB" sz="1600"/>
              <a:t>reads up to </a:t>
            </a:r>
            <a:r>
              <a:rPr b="1" lang="en-GB" sz="1600"/>
              <a:t>n - 1</a:t>
            </a:r>
            <a:r>
              <a:rPr lang="en-GB" sz="1600"/>
              <a:t> characters from the input stream referenced by </a:t>
            </a:r>
            <a:r>
              <a:rPr b="1" lang="en-GB" sz="1600"/>
              <a:t>fp</a:t>
            </a:r>
            <a:r>
              <a:rPr lang="en-GB" sz="1600"/>
              <a:t>. It copies the read string into the </a:t>
            </a:r>
            <a:r>
              <a:rPr b="1" lang="en-GB" sz="1600"/>
              <a:t>buffer buf</a:t>
            </a:r>
            <a:r>
              <a:rPr lang="en-GB" sz="1600"/>
              <a:t>, appending a </a:t>
            </a:r>
            <a:r>
              <a:rPr b="1" lang="en-GB" sz="1600"/>
              <a:t>null character</a:t>
            </a:r>
            <a:r>
              <a:rPr lang="en-GB" sz="1600"/>
              <a:t> to terminate the string.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If this function encounters a </a:t>
            </a:r>
            <a:r>
              <a:rPr b="1" lang="en-GB" sz="1600"/>
              <a:t>newline character '\n'</a:t>
            </a:r>
            <a:r>
              <a:rPr lang="en-GB" sz="1600"/>
              <a:t> or the end of the file </a:t>
            </a:r>
            <a:r>
              <a:rPr b="1" lang="en-GB" sz="1600"/>
              <a:t>EOF</a:t>
            </a:r>
            <a:r>
              <a:rPr lang="en-GB" sz="1600"/>
              <a:t> before they have read the </a:t>
            </a:r>
            <a:r>
              <a:rPr b="1" lang="en-GB" sz="1600"/>
              <a:t>maximum number of characters</a:t>
            </a:r>
            <a:r>
              <a:rPr lang="en-GB" sz="1600"/>
              <a:t>, then it returns only the characters read up to that point including new line character.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 You can also use </a:t>
            </a:r>
            <a:r>
              <a:rPr b="1" lang="en-GB" sz="1600"/>
              <a:t>int fscanf(FILE *fp, const char *format, ...)</a:t>
            </a:r>
            <a:r>
              <a:rPr lang="en-GB" sz="1600"/>
              <a:t> function to read strings from a file </a:t>
            </a:r>
            <a:r>
              <a:rPr b="1" lang="en-GB" sz="1600"/>
              <a:t>but it stops reading after the first space character encounters.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50" y="829450"/>
            <a:ext cx="7774200" cy="3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I/O Functions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following two functions, which can be used for binary input and output: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Both of these functions should be used to read or write blocks of memories - </a:t>
            </a:r>
            <a:r>
              <a:rPr b="1" lang="en-GB"/>
              <a:t>usually arrays or structures.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03" y="1755350"/>
            <a:ext cx="8079675" cy="13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solidFill>
                  <a:srgbClr val="25265E"/>
                </a:solidFill>
                <a:highlight>
                  <a:srgbClr val="F9FAFC"/>
                </a:highlight>
              </a:rPr>
              <a:t>Getting data using fseek()</a:t>
            </a:r>
            <a:endParaRPr b="1" sz="2400">
              <a:solidFill>
                <a:srgbClr val="25265E"/>
              </a:solidFill>
              <a:highlight>
                <a:srgbClr val="F9FAFC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0" name="Google Shape;140;p26"/>
          <p:cNvSpPr txBox="1"/>
          <p:nvPr/>
        </p:nvSpPr>
        <p:spPr>
          <a:xfrm>
            <a:off x="311700" y="1104425"/>
            <a:ext cx="8639400" cy="375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highlight>
                  <a:srgbClr val="F9FAFC"/>
                </a:highlight>
              </a:rPr>
              <a:t>If you have many records inside a file and need to </a:t>
            </a:r>
            <a:r>
              <a:rPr b="1" lang="en-GB" sz="1800">
                <a:highlight>
                  <a:srgbClr val="F9FAFC"/>
                </a:highlight>
              </a:rPr>
              <a:t>access a record at a specific position,</a:t>
            </a:r>
            <a:r>
              <a:rPr lang="en-GB" sz="1800">
                <a:highlight>
                  <a:srgbClr val="F9FAFC"/>
                </a:highlight>
              </a:rPr>
              <a:t> you need to loop through all the records before it to get the record.</a:t>
            </a:r>
            <a:endParaRPr sz="1800"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highlight>
                  <a:srgbClr val="F9FAFC"/>
                </a:highlight>
              </a:rPr>
              <a:t>This will waste a lot of memory and operation time. An easier way to get to the required data can be achieved using</a:t>
            </a:r>
            <a:r>
              <a:rPr b="1" lang="en-GB" sz="1800">
                <a:highlight>
                  <a:srgbClr val="F9FAFC"/>
                </a:highlight>
              </a:rPr>
              <a:t> </a:t>
            </a:r>
            <a:r>
              <a:rPr b="1" lang="en-GB" sz="1800">
                <a:highlight>
                  <a:srgbClr val="F5F5F5"/>
                </a:highlight>
              </a:rPr>
              <a:t>fseek()</a:t>
            </a:r>
            <a:r>
              <a:rPr b="1" lang="en-GB" sz="1800">
                <a:highlight>
                  <a:srgbClr val="F9FAFC"/>
                </a:highlight>
              </a:rPr>
              <a:t>.</a:t>
            </a:r>
            <a:endParaRPr b="1" sz="1800">
              <a:highlight>
                <a:srgbClr val="F9FAFC"/>
              </a:highlight>
            </a:endParaRPr>
          </a:p>
          <a:p>
            <a:pPr indent="0" lvl="0" marL="0" rtl="0" algn="l">
              <a:lnSpc>
                <a:spcPct val="166666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highlight>
                  <a:srgbClr val="F9FAFC"/>
                </a:highlight>
              </a:rPr>
              <a:t>As the name suggests, </a:t>
            </a:r>
            <a:r>
              <a:rPr b="1" lang="en-GB" sz="1800">
                <a:highlight>
                  <a:srgbClr val="F5F5F5"/>
                </a:highlight>
              </a:rPr>
              <a:t>fseek()</a:t>
            </a:r>
            <a:r>
              <a:rPr lang="en-GB" sz="1800">
                <a:highlight>
                  <a:srgbClr val="F9FAFC"/>
                </a:highlight>
              </a:rPr>
              <a:t> seeks the cursor to the given record in the file.</a:t>
            </a:r>
            <a:endParaRPr sz="1800">
              <a:highlight>
                <a:srgbClr val="F9FAFC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809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 file represents a sequence of bytes, does not matter if it is a text file or binary 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 programming language provides access on high level functions as well as low level (OS level) calls to handle file on your storage devices. 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225" y="218300"/>
            <a:ext cx="6405550" cy="44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Opening Files: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use the </a:t>
            </a:r>
            <a:r>
              <a:rPr b="1" lang="en-GB"/>
              <a:t>fopen( )</a:t>
            </a:r>
            <a:r>
              <a:rPr lang="en-GB"/>
              <a:t> function to create a new file or to open an existing file, this call will initialize an object of the type </a:t>
            </a:r>
            <a:r>
              <a:rPr b="1" lang="en-GB"/>
              <a:t>FILE</a:t>
            </a:r>
            <a:r>
              <a:rPr lang="en-GB"/>
              <a:t>, which contains all the information necessary to control the stream.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Syntax: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Here, filename is string literal, which you will use to name your file 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200" y="3069900"/>
            <a:ext cx="7121999" cy="4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Access mode can have one of the following values:</a:t>
            </a:r>
            <a:endParaRPr sz="90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401" y="1047875"/>
            <a:ext cx="7451200" cy="3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 sz="1800"/>
              <a:t>Handling binary files then you will use below mentioned access modes </a:t>
            </a:r>
            <a:endParaRPr sz="180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200" y="1085975"/>
            <a:ext cx="6747675" cy="6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200" y="1781925"/>
            <a:ext cx="6747676" cy="1210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9200" y="3166150"/>
            <a:ext cx="6747675" cy="930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829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34311"/>
            <a:ext cx="8839198" cy="1553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840268"/>
            <a:ext cx="8839199" cy="83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Closing a file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87900" y="1152475"/>
            <a:ext cx="8520600" cy="3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To close a file, use the fclose( ) function. The prototype of this function is: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Syntax: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The </a:t>
            </a:r>
            <a:r>
              <a:rPr b="1" lang="en-GB" sz="1600"/>
              <a:t>fclose( )</a:t>
            </a:r>
            <a:r>
              <a:rPr lang="en-GB" sz="1600"/>
              <a:t> function returns </a:t>
            </a:r>
            <a:r>
              <a:rPr b="1" lang="en-GB" sz="1600"/>
              <a:t>zero on success</a:t>
            </a:r>
            <a:r>
              <a:rPr lang="en-GB" sz="1600"/>
              <a:t>, or </a:t>
            </a:r>
            <a:r>
              <a:rPr b="1" lang="en-GB" sz="1600"/>
              <a:t>EOF if there is an error </a:t>
            </a:r>
            <a:r>
              <a:rPr lang="en-GB" sz="1600"/>
              <a:t>in closing the file.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/>
              <a:t>This function actually, flushes any data still pending in the buffer to the file, closes the file, and releases any memory used for the file. </a:t>
            </a:r>
            <a:r>
              <a:rPr b="1" lang="en-GB" sz="1600"/>
              <a:t>The EOF is a constant defined in the header file stdio.h.</a:t>
            </a:r>
            <a:endParaRPr b="1" sz="1600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313" y="2376413"/>
            <a:ext cx="6857375" cy="3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Writing a file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Following is the simplest function to write individual characters to a stream: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function </a:t>
            </a:r>
            <a:r>
              <a:rPr b="1" lang="en-GB"/>
              <a:t>fputc()</a:t>
            </a:r>
            <a:r>
              <a:rPr lang="en-GB"/>
              <a:t> writes the character value of the argument c to the output stream referenced by </a:t>
            </a:r>
            <a:r>
              <a:rPr b="1" lang="en-GB"/>
              <a:t>fp</a:t>
            </a:r>
            <a:r>
              <a:rPr lang="en-GB"/>
              <a:t>. It returns the written</a:t>
            </a:r>
            <a:r>
              <a:rPr b="1" lang="en-GB"/>
              <a:t> character written on success </a:t>
            </a:r>
            <a:r>
              <a:rPr lang="en-GB"/>
              <a:t>otherwise </a:t>
            </a:r>
            <a:r>
              <a:rPr b="1" lang="en-GB"/>
              <a:t>EOF if there is an error.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225" y="1828725"/>
            <a:ext cx="7298874" cy="3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