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BFC1-CDDA-4BBA-A92E-9CB822DB9F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724E7-9554-4889-902B-4EB3CC321C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28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EE57-3A43-497E-9451-92744462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118DFB-CD58-4798-82D3-E524419763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59456" y="2321004"/>
            <a:ext cx="7947408" cy="2215991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</a:rPr>
              <a:t>A union is a user-defined type similar to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556F3"/>
                </a:solidFill>
                <a:effectLst/>
              </a:rPr>
              <a:t>structs in 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</a:rPr>
              <a:t> except for one key difference.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25265E"/>
              </a:solidFill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+mj-lt"/>
              </a:rPr>
              <a:t>Structs allocate enough space to store all its members whereas unions allocate the space to store only the largest member.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360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6A16-9AF4-414A-B12E-6AA0718B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UNION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756428-7B45-4799-8726-38A7C81B2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7339" y="4128571"/>
            <a:ext cx="4718076" cy="16488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FD5472-070A-4524-9A33-3A9E9585A2D1}"/>
              </a:ext>
            </a:extLst>
          </p:cNvPr>
          <p:cNvSpPr txBox="1"/>
          <p:nvPr/>
        </p:nvSpPr>
        <p:spPr>
          <a:xfrm>
            <a:off x="3048740" y="1826814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define a union, you must use the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union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statement in the same way as you did while defining a structure. The union statement defines a new data type with more than one member for your program. The format of the union statement is as follows 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1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F6E6-9861-47BB-A5EF-ABF491272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984" y="0"/>
            <a:ext cx="8911687" cy="128089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4A104F-722C-499C-BFBD-B23CE884C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7948" y="3488266"/>
            <a:ext cx="3655359" cy="14647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05B95-542F-49B2-85C0-69D63CEBA5A4}"/>
              </a:ext>
            </a:extLst>
          </p:cNvPr>
          <p:cNvSpPr txBox="1"/>
          <p:nvPr/>
        </p:nvSpPr>
        <p:spPr>
          <a:xfrm>
            <a:off x="3358367" y="1264555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union tag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optional and each member definition is a normal variable definition, such as int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; or float f; or any other valid variable definition. At the end of the union's definition, before the final semicolon, you can specify one or more union variables but it is 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4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B348-9C96-4E12-84C0-64AB6344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UNION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A0227-5449-493F-BA35-A18F4EE3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access any member of a union, we use the </a:t>
            </a:r>
            <a:r>
              <a:rPr lang="en-US" b="1" dirty="0"/>
              <a:t>member access operator (.)</a:t>
            </a:r>
            <a:r>
              <a:rPr lang="en-US" dirty="0"/>
              <a:t>. The member access operator is coded as a period between the union variable name and the union member that we wish to access</a:t>
            </a:r>
          </a:p>
        </p:txBody>
      </p:sp>
    </p:spTree>
    <p:extLst>
      <p:ext uri="{BB962C8B-B14F-4D97-AF65-F5344CB8AC3E}">
        <p14:creationId xmlns:p14="http://schemas.microsoft.com/office/powerpoint/2010/main" val="306342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EB81-8D52-46AE-9AB6-57A38D5B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</a:t>
            </a:r>
            <a:br>
              <a:rPr lang="en-US" dirty="0"/>
            </a:br>
            <a:r>
              <a:rPr lang="en-US" dirty="0"/>
              <a:t>				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10B-E330-4463-B1F2-E7D6CEBFE7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AE583-B6DD-4DBC-ABFF-F9AC0517B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654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136</TotalTime>
  <Words>202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Century Gothic</vt:lpstr>
      <vt:lpstr>Wingdings 3</vt:lpstr>
      <vt:lpstr>Wisp</vt:lpstr>
      <vt:lpstr>UNIONS</vt:lpstr>
      <vt:lpstr>DEFINITION</vt:lpstr>
      <vt:lpstr>DEFINING A UNION</vt:lpstr>
      <vt:lpstr>PowerPoint Presentation</vt:lpstr>
      <vt:lpstr>ACCESSING UNION MEMBERS</vt:lpstr>
      <vt:lpstr>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UNIONS</dc:title>
  <dc:creator>Sriram Prasad S</dc:creator>
  <cp:lastModifiedBy>Sriram Prasad S</cp:lastModifiedBy>
  <cp:revision>5</cp:revision>
  <dcterms:created xsi:type="dcterms:W3CDTF">2020-10-12T09:42:45Z</dcterms:created>
  <dcterms:modified xsi:type="dcterms:W3CDTF">2020-10-13T04:30:08Z</dcterms:modified>
</cp:coreProperties>
</file>