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0613B-E5E1-4EAA-8755-784167A096A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EA20F0-FD66-4013-8D41-9A5E4874036C}">
      <dgm:prSet/>
      <dgm:spPr/>
      <dgm:t>
        <a:bodyPr/>
        <a:lstStyle/>
        <a:p>
          <a:r>
            <a:rPr lang="en-US" b="1" dirty="0" smtClean="0"/>
            <a:t>Most people would prefer to live in their own homes in their old age, rather than in nursing homes. </a:t>
          </a:r>
        </a:p>
      </dgm:t>
    </dgm:pt>
    <dgm:pt modelId="{EDE66654-0466-460A-8AF9-D27EE22FC880}" type="parTrans" cxnId="{A4C8D624-E469-4FD1-A0A9-1732E85C8F32}">
      <dgm:prSet/>
      <dgm:spPr/>
      <dgm:t>
        <a:bodyPr/>
        <a:lstStyle/>
        <a:p>
          <a:endParaRPr lang="en-US"/>
        </a:p>
      </dgm:t>
    </dgm:pt>
    <dgm:pt modelId="{3D696F8E-DD70-428D-BCE7-ECDE2DE0BF7A}" type="sibTrans" cxnId="{A4C8D624-E469-4FD1-A0A9-1732E85C8F32}">
      <dgm:prSet/>
      <dgm:spPr/>
      <dgm:t>
        <a:bodyPr/>
        <a:lstStyle/>
        <a:p>
          <a:endParaRPr lang="en-US"/>
        </a:p>
      </dgm:t>
    </dgm:pt>
    <dgm:pt modelId="{F50EA9ED-5ABC-45F8-995E-0D9DA2082A71}">
      <dgm:prSet/>
      <dgm:spPr/>
      <dgm:t>
        <a:bodyPr/>
        <a:lstStyle/>
        <a:p>
          <a:r>
            <a:rPr lang="en-US" b="1" dirty="0" smtClean="0"/>
            <a:t>But living independently can be scary when a fall or a medical emergency  could mean a one-way trip to the hospital</a:t>
          </a:r>
        </a:p>
      </dgm:t>
    </dgm:pt>
    <dgm:pt modelId="{57824DE4-3178-4E96-B95E-1202C422C4EE}" type="parTrans" cxnId="{93BCB3BB-6092-47DA-A681-EFFEA7845DC8}">
      <dgm:prSet/>
      <dgm:spPr/>
      <dgm:t>
        <a:bodyPr/>
        <a:lstStyle/>
        <a:p>
          <a:endParaRPr lang="en-US"/>
        </a:p>
      </dgm:t>
    </dgm:pt>
    <dgm:pt modelId="{132432BE-DADB-4ECD-A3BA-3399D81B254B}" type="sibTrans" cxnId="{93BCB3BB-6092-47DA-A681-EFFEA7845DC8}">
      <dgm:prSet/>
      <dgm:spPr/>
      <dgm:t>
        <a:bodyPr/>
        <a:lstStyle/>
        <a:p>
          <a:endParaRPr lang="en-US"/>
        </a:p>
      </dgm:t>
    </dgm:pt>
    <dgm:pt modelId="{96EDFA36-A81B-471D-AE0F-4E2EF3E271E7}">
      <dgm:prSet/>
      <dgm:spPr/>
      <dgm:t>
        <a:bodyPr/>
        <a:lstStyle/>
        <a:p>
          <a:r>
            <a:rPr lang="en-US" b="1" dirty="0" smtClean="0"/>
            <a:t>So to overcome this problem we have made MEDO a medication alert app for older ones which can make independent live safer.</a:t>
          </a:r>
          <a:endParaRPr lang="en-US" b="1" dirty="0"/>
        </a:p>
      </dgm:t>
    </dgm:pt>
    <dgm:pt modelId="{B2E90B63-1C5A-4477-BAFA-757F8FB38258}" type="parTrans" cxnId="{00F3C765-894B-4C61-85F1-F128301F92C7}">
      <dgm:prSet/>
      <dgm:spPr/>
      <dgm:t>
        <a:bodyPr/>
        <a:lstStyle/>
        <a:p>
          <a:endParaRPr lang="en-US"/>
        </a:p>
      </dgm:t>
    </dgm:pt>
    <dgm:pt modelId="{B9F647DA-7B52-4DE1-97CE-95591C5EC554}" type="sibTrans" cxnId="{00F3C765-894B-4C61-85F1-F128301F92C7}">
      <dgm:prSet/>
      <dgm:spPr/>
      <dgm:t>
        <a:bodyPr/>
        <a:lstStyle/>
        <a:p>
          <a:endParaRPr lang="en-US"/>
        </a:p>
      </dgm:t>
    </dgm:pt>
    <dgm:pt modelId="{2695873C-CFA7-4088-AB21-6F966CA1B215}" type="pres">
      <dgm:prSet presAssocID="{9240613B-E5E1-4EAA-8755-784167A096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2182BCE-802E-4208-A914-7150ACF0340F}" type="pres">
      <dgm:prSet presAssocID="{9240613B-E5E1-4EAA-8755-784167A096A6}" presName="Name1" presStyleCnt="0"/>
      <dgm:spPr/>
    </dgm:pt>
    <dgm:pt modelId="{395A6C20-E02A-4D2B-95E5-ED0434523C7D}" type="pres">
      <dgm:prSet presAssocID="{9240613B-E5E1-4EAA-8755-784167A096A6}" presName="cycle" presStyleCnt="0"/>
      <dgm:spPr/>
    </dgm:pt>
    <dgm:pt modelId="{12936198-1A1E-49A8-B8F4-D8856F09991C}" type="pres">
      <dgm:prSet presAssocID="{9240613B-E5E1-4EAA-8755-784167A096A6}" presName="srcNode" presStyleLbl="node1" presStyleIdx="0" presStyleCnt="3"/>
      <dgm:spPr/>
    </dgm:pt>
    <dgm:pt modelId="{52AA4769-FB0C-44A5-8E97-D2C996BCD927}" type="pres">
      <dgm:prSet presAssocID="{9240613B-E5E1-4EAA-8755-784167A096A6}" presName="conn" presStyleLbl="parChTrans1D2" presStyleIdx="0" presStyleCnt="1"/>
      <dgm:spPr/>
      <dgm:t>
        <a:bodyPr/>
        <a:lstStyle/>
        <a:p>
          <a:endParaRPr lang="en-US"/>
        </a:p>
      </dgm:t>
    </dgm:pt>
    <dgm:pt modelId="{0BA2DBA6-F519-4341-8E8F-5FBE0ECE623F}" type="pres">
      <dgm:prSet presAssocID="{9240613B-E5E1-4EAA-8755-784167A096A6}" presName="extraNode" presStyleLbl="node1" presStyleIdx="0" presStyleCnt="3"/>
      <dgm:spPr/>
    </dgm:pt>
    <dgm:pt modelId="{36B1DB83-0D1B-493B-A70B-5809DD21425B}" type="pres">
      <dgm:prSet presAssocID="{9240613B-E5E1-4EAA-8755-784167A096A6}" presName="dstNode" presStyleLbl="node1" presStyleIdx="0" presStyleCnt="3"/>
      <dgm:spPr/>
    </dgm:pt>
    <dgm:pt modelId="{6E65E7CB-7201-43E9-B4ED-D240778931CB}" type="pres">
      <dgm:prSet presAssocID="{7BEA20F0-FD66-4013-8D41-9A5E4874036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58928-ECFC-4D14-A0B1-3B6944BB2AF7}" type="pres">
      <dgm:prSet presAssocID="{7BEA20F0-FD66-4013-8D41-9A5E4874036C}" presName="accent_1" presStyleCnt="0"/>
      <dgm:spPr/>
    </dgm:pt>
    <dgm:pt modelId="{8040B18C-AC0C-4D06-80ED-E4A8D90F80DB}" type="pres">
      <dgm:prSet presAssocID="{7BEA20F0-FD66-4013-8D41-9A5E4874036C}" presName="accentRepeatNode" presStyleLbl="solidFgAcc1" presStyleIdx="0" presStyleCnt="3" custLinFactNeighborX="-5163" custLinFactNeighborY="2589"/>
      <dgm:spPr/>
    </dgm:pt>
    <dgm:pt modelId="{FE38C199-B28A-42D9-9C19-F44D157C4851}" type="pres">
      <dgm:prSet presAssocID="{F50EA9ED-5ABC-45F8-995E-0D9DA2082A7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0A8F3-BED3-41AD-A553-07ECD8F400D9}" type="pres">
      <dgm:prSet presAssocID="{F50EA9ED-5ABC-45F8-995E-0D9DA2082A71}" presName="accent_2" presStyleCnt="0"/>
      <dgm:spPr/>
    </dgm:pt>
    <dgm:pt modelId="{886F691F-BC04-434A-A1CF-96E2A7BFD3FB}" type="pres">
      <dgm:prSet presAssocID="{F50EA9ED-5ABC-45F8-995E-0D9DA2082A71}" presName="accentRepeatNode" presStyleLbl="solidFgAcc1" presStyleIdx="1" presStyleCnt="3"/>
      <dgm:spPr/>
    </dgm:pt>
    <dgm:pt modelId="{A7B594FE-E455-493E-A3E9-6431F4357053}" type="pres">
      <dgm:prSet presAssocID="{96EDFA36-A81B-471D-AE0F-4E2EF3E271E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FB976-DF28-47F8-B8E8-3BB899CCE420}" type="pres">
      <dgm:prSet presAssocID="{96EDFA36-A81B-471D-AE0F-4E2EF3E271E7}" presName="accent_3" presStyleCnt="0"/>
      <dgm:spPr/>
    </dgm:pt>
    <dgm:pt modelId="{0B5BAF2A-25D2-4E44-89CD-55111F2E4BBD}" type="pres">
      <dgm:prSet presAssocID="{96EDFA36-A81B-471D-AE0F-4E2EF3E271E7}" presName="accentRepeatNode" presStyleLbl="solidFgAcc1" presStyleIdx="2" presStyleCnt="3"/>
      <dgm:spPr/>
    </dgm:pt>
  </dgm:ptLst>
  <dgm:cxnLst>
    <dgm:cxn modelId="{93BCB3BB-6092-47DA-A681-EFFEA7845DC8}" srcId="{9240613B-E5E1-4EAA-8755-784167A096A6}" destId="{F50EA9ED-5ABC-45F8-995E-0D9DA2082A71}" srcOrd="1" destOrd="0" parTransId="{57824DE4-3178-4E96-B95E-1202C422C4EE}" sibTransId="{132432BE-DADB-4ECD-A3BA-3399D81B254B}"/>
    <dgm:cxn modelId="{75CDE22F-23B0-43A1-B943-5A4520C9E419}" type="presOf" srcId="{9240613B-E5E1-4EAA-8755-784167A096A6}" destId="{2695873C-CFA7-4088-AB21-6F966CA1B215}" srcOrd="0" destOrd="0" presId="urn:microsoft.com/office/officeart/2008/layout/VerticalCurvedList"/>
    <dgm:cxn modelId="{577100AC-7C68-46AA-B8F0-0F6591215631}" type="presOf" srcId="{F50EA9ED-5ABC-45F8-995E-0D9DA2082A71}" destId="{FE38C199-B28A-42D9-9C19-F44D157C4851}" srcOrd="0" destOrd="0" presId="urn:microsoft.com/office/officeart/2008/layout/VerticalCurvedList"/>
    <dgm:cxn modelId="{3A217405-B4FF-4890-8E69-BEC1D626208B}" type="presOf" srcId="{96EDFA36-A81B-471D-AE0F-4E2EF3E271E7}" destId="{A7B594FE-E455-493E-A3E9-6431F4357053}" srcOrd="0" destOrd="0" presId="urn:microsoft.com/office/officeart/2008/layout/VerticalCurvedList"/>
    <dgm:cxn modelId="{00F3C765-894B-4C61-85F1-F128301F92C7}" srcId="{9240613B-E5E1-4EAA-8755-784167A096A6}" destId="{96EDFA36-A81B-471D-AE0F-4E2EF3E271E7}" srcOrd="2" destOrd="0" parTransId="{B2E90B63-1C5A-4477-BAFA-757F8FB38258}" sibTransId="{B9F647DA-7B52-4DE1-97CE-95591C5EC554}"/>
    <dgm:cxn modelId="{A4C8D624-E469-4FD1-A0A9-1732E85C8F32}" srcId="{9240613B-E5E1-4EAA-8755-784167A096A6}" destId="{7BEA20F0-FD66-4013-8D41-9A5E4874036C}" srcOrd="0" destOrd="0" parTransId="{EDE66654-0466-460A-8AF9-D27EE22FC880}" sibTransId="{3D696F8E-DD70-428D-BCE7-ECDE2DE0BF7A}"/>
    <dgm:cxn modelId="{6C45B6D3-5FC5-4356-A3E0-76064F937551}" type="presOf" srcId="{3D696F8E-DD70-428D-BCE7-ECDE2DE0BF7A}" destId="{52AA4769-FB0C-44A5-8E97-D2C996BCD927}" srcOrd="0" destOrd="0" presId="urn:microsoft.com/office/officeart/2008/layout/VerticalCurvedList"/>
    <dgm:cxn modelId="{1ADBAABD-9B64-4212-939B-7E79417125DE}" type="presOf" srcId="{7BEA20F0-FD66-4013-8D41-9A5E4874036C}" destId="{6E65E7CB-7201-43E9-B4ED-D240778931CB}" srcOrd="0" destOrd="0" presId="urn:microsoft.com/office/officeart/2008/layout/VerticalCurvedList"/>
    <dgm:cxn modelId="{DF36D597-D79B-42B6-903C-1566473189B6}" type="presParOf" srcId="{2695873C-CFA7-4088-AB21-6F966CA1B215}" destId="{52182BCE-802E-4208-A914-7150ACF0340F}" srcOrd="0" destOrd="0" presId="urn:microsoft.com/office/officeart/2008/layout/VerticalCurvedList"/>
    <dgm:cxn modelId="{CE0FA408-DE9F-48E8-AFB4-528F6C388703}" type="presParOf" srcId="{52182BCE-802E-4208-A914-7150ACF0340F}" destId="{395A6C20-E02A-4D2B-95E5-ED0434523C7D}" srcOrd="0" destOrd="0" presId="urn:microsoft.com/office/officeart/2008/layout/VerticalCurvedList"/>
    <dgm:cxn modelId="{3B0005B1-A0A4-4080-9F27-B9FE7DB2B407}" type="presParOf" srcId="{395A6C20-E02A-4D2B-95E5-ED0434523C7D}" destId="{12936198-1A1E-49A8-B8F4-D8856F09991C}" srcOrd="0" destOrd="0" presId="urn:microsoft.com/office/officeart/2008/layout/VerticalCurvedList"/>
    <dgm:cxn modelId="{6F326D34-D38E-427C-964F-5B2B42D5BFCA}" type="presParOf" srcId="{395A6C20-E02A-4D2B-95E5-ED0434523C7D}" destId="{52AA4769-FB0C-44A5-8E97-D2C996BCD927}" srcOrd="1" destOrd="0" presId="urn:microsoft.com/office/officeart/2008/layout/VerticalCurvedList"/>
    <dgm:cxn modelId="{4AAF4F78-09CE-4318-8A11-CCD053BBC028}" type="presParOf" srcId="{395A6C20-E02A-4D2B-95E5-ED0434523C7D}" destId="{0BA2DBA6-F519-4341-8E8F-5FBE0ECE623F}" srcOrd="2" destOrd="0" presId="urn:microsoft.com/office/officeart/2008/layout/VerticalCurvedList"/>
    <dgm:cxn modelId="{3CA3CB7A-6699-482E-B017-7982A91D6211}" type="presParOf" srcId="{395A6C20-E02A-4D2B-95E5-ED0434523C7D}" destId="{36B1DB83-0D1B-493B-A70B-5809DD21425B}" srcOrd="3" destOrd="0" presId="urn:microsoft.com/office/officeart/2008/layout/VerticalCurvedList"/>
    <dgm:cxn modelId="{91C9F09A-CBB0-4921-8966-566600CC7DF1}" type="presParOf" srcId="{52182BCE-802E-4208-A914-7150ACF0340F}" destId="{6E65E7CB-7201-43E9-B4ED-D240778931CB}" srcOrd="1" destOrd="0" presId="urn:microsoft.com/office/officeart/2008/layout/VerticalCurvedList"/>
    <dgm:cxn modelId="{D6BB3B19-55DC-476C-8835-A564EE155E83}" type="presParOf" srcId="{52182BCE-802E-4208-A914-7150ACF0340F}" destId="{A1E58928-ECFC-4D14-A0B1-3B6944BB2AF7}" srcOrd="2" destOrd="0" presId="urn:microsoft.com/office/officeart/2008/layout/VerticalCurvedList"/>
    <dgm:cxn modelId="{2A5B4867-543C-4165-BCF3-A12CB67F2894}" type="presParOf" srcId="{A1E58928-ECFC-4D14-A0B1-3B6944BB2AF7}" destId="{8040B18C-AC0C-4D06-80ED-E4A8D90F80DB}" srcOrd="0" destOrd="0" presId="urn:microsoft.com/office/officeart/2008/layout/VerticalCurvedList"/>
    <dgm:cxn modelId="{C5E8007C-0E1B-486C-8796-1FCDDCDB3813}" type="presParOf" srcId="{52182BCE-802E-4208-A914-7150ACF0340F}" destId="{FE38C199-B28A-42D9-9C19-F44D157C4851}" srcOrd="3" destOrd="0" presId="urn:microsoft.com/office/officeart/2008/layout/VerticalCurvedList"/>
    <dgm:cxn modelId="{67846B79-502C-41FD-BDD0-2B9384BD9D77}" type="presParOf" srcId="{52182BCE-802E-4208-A914-7150ACF0340F}" destId="{6B50A8F3-BED3-41AD-A553-07ECD8F400D9}" srcOrd="4" destOrd="0" presId="urn:microsoft.com/office/officeart/2008/layout/VerticalCurvedList"/>
    <dgm:cxn modelId="{EE332F26-582C-4673-B01D-BB15A3909A51}" type="presParOf" srcId="{6B50A8F3-BED3-41AD-A553-07ECD8F400D9}" destId="{886F691F-BC04-434A-A1CF-96E2A7BFD3FB}" srcOrd="0" destOrd="0" presId="urn:microsoft.com/office/officeart/2008/layout/VerticalCurvedList"/>
    <dgm:cxn modelId="{8E370D0E-AC99-44A8-B4D6-E9272F902025}" type="presParOf" srcId="{52182BCE-802E-4208-A914-7150ACF0340F}" destId="{A7B594FE-E455-493E-A3E9-6431F4357053}" srcOrd="5" destOrd="0" presId="urn:microsoft.com/office/officeart/2008/layout/VerticalCurvedList"/>
    <dgm:cxn modelId="{ED1B5152-A4DF-4B87-8125-0BC3BA0F0936}" type="presParOf" srcId="{52182BCE-802E-4208-A914-7150ACF0340F}" destId="{D22FB976-DF28-47F8-B8E8-3BB899CCE420}" srcOrd="6" destOrd="0" presId="urn:microsoft.com/office/officeart/2008/layout/VerticalCurvedList"/>
    <dgm:cxn modelId="{A63DE59E-F6BA-4F8F-8FD5-3984FF315470}" type="presParOf" srcId="{D22FB976-DF28-47F8-B8E8-3BB899CCE420}" destId="{0B5BAF2A-25D2-4E44-89CD-55111F2E4B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1DD76-B35E-417C-8599-F91945E15F2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097BB-9D14-420F-9AD5-506213196417}">
      <dgm:prSet/>
      <dgm:spPr/>
      <dgm:t>
        <a:bodyPr/>
        <a:lstStyle/>
        <a:p>
          <a:r>
            <a:rPr lang="en-US" b="1" dirty="0" smtClean="0"/>
            <a:t>Medo is a medication alert application used for giving alerts to aged peoples to remind of about their intake of medicines</a:t>
          </a:r>
        </a:p>
      </dgm:t>
    </dgm:pt>
    <dgm:pt modelId="{A3F9367C-B387-41D3-94FB-0E99075F73D5}" type="parTrans" cxnId="{E71AD957-F413-4F52-BE89-B1C19F892387}">
      <dgm:prSet/>
      <dgm:spPr/>
      <dgm:t>
        <a:bodyPr/>
        <a:lstStyle/>
        <a:p>
          <a:endParaRPr lang="en-US"/>
        </a:p>
      </dgm:t>
    </dgm:pt>
    <dgm:pt modelId="{7F6CC55F-45CC-443B-B4BD-6828AED0E7D5}" type="sibTrans" cxnId="{E71AD957-F413-4F52-BE89-B1C19F892387}">
      <dgm:prSet/>
      <dgm:spPr/>
      <dgm:t>
        <a:bodyPr/>
        <a:lstStyle/>
        <a:p>
          <a:endParaRPr lang="en-US"/>
        </a:p>
      </dgm:t>
    </dgm:pt>
    <dgm:pt modelId="{1153404E-56D2-40FD-83C5-2BEA77B5886B}">
      <dgm:prSet/>
      <dgm:spPr/>
      <dgm:t>
        <a:bodyPr/>
        <a:lstStyle/>
        <a:p>
          <a:r>
            <a:rPr lang="en-US" b="1" dirty="0" smtClean="0"/>
            <a:t>The</a:t>
          </a:r>
          <a:r>
            <a:rPr lang="en-US" b="1" baseline="0" dirty="0" smtClean="0"/>
            <a:t> Application gives a text to Speech description reminder  about their  medicine as prescribed by the doctor</a:t>
          </a:r>
          <a:endParaRPr lang="en-US" b="1" dirty="0" smtClean="0"/>
        </a:p>
      </dgm:t>
    </dgm:pt>
    <dgm:pt modelId="{22670AAE-B439-416B-918B-839AA22ACF09}" type="parTrans" cxnId="{30BE09D8-CE06-46E2-B727-5865274C74E9}">
      <dgm:prSet/>
      <dgm:spPr/>
      <dgm:t>
        <a:bodyPr/>
        <a:lstStyle/>
        <a:p>
          <a:endParaRPr lang="en-US"/>
        </a:p>
      </dgm:t>
    </dgm:pt>
    <dgm:pt modelId="{746755B1-7401-4FA6-BF05-BF96A37471A4}" type="sibTrans" cxnId="{30BE09D8-CE06-46E2-B727-5865274C74E9}">
      <dgm:prSet/>
      <dgm:spPr/>
      <dgm:t>
        <a:bodyPr/>
        <a:lstStyle/>
        <a:p>
          <a:endParaRPr lang="en-US"/>
        </a:p>
      </dgm:t>
    </dgm:pt>
    <dgm:pt modelId="{E75A5CE2-E766-42A7-B410-9BFEBBC78038}">
      <dgm:prSet/>
      <dgm:spPr/>
      <dgm:t>
        <a:bodyPr/>
        <a:lstStyle/>
        <a:p>
          <a:r>
            <a:rPr lang="en-US" b="1" dirty="0" smtClean="0"/>
            <a:t>The App is compatible with all Android version above 4.0 &amp; it can also made compatible with wearable  devices</a:t>
          </a:r>
          <a:endParaRPr lang="en-US" dirty="0"/>
        </a:p>
      </dgm:t>
    </dgm:pt>
    <dgm:pt modelId="{39D36A57-71E4-4C29-B418-E63022483697}" type="parTrans" cxnId="{532F346E-D7A1-4B68-8AA4-4F91184F4166}">
      <dgm:prSet/>
      <dgm:spPr/>
      <dgm:t>
        <a:bodyPr/>
        <a:lstStyle/>
        <a:p>
          <a:endParaRPr lang="en-US"/>
        </a:p>
      </dgm:t>
    </dgm:pt>
    <dgm:pt modelId="{E908B82B-0EAF-49B8-9626-1D387A6BF0C9}" type="sibTrans" cxnId="{532F346E-D7A1-4B68-8AA4-4F91184F4166}">
      <dgm:prSet/>
      <dgm:spPr/>
      <dgm:t>
        <a:bodyPr/>
        <a:lstStyle/>
        <a:p>
          <a:endParaRPr lang="en-US"/>
        </a:p>
      </dgm:t>
    </dgm:pt>
    <dgm:pt modelId="{327A903B-94C6-476C-B555-C1D316061FC6}" type="pres">
      <dgm:prSet presAssocID="{BEE1DD76-B35E-417C-8599-F91945E15F2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54E02BC-A9F0-4C7F-96C5-E1B5339F311A}" type="pres">
      <dgm:prSet presAssocID="{BEE1DD76-B35E-417C-8599-F91945E15F27}" presName="Name1" presStyleCnt="0"/>
      <dgm:spPr/>
      <dgm:t>
        <a:bodyPr/>
        <a:lstStyle/>
        <a:p>
          <a:endParaRPr lang="en-US"/>
        </a:p>
      </dgm:t>
    </dgm:pt>
    <dgm:pt modelId="{9AA63E7E-2BD3-4994-99F2-81F7D4BDA959}" type="pres">
      <dgm:prSet presAssocID="{BEE1DD76-B35E-417C-8599-F91945E15F27}" presName="cycle" presStyleCnt="0"/>
      <dgm:spPr/>
      <dgm:t>
        <a:bodyPr/>
        <a:lstStyle/>
        <a:p>
          <a:endParaRPr lang="en-US"/>
        </a:p>
      </dgm:t>
    </dgm:pt>
    <dgm:pt modelId="{056DD6F1-1A50-4EDB-8E64-DF978D261C4D}" type="pres">
      <dgm:prSet presAssocID="{BEE1DD76-B35E-417C-8599-F91945E15F27}" presName="srcNode" presStyleLbl="node1" presStyleIdx="0" presStyleCnt="3"/>
      <dgm:spPr/>
      <dgm:t>
        <a:bodyPr/>
        <a:lstStyle/>
        <a:p>
          <a:endParaRPr lang="en-US"/>
        </a:p>
      </dgm:t>
    </dgm:pt>
    <dgm:pt modelId="{CE7F421A-D288-4967-BC05-3DCB2808CD43}" type="pres">
      <dgm:prSet presAssocID="{BEE1DD76-B35E-417C-8599-F91945E15F27}" presName="conn" presStyleLbl="parChTrans1D2" presStyleIdx="0" presStyleCnt="1"/>
      <dgm:spPr/>
      <dgm:t>
        <a:bodyPr/>
        <a:lstStyle/>
        <a:p>
          <a:endParaRPr lang="en-US"/>
        </a:p>
      </dgm:t>
    </dgm:pt>
    <dgm:pt modelId="{CEEE8B2F-3790-44C5-82A4-A7309040817A}" type="pres">
      <dgm:prSet presAssocID="{BEE1DD76-B35E-417C-8599-F91945E15F27}" presName="extraNode" presStyleLbl="node1" presStyleIdx="0" presStyleCnt="3"/>
      <dgm:spPr/>
      <dgm:t>
        <a:bodyPr/>
        <a:lstStyle/>
        <a:p>
          <a:endParaRPr lang="en-US"/>
        </a:p>
      </dgm:t>
    </dgm:pt>
    <dgm:pt modelId="{7959E2F8-EBC1-4089-A0D2-578EB213D343}" type="pres">
      <dgm:prSet presAssocID="{BEE1DD76-B35E-417C-8599-F91945E15F27}" presName="dstNode" presStyleLbl="node1" presStyleIdx="0" presStyleCnt="3"/>
      <dgm:spPr/>
      <dgm:t>
        <a:bodyPr/>
        <a:lstStyle/>
        <a:p>
          <a:endParaRPr lang="en-US"/>
        </a:p>
      </dgm:t>
    </dgm:pt>
    <dgm:pt modelId="{046A4DA1-F039-47BD-ADB4-28B7BF481AE7}" type="pres">
      <dgm:prSet presAssocID="{81F097BB-9D14-420F-9AD5-5062131964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982E9-1934-4385-8C8F-BD6A41B4A23E}" type="pres">
      <dgm:prSet presAssocID="{81F097BB-9D14-420F-9AD5-506213196417}" presName="accent_1" presStyleCnt="0"/>
      <dgm:spPr/>
      <dgm:t>
        <a:bodyPr/>
        <a:lstStyle/>
        <a:p>
          <a:endParaRPr lang="en-US"/>
        </a:p>
      </dgm:t>
    </dgm:pt>
    <dgm:pt modelId="{2B2298EF-8CFB-46F2-BA97-FCB406B55E47}" type="pres">
      <dgm:prSet presAssocID="{81F097BB-9D14-420F-9AD5-506213196417}" presName="accentRepeatNode" presStyleLbl="solidFgAcc1" presStyleIdx="0" presStyleCnt="3" custLinFactNeighborX="3720"/>
      <dgm:spPr/>
      <dgm:t>
        <a:bodyPr/>
        <a:lstStyle/>
        <a:p>
          <a:endParaRPr lang="en-US"/>
        </a:p>
      </dgm:t>
    </dgm:pt>
    <dgm:pt modelId="{51F21A68-B7AA-4C42-AA05-7CA06B7D935D}" type="pres">
      <dgm:prSet presAssocID="{1153404E-56D2-40FD-83C5-2BEA77B5886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1C882-60FE-4908-8F9A-325A7FD5E080}" type="pres">
      <dgm:prSet presAssocID="{1153404E-56D2-40FD-83C5-2BEA77B5886B}" presName="accent_2" presStyleCnt="0"/>
      <dgm:spPr/>
      <dgm:t>
        <a:bodyPr/>
        <a:lstStyle/>
        <a:p>
          <a:endParaRPr lang="en-US"/>
        </a:p>
      </dgm:t>
    </dgm:pt>
    <dgm:pt modelId="{C1CC90B6-531D-470B-8A98-9EF3859B1EC9}" type="pres">
      <dgm:prSet presAssocID="{1153404E-56D2-40FD-83C5-2BEA77B5886B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A2E6929C-9417-4142-B72A-FE46265E9DEE}" type="pres">
      <dgm:prSet presAssocID="{E75A5CE2-E766-42A7-B410-9BFEBBC7803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6A2C5-97A9-425A-89E9-9A865F1AEA1F}" type="pres">
      <dgm:prSet presAssocID="{E75A5CE2-E766-42A7-B410-9BFEBBC78038}" presName="accent_3" presStyleCnt="0"/>
      <dgm:spPr/>
      <dgm:t>
        <a:bodyPr/>
        <a:lstStyle/>
        <a:p>
          <a:endParaRPr lang="en-US"/>
        </a:p>
      </dgm:t>
    </dgm:pt>
    <dgm:pt modelId="{BABCDFA5-FD85-4703-BFAF-D6456CE13C11}" type="pres">
      <dgm:prSet presAssocID="{E75A5CE2-E766-42A7-B410-9BFEBBC78038}" presName="accentRepeatNode" presStyleLbl="solidFgAcc1" presStyleIdx="2" presStyleCnt="3" custLinFactNeighborX="-6193" custLinFactNeighborY="8259"/>
      <dgm:spPr/>
      <dgm:t>
        <a:bodyPr/>
        <a:lstStyle/>
        <a:p>
          <a:endParaRPr lang="en-US"/>
        </a:p>
      </dgm:t>
    </dgm:pt>
  </dgm:ptLst>
  <dgm:cxnLst>
    <dgm:cxn modelId="{532F346E-D7A1-4B68-8AA4-4F91184F4166}" srcId="{BEE1DD76-B35E-417C-8599-F91945E15F27}" destId="{E75A5CE2-E766-42A7-B410-9BFEBBC78038}" srcOrd="2" destOrd="0" parTransId="{39D36A57-71E4-4C29-B418-E63022483697}" sibTransId="{E908B82B-0EAF-49B8-9626-1D387A6BF0C9}"/>
    <dgm:cxn modelId="{30BE09D8-CE06-46E2-B727-5865274C74E9}" srcId="{BEE1DD76-B35E-417C-8599-F91945E15F27}" destId="{1153404E-56D2-40FD-83C5-2BEA77B5886B}" srcOrd="1" destOrd="0" parTransId="{22670AAE-B439-416B-918B-839AA22ACF09}" sibTransId="{746755B1-7401-4FA6-BF05-BF96A37471A4}"/>
    <dgm:cxn modelId="{E71AD957-F413-4F52-BE89-B1C19F892387}" srcId="{BEE1DD76-B35E-417C-8599-F91945E15F27}" destId="{81F097BB-9D14-420F-9AD5-506213196417}" srcOrd="0" destOrd="0" parTransId="{A3F9367C-B387-41D3-94FB-0E99075F73D5}" sibTransId="{7F6CC55F-45CC-443B-B4BD-6828AED0E7D5}"/>
    <dgm:cxn modelId="{018DC5FF-2E6D-41F5-BC8D-793510CCCB0F}" type="presOf" srcId="{BEE1DD76-B35E-417C-8599-F91945E15F27}" destId="{327A903B-94C6-476C-B555-C1D316061FC6}" srcOrd="0" destOrd="0" presId="urn:microsoft.com/office/officeart/2008/layout/VerticalCurvedList"/>
    <dgm:cxn modelId="{9B09CFBB-15FA-4DC2-A38E-7E2872B8BD5A}" type="presOf" srcId="{7F6CC55F-45CC-443B-B4BD-6828AED0E7D5}" destId="{CE7F421A-D288-4967-BC05-3DCB2808CD43}" srcOrd="0" destOrd="0" presId="urn:microsoft.com/office/officeart/2008/layout/VerticalCurvedList"/>
    <dgm:cxn modelId="{52A5EC46-1CC9-460D-B799-32661027EB3B}" type="presOf" srcId="{E75A5CE2-E766-42A7-B410-9BFEBBC78038}" destId="{A2E6929C-9417-4142-B72A-FE46265E9DEE}" srcOrd="0" destOrd="0" presId="urn:microsoft.com/office/officeart/2008/layout/VerticalCurvedList"/>
    <dgm:cxn modelId="{9F372380-4880-4ED2-832B-86AB08D521D3}" type="presOf" srcId="{81F097BB-9D14-420F-9AD5-506213196417}" destId="{046A4DA1-F039-47BD-ADB4-28B7BF481AE7}" srcOrd="0" destOrd="0" presId="urn:microsoft.com/office/officeart/2008/layout/VerticalCurvedList"/>
    <dgm:cxn modelId="{C5F336C3-B4FD-4287-AD34-3B8AC3680F0C}" type="presOf" srcId="{1153404E-56D2-40FD-83C5-2BEA77B5886B}" destId="{51F21A68-B7AA-4C42-AA05-7CA06B7D935D}" srcOrd="0" destOrd="0" presId="urn:microsoft.com/office/officeart/2008/layout/VerticalCurvedList"/>
    <dgm:cxn modelId="{F764D38F-ADD7-49D5-9FE0-E21C1BD4CB03}" type="presParOf" srcId="{327A903B-94C6-476C-B555-C1D316061FC6}" destId="{154E02BC-A9F0-4C7F-96C5-E1B5339F311A}" srcOrd="0" destOrd="0" presId="urn:microsoft.com/office/officeart/2008/layout/VerticalCurvedList"/>
    <dgm:cxn modelId="{44B245E6-4583-42B1-B907-758B1FD3C4C6}" type="presParOf" srcId="{154E02BC-A9F0-4C7F-96C5-E1B5339F311A}" destId="{9AA63E7E-2BD3-4994-99F2-81F7D4BDA959}" srcOrd="0" destOrd="0" presId="urn:microsoft.com/office/officeart/2008/layout/VerticalCurvedList"/>
    <dgm:cxn modelId="{19DFB200-E077-4921-B856-268CCAF453BF}" type="presParOf" srcId="{9AA63E7E-2BD3-4994-99F2-81F7D4BDA959}" destId="{056DD6F1-1A50-4EDB-8E64-DF978D261C4D}" srcOrd="0" destOrd="0" presId="urn:microsoft.com/office/officeart/2008/layout/VerticalCurvedList"/>
    <dgm:cxn modelId="{0361D57E-A0AD-4C1C-B3C6-3A81FC5C6E50}" type="presParOf" srcId="{9AA63E7E-2BD3-4994-99F2-81F7D4BDA959}" destId="{CE7F421A-D288-4967-BC05-3DCB2808CD43}" srcOrd="1" destOrd="0" presId="urn:microsoft.com/office/officeart/2008/layout/VerticalCurvedList"/>
    <dgm:cxn modelId="{2A9FE105-5273-4FD9-B250-48F29158F7BC}" type="presParOf" srcId="{9AA63E7E-2BD3-4994-99F2-81F7D4BDA959}" destId="{CEEE8B2F-3790-44C5-82A4-A7309040817A}" srcOrd="2" destOrd="0" presId="urn:microsoft.com/office/officeart/2008/layout/VerticalCurvedList"/>
    <dgm:cxn modelId="{EC222643-56E8-4552-8C5A-7A7CE0955B35}" type="presParOf" srcId="{9AA63E7E-2BD3-4994-99F2-81F7D4BDA959}" destId="{7959E2F8-EBC1-4089-A0D2-578EB213D343}" srcOrd="3" destOrd="0" presId="urn:microsoft.com/office/officeart/2008/layout/VerticalCurvedList"/>
    <dgm:cxn modelId="{58153B6C-7877-4267-921F-A948E8A9E10B}" type="presParOf" srcId="{154E02BC-A9F0-4C7F-96C5-E1B5339F311A}" destId="{046A4DA1-F039-47BD-ADB4-28B7BF481AE7}" srcOrd="1" destOrd="0" presId="urn:microsoft.com/office/officeart/2008/layout/VerticalCurvedList"/>
    <dgm:cxn modelId="{39FCF95A-CE03-43F8-AA96-088E84800382}" type="presParOf" srcId="{154E02BC-A9F0-4C7F-96C5-E1B5339F311A}" destId="{C73982E9-1934-4385-8C8F-BD6A41B4A23E}" srcOrd="2" destOrd="0" presId="urn:microsoft.com/office/officeart/2008/layout/VerticalCurvedList"/>
    <dgm:cxn modelId="{9E335A74-8C6F-429D-806F-B590DB7BB33F}" type="presParOf" srcId="{C73982E9-1934-4385-8C8F-BD6A41B4A23E}" destId="{2B2298EF-8CFB-46F2-BA97-FCB406B55E47}" srcOrd="0" destOrd="0" presId="urn:microsoft.com/office/officeart/2008/layout/VerticalCurvedList"/>
    <dgm:cxn modelId="{E7259C6D-9BA6-4234-9B7F-F853BC07A4DA}" type="presParOf" srcId="{154E02BC-A9F0-4C7F-96C5-E1B5339F311A}" destId="{51F21A68-B7AA-4C42-AA05-7CA06B7D935D}" srcOrd="3" destOrd="0" presId="urn:microsoft.com/office/officeart/2008/layout/VerticalCurvedList"/>
    <dgm:cxn modelId="{C1DE390A-CC8F-4428-82AA-5936C0A64F59}" type="presParOf" srcId="{154E02BC-A9F0-4C7F-96C5-E1B5339F311A}" destId="{4B61C882-60FE-4908-8F9A-325A7FD5E080}" srcOrd="4" destOrd="0" presId="urn:microsoft.com/office/officeart/2008/layout/VerticalCurvedList"/>
    <dgm:cxn modelId="{6811E8E2-877D-4A1D-8D79-B62CD50FD820}" type="presParOf" srcId="{4B61C882-60FE-4908-8F9A-325A7FD5E080}" destId="{C1CC90B6-531D-470B-8A98-9EF3859B1EC9}" srcOrd="0" destOrd="0" presId="urn:microsoft.com/office/officeart/2008/layout/VerticalCurvedList"/>
    <dgm:cxn modelId="{E8334631-35AD-45C7-8A7C-4C65E1896FC9}" type="presParOf" srcId="{154E02BC-A9F0-4C7F-96C5-E1B5339F311A}" destId="{A2E6929C-9417-4142-B72A-FE46265E9DEE}" srcOrd="5" destOrd="0" presId="urn:microsoft.com/office/officeart/2008/layout/VerticalCurvedList"/>
    <dgm:cxn modelId="{C0F95645-FBE6-494B-B64A-10FDA19A94EB}" type="presParOf" srcId="{154E02BC-A9F0-4C7F-96C5-E1B5339F311A}" destId="{2AA6A2C5-97A9-425A-89E9-9A865F1AEA1F}" srcOrd="6" destOrd="0" presId="urn:microsoft.com/office/officeart/2008/layout/VerticalCurvedList"/>
    <dgm:cxn modelId="{67008807-C934-4ECF-8074-F642106868E4}" type="presParOf" srcId="{2AA6A2C5-97A9-425A-89E9-9A865F1AEA1F}" destId="{BABCDFA5-FD85-4703-BFAF-D6456CE13C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C079E-D652-448D-AAD4-9CC6917A883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76BD18-D023-457B-A70E-DFF7377A2924}">
      <dgm:prSet phldrT="[Text]"/>
      <dgm:spPr/>
      <dgm:t>
        <a:bodyPr/>
        <a:lstStyle/>
        <a:p>
          <a:r>
            <a:rPr lang="en-US" b="1" i="0" dirty="0" smtClean="0"/>
            <a:t>Big buttons and text fields make the App very easy to use.</a:t>
          </a:r>
          <a:endParaRPr lang="en-US" b="1" dirty="0"/>
        </a:p>
      </dgm:t>
    </dgm:pt>
    <dgm:pt modelId="{5AB1ADBD-0C9E-4E0A-ADE2-967587F7FA29}" type="parTrans" cxnId="{9881DE55-449C-4142-B510-0F37D4981ACB}">
      <dgm:prSet/>
      <dgm:spPr/>
      <dgm:t>
        <a:bodyPr/>
        <a:lstStyle/>
        <a:p>
          <a:endParaRPr lang="en-US"/>
        </a:p>
      </dgm:t>
    </dgm:pt>
    <dgm:pt modelId="{6BD7F040-29FB-4F7D-B272-CAAA802F6FA3}" type="sibTrans" cxnId="{9881DE55-449C-4142-B510-0F37D4981ACB}">
      <dgm:prSet/>
      <dgm:spPr/>
      <dgm:t>
        <a:bodyPr/>
        <a:lstStyle/>
        <a:p>
          <a:endParaRPr lang="en-US"/>
        </a:p>
      </dgm:t>
    </dgm:pt>
    <dgm:pt modelId="{9C6DCCAE-C244-4D73-97B8-69EF2AAA0E16}">
      <dgm:prSet/>
      <dgm:spPr/>
      <dgm:t>
        <a:bodyPr/>
        <a:lstStyle/>
        <a:p>
          <a:r>
            <a:rPr lang="en-US" b="1" i="0" dirty="0" smtClean="0"/>
            <a:t>The App could be use by everyone but is especially prepared for aged people</a:t>
          </a:r>
          <a:endParaRPr lang="en-US" b="1" dirty="0"/>
        </a:p>
      </dgm:t>
    </dgm:pt>
    <dgm:pt modelId="{483EA5A6-662F-458A-8705-89FF65FD7B32}" type="parTrans" cxnId="{3E810E50-DD88-4351-9857-5152A2E63128}">
      <dgm:prSet/>
      <dgm:spPr/>
      <dgm:t>
        <a:bodyPr/>
        <a:lstStyle/>
        <a:p>
          <a:endParaRPr lang="en-US"/>
        </a:p>
      </dgm:t>
    </dgm:pt>
    <dgm:pt modelId="{F56BC4FE-8428-4FA5-8623-5F0FBFA523CB}" type="sibTrans" cxnId="{3E810E50-DD88-4351-9857-5152A2E63128}">
      <dgm:prSet/>
      <dgm:spPr/>
      <dgm:t>
        <a:bodyPr/>
        <a:lstStyle/>
        <a:p>
          <a:endParaRPr lang="en-US"/>
        </a:p>
      </dgm:t>
    </dgm:pt>
    <dgm:pt modelId="{6A7FE34E-2E3A-4B16-BAAD-5C383DC839AD}">
      <dgm:prSet/>
      <dgm:spPr/>
      <dgm:t>
        <a:bodyPr/>
        <a:lstStyle/>
        <a:p>
          <a:r>
            <a:rPr lang="en-US" b="1" i="0" dirty="0" smtClean="0"/>
            <a:t>Define as many medicines as they need &amp; text to speech feature will help person with sight disability</a:t>
          </a:r>
          <a:endParaRPr lang="en-US" b="1" dirty="0"/>
        </a:p>
      </dgm:t>
    </dgm:pt>
    <dgm:pt modelId="{E88AF231-B29D-4F42-B830-852A9FE719FF}" type="parTrans" cxnId="{90A9D1D1-8095-4848-84D2-FFDC6B92F7D4}">
      <dgm:prSet/>
      <dgm:spPr/>
      <dgm:t>
        <a:bodyPr/>
        <a:lstStyle/>
        <a:p>
          <a:endParaRPr lang="en-US"/>
        </a:p>
      </dgm:t>
    </dgm:pt>
    <dgm:pt modelId="{64EE80A3-BC88-43AE-96B8-0A9233B4650A}" type="sibTrans" cxnId="{90A9D1D1-8095-4848-84D2-FFDC6B92F7D4}">
      <dgm:prSet/>
      <dgm:spPr/>
      <dgm:t>
        <a:bodyPr/>
        <a:lstStyle/>
        <a:p>
          <a:endParaRPr lang="en-US"/>
        </a:p>
      </dgm:t>
    </dgm:pt>
    <dgm:pt modelId="{D7566945-0531-478A-8899-ADB4062A9096}">
      <dgm:prSet/>
      <dgm:spPr/>
      <dgm:t>
        <a:bodyPr/>
        <a:lstStyle/>
        <a:p>
          <a:r>
            <a:rPr lang="en-US" b="1" i="0" dirty="0" smtClean="0"/>
            <a:t>They can also add a description about each of their medicines.</a:t>
          </a:r>
          <a:endParaRPr lang="en-US" b="1" dirty="0"/>
        </a:p>
      </dgm:t>
    </dgm:pt>
    <dgm:pt modelId="{CCF9B6C7-569F-4DB0-AD33-09AEF6D2691E}" type="parTrans" cxnId="{6B46AC20-B766-4EF7-92B4-E746BABA3FA4}">
      <dgm:prSet/>
      <dgm:spPr/>
      <dgm:t>
        <a:bodyPr/>
        <a:lstStyle/>
        <a:p>
          <a:endParaRPr lang="en-US"/>
        </a:p>
      </dgm:t>
    </dgm:pt>
    <dgm:pt modelId="{E30B596C-A8D1-4CCC-8EA5-7DACD44506E3}" type="sibTrans" cxnId="{6B46AC20-B766-4EF7-92B4-E746BABA3FA4}">
      <dgm:prSet/>
      <dgm:spPr/>
      <dgm:t>
        <a:bodyPr/>
        <a:lstStyle/>
        <a:p>
          <a:endParaRPr lang="en-US"/>
        </a:p>
      </dgm:t>
    </dgm:pt>
    <dgm:pt modelId="{C516137F-F852-4616-801B-6058E02FEF26}" type="pres">
      <dgm:prSet presAssocID="{3D6C079E-D652-448D-AAD4-9CC6917A883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5158287-25DC-4F2B-9787-C804B6C74CCC}" type="pres">
      <dgm:prSet presAssocID="{3D6C079E-D652-448D-AAD4-9CC6917A883D}" presName="Name1" presStyleCnt="0"/>
      <dgm:spPr/>
    </dgm:pt>
    <dgm:pt modelId="{B2FAB740-126E-4AAF-83EF-291495F0E3CF}" type="pres">
      <dgm:prSet presAssocID="{3D6C079E-D652-448D-AAD4-9CC6917A883D}" presName="cycle" presStyleCnt="0"/>
      <dgm:spPr/>
    </dgm:pt>
    <dgm:pt modelId="{D861A22E-20DA-4AEA-A000-DD3C44476AF7}" type="pres">
      <dgm:prSet presAssocID="{3D6C079E-D652-448D-AAD4-9CC6917A883D}" presName="srcNode" presStyleLbl="node1" presStyleIdx="0" presStyleCnt="4"/>
      <dgm:spPr/>
    </dgm:pt>
    <dgm:pt modelId="{4B41000A-16DE-4806-AD13-3E79FBBB0B1A}" type="pres">
      <dgm:prSet presAssocID="{3D6C079E-D652-448D-AAD4-9CC6917A883D}" presName="conn" presStyleLbl="parChTrans1D2" presStyleIdx="0" presStyleCnt="1"/>
      <dgm:spPr/>
      <dgm:t>
        <a:bodyPr/>
        <a:lstStyle/>
        <a:p>
          <a:endParaRPr lang="en-US"/>
        </a:p>
      </dgm:t>
    </dgm:pt>
    <dgm:pt modelId="{AA5A6B93-BC9F-4D56-BDF3-0C54E3551051}" type="pres">
      <dgm:prSet presAssocID="{3D6C079E-D652-448D-AAD4-9CC6917A883D}" presName="extraNode" presStyleLbl="node1" presStyleIdx="0" presStyleCnt="4"/>
      <dgm:spPr/>
    </dgm:pt>
    <dgm:pt modelId="{A1CADA85-CE5A-442C-8563-49C16B939267}" type="pres">
      <dgm:prSet presAssocID="{3D6C079E-D652-448D-AAD4-9CC6917A883D}" presName="dstNode" presStyleLbl="node1" presStyleIdx="0" presStyleCnt="4"/>
      <dgm:spPr/>
    </dgm:pt>
    <dgm:pt modelId="{260C7B4C-6819-46DD-B279-9976CB543241}" type="pres">
      <dgm:prSet presAssocID="{9C6DCCAE-C244-4D73-97B8-69EF2AAA0E1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E4C62-9191-4C35-8DA6-6CD564C2A8A1}" type="pres">
      <dgm:prSet presAssocID="{9C6DCCAE-C244-4D73-97B8-69EF2AAA0E16}" presName="accent_1" presStyleCnt="0"/>
      <dgm:spPr/>
    </dgm:pt>
    <dgm:pt modelId="{3ECB3E29-FB0D-46FB-A39E-3641EB5D6549}" type="pres">
      <dgm:prSet presAssocID="{9C6DCCAE-C244-4D73-97B8-69EF2AAA0E16}" presName="accentRepeatNode" presStyleLbl="solidFgAcc1" presStyleIdx="0" presStyleCnt="4"/>
      <dgm:spPr/>
    </dgm:pt>
    <dgm:pt modelId="{BC9FCD84-770D-4251-969A-94B138F9183F}" type="pres">
      <dgm:prSet presAssocID="{5076BD18-D023-457B-A70E-DFF7377A292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71BE2-658A-4D2F-B6D5-1D09513E234B}" type="pres">
      <dgm:prSet presAssocID="{5076BD18-D023-457B-A70E-DFF7377A2924}" presName="accent_2" presStyleCnt="0"/>
      <dgm:spPr/>
    </dgm:pt>
    <dgm:pt modelId="{E4183087-726F-46EF-B2CE-A097A50475F3}" type="pres">
      <dgm:prSet presAssocID="{5076BD18-D023-457B-A70E-DFF7377A2924}" presName="accentRepeatNode" presStyleLbl="solidFgAcc1" presStyleIdx="1" presStyleCnt="4"/>
      <dgm:spPr/>
    </dgm:pt>
    <dgm:pt modelId="{22DE7CC0-4751-4268-BF2D-400753E4C1E8}" type="pres">
      <dgm:prSet presAssocID="{D7566945-0531-478A-8899-ADB4062A909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18D5B-EEDB-4565-82E0-8715182A5369}" type="pres">
      <dgm:prSet presAssocID="{D7566945-0531-478A-8899-ADB4062A9096}" presName="accent_3" presStyleCnt="0"/>
      <dgm:spPr/>
    </dgm:pt>
    <dgm:pt modelId="{3005CFC6-26ED-4AFE-9955-5C2D01FEF750}" type="pres">
      <dgm:prSet presAssocID="{D7566945-0531-478A-8899-ADB4062A9096}" presName="accentRepeatNode" presStyleLbl="solidFgAcc1" presStyleIdx="2" presStyleCnt="4"/>
      <dgm:spPr/>
    </dgm:pt>
    <dgm:pt modelId="{05F6B902-CB5F-4A8B-947B-9862D99086F1}" type="pres">
      <dgm:prSet presAssocID="{6A7FE34E-2E3A-4B16-BAAD-5C383DC839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3358B-E07C-43BA-A638-5E2D2CEE5ABB}" type="pres">
      <dgm:prSet presAssocID="{6A7FE34E-2E3A-4B16-BAAD-5C383DC839AD}" presName="accent_4" presStyleCnt="0"/>
      <dgm:spPr/>
    </dgm:pt>
    <dgm:pt modelId="{94EAA69B-E348-408D-B31C-2FCBCA84E0A7}" type="pres">
      <dgm:prSet presAssocID="{6A7FE34E-2E3A-4B16-BAAD-5C383DC839AD}" presName="accentRepeatNode" presStyleLbl="solidFgAcc1" presStyleIdx="3" presStyleCnt="4"/>
      <dgm:spPr/>
    </dgm:pt>
  </dgm:ptLst>
  <dgm:cxnLst>
    <dgm:cxn modelId="{90A9D1D1-8095-4848-84D2-FFDC6B92F7D4}" srcId="{3D6C079E-D652-448D-AAD4-9CC6917A883D}" destId="{6A7FE34E-2E3A-4B16-BAAD-5C383DC839AD}" srcOrd="3" destOrd="0" parTransId="{E88AF231-B29D-4F42-B830-852A9FE719FF}" sibTransId="{64EE80A3-BC88-43AE-96B8-0A9233B4650A}"/>
    <dgm:cxn modelId="{EAD75ACF-2E7A-451C-A6A2-EE41D65AD860}" type="presOf" srcId="{5076BD18-D023-457B-A70E-DFF7377A2924}" destId="{BC9FCD84-770D-4251-969A-94B138F9183F}" srcOrd="0" destOrd="0" presId="urn:microsoft.com/office/officeart/2008/layout/VerticalCurvedList"/>
    <dgm:cxn modelId="{9074C333-5DFF-40C6-9569-EF005F77D539}" type="presOf" srcId="{F56BC4FE-8428-4FA5-8623-5F0FBFA523CB}" destId="{4B41000A-16DE-4806-AD13-3E79FBBB0B1A}" srcOrd="0" destOrd="0" presId="urn:microsoft.com/office/officeart/2008/layout/VerticalCurvedList"/>
    <dgm:cxn modelId="{E72BD1FA-0973-475D-B2FA-86735CE87707}" type="presOf" srcId="{D7566945-0531-478A-8899-ADB4062A9096}" destId="{22DE7CC0-4751-4268-BF2D-400753E4C1E8}" srcOrd="0" destOrd="0" presId="urn:microsoft.com/office/officeart/2008/layout/VerticalCurvedList"/>
    <dgm:cxn modelId="{EF08572B-F0A8-42A1-878E-D1A3E4A55625}" type="presOf" srcId="{9C6DCCAE-C244-4D73-97B8-69EF2AAA0E16}" destId="{260C7B4C-6819-46DD-B279-9976CB543241}" srcOrd="0" destOrd="0" presId="urn:microsoft.com/office/officeart/2008/layout/VerticalCurvedList"/>
    <dgm:cxn modelId="{6B46AC20-B766-4EF7-92B4-E746BABA3FA4}" srcId="{3D6C079E-D652-448D-AAD4-9CC6917A883D}" destId="{D7566945-0531-478A-8899-ADB4062A9096}" srcOrd="2" destOrd="0" parTransId="{CCF9B6C7-569F-4DB0-AD33-09AEF6D2691E}" sibTransId="{E30B596C-A8D1-4CCC-8EA5-7DACD44506E3}"/>
    <dgm:cxn modelId="{9881DE55-449C-4142-B510-0F37D4981ACB}" srcId="{3D6C079E-D652-448D-AAD4-9CC6917A883D}" destId="{5076BD18-D023-457B-A70E-DFF7377A2924}" srcOrd="1" destOrd="0" parTransId="{5AB1ADBD-0C9E-4E0A-ADE2-967587F7FA29}" sibTransId="{6BD7F040-29FB-4F7D-B272-CAAA802F6FA3}"/>
    <dgm:cxn modelId="{10E5AFEB-F361-4075-A527-E1BA01332B5E}" type="presOf" srcId="{3D6C079E-D652-448D-AAD4-9CC6917A883D}" destId="{C516137F-F852-4616-801B-6058E02FEF26}" srcOrd="0" destOrd="0" presId="urn:microsoft.com/office/officeart/2008/layout/VerticalCurvedList"/>
    <dgm:cxn modelId="{3E810E50-DD88-4351-9857-5152A2E63128}" srcId="{3D6C079E-D652-448D-AAD4-9CC6917A883D}" destId="{9C6DCCAE-C244-4D73-97B8-69EF2AAA0E16}" srcOrd="0" destOrd="0" parTransId="{483EA5A6-662F-458A-8705-89FF65FD7B32}" sibTransId="{F56BC4FE-8428-4FA5-8623-5F0FBFA523CB}"/>
    <dgm:cxn modelId="{BACABB15-95DB-416C-965E-F836390D97B2}" type="presOf" srcId="{6A7FE34E-2E3A-4B16-BAAD-5C383DC839AD}" destId="{05F6B902-CB5F-4A8B-947B-9862D99086F1}" srcOrd="0" destOrd="0" presId="urn:microsoft.com/office/officeart/2008/layout/VerticalCurvedList"/>
    <dgm:cxn modelId="{20F4F711-6D96-47D0-9A6E-60FCA08531A9}" type="presParOf" srcId="{C516137F-F852-4616-801B-6058E02FEF26}" destId="{D5158287-25DC-4F2B-9787-C804B6C74CCC}" srcOrd="0" destOrd="0" presId="urn:microsoft.com/office/officeart/2008/layout/VerticalCurvedList"/>
    <dgm:cxn modelId="{27AD93F7-BD18-42AF-89D8-0EE63C523DF8}" type="presParOf" srcId="{D5158287-25DC-4F2B-9787-C804B6C74CCC}" destId="{B2FAB740-126E-4AAF-83EF-291495F0E3CF}" srcOrd="0" destOrd="0" presId="urn:microsoft.com/office/officeart/2008/layout/VerticalCurvedList"/>
    <dgm:cxn modelId="{67A78B0F-3678-44F0-A723-97790A38E005}" type="presParOf" srcId="{B2FAB740-126E-4AAF-83EF-291495F0E3CF}" destId="{D861A22E-20DA-4AEA-A000-DD3C44476AF7}" srcOrd="0" destOrd="0" presId="urn:microsoft.com/office/officeart/2008/layout/VerticalCurvedList"/>
    <dgm:cxn modelId="{61F76C51-B376-4E5C-9B98-E9FD2740231F}" type="presParOf" srcId="{B2FAB740-126E-4AAF-83EF-291495F0E3CF}" destId="{4B41000A-16DE-4806-AD13-3E79FBBB0B1A}" srcOrd="1" destOrd="0" presId="urn:microsoft.com/office/officeart/2008/layout/VerticalCurvedList"/>
    <dgm:cxn modelId="{5E2F06EB-9C04-4770-922E-C2B7927E7C98}" type="presParOf" srcId="{B2FAB740-126E-4AAF-83EF-291495F0E3CF}" destId="{AA5A6B93-BC9F-4D56-BDF3-0C54E3551051}" srcOrd="2" destOrd="0" presId="urn:microsoft.com/office/officeart/2008/layout/VerticalCurvedList"/>
    <dgm:cxn modelId="{876E5AAC-6C24-4F65-8376-F4A287A37322}" type="presParOf" srcId="{B2FAB740-126E-4AAF-83EF-291495F0E3CF}" destId="{A1CADA85-CE5A-442C-8563-49C16B939267}" srcOrd="3" destOrd="0" presId="urn:microsoft.com/office/officeart/2008/layout/VerticalCurvedList"/>
    <dgm:cxn modelId="{ADD06AFF-45FD-4275-AAFA-102F7693406D}" type="presParOf" srcId="{D5158287-25DC-4F2B-9787-C804B6C74CCC}" destId="{260C7B4C-6819-46DD-B279-9976CB543241}" srcOrd="1" destOrd="0" presId="urn:microsoft.com/office/officeart/2008/layout/VerticalCurvedList"/>
    <dgm:cxn modelId="{E36C8557-2CEB-4F7A-8109-A3EE76142899}" type="presParOf" srcId="{D5158287-25DC-4F2B-9787-C804B6C74CCC}" destId="{21FE4C62-9191-4C35-8DA6-6CD564C2A8A1}" srcOrd="2" destOrd="0" presId="urn:microsoft.com/office/officeart/2008/layout/VerticalCurvedList"/>
    <dgm:cxn modelId="{9626998E-9619-4B8F-8650-C3E34253C8DE}" type="presParOf" srcId="{21FE4C62-9191-4C35-8DA6-6CD564C2A8A1}" destId="{3ECB3E29-FB0D-46FB-A39E-3641EB5D6549}" srcOrd="0" destOrd="0" presId="urn:microsoft.com/office/officeart/2008/layout/VerticalCurvedList"/>
    <dgm:cxn modelId="{7167480E-02DC-4880-9BA9-73DD1894BAB3}" type="presParOf" srcId="{D5158287-25DC-4F2B-9787-C804B6C74CCC}" destId="{BC9FCD84-770D-4251-969A-94B138F9183F}" srcOrd="3" destOrd="0" presId="urn:microsoft.com/office/officeart/2008/layout/VerticalCurvedList"/>
    <dgm:cxn modelId="{B2DAB237-12A2-4291-AA55-CEE90181FDB6}" type="presParOf" srcId="{D5158287-25DC-4F2B-9787-C804B6C74CCC}" destId="{A2F71BE2-658A-4D2F-B6D5-1D09513E234B}" srcOrd="4" destOrd="0" presId="urn:microsoft.com/office/officeart/2008/layout/VerticalCurvedList"/>
    <dgm:cxn modelId="{7FBBCDAE-AD6B-47F6-AAC2-A38ECF4C978C}" type="presParOf" srcId="{A2F71BE2-658A-4D2F-B6D5-1D09513E234B}" destId="{E4183087-726F-46EF-B2CE-A097A50475F3}" srcOrd="0" destOrd="0" presId="urn:microsoft.com/office/officeart/2008/layout/VerticalCurvedList"/>
    <dgm:cxn modelId="{64CB60D2-4DB5-4FC1-9F32-388ED48774AF}" type="presParOf" srcId="{D5158287-25DC-4F2B-9787-C804B6C74CCC}" destId="{22DE7CC0-4751-4268-BF2D-400753E4C1E8}" srcOrd="5" destOrd="0" presId="urn:microsoft.com/office/officeart/2008/layout/VerticalCurvedList"/>
    <dgm:cxn modelId="{107B2F89-9A0D-43FA-978E-88697282E733}" type="presParOf" srcId="{D5158287-25DC-4F2B-9787-C804B6C74CCC}" destId="{BAF18D5B-EEDB-4565-82E0-8715182A5369}" srcOrd="6" destOrd="0" presId="urn:microsoft.com/office/officeart/2008/layout/VerticalCurvedList"/>
    <dgm:cxn modelId="{1CC97C27-8FE8-4BDC-8F3F-84A1E57D462B}" type="presParOf" srcId="{BAF18D5B-EEDB-4565-82E0-8715182A5369}" destId="{3005CFC6-26ED-4AFE-9955-5C2D01FEF750}" srcOrd="0" destOrd="0" presId="urn:microsoft.com/office/officeart/2008/layout/VerticalCurvedList"/>
    <dgm:cxn modelId="{A3C804B1-5737-483D-B532-231C95873323}" type="presParOf" srcId="{D5158287-25DC-4F2B-9787-C804B6C74CCC}" destId="{05F6B902-CB5F-4A8B-947B-9862D99086F1}" srcOrd="7" destOrd="0" presId="urn:microsoft.com/office/officeart/2008/layout/VerticalCurvedList"/>
    <dgm:cxn modelId="{34865CC7-06B3-4FE0-83EE-0C2FD6F46572}" type="presParOf" srcId="{D5158287-25DC-4F2B-9787-C804B6C74CCC}" destId="{E0A3358B-E07C-43BA-A638-5E2D2CEE5ABB}" srcOrd="8" destOrd="0" presId="urn:microsoft.com/office/officeart/2008/layout/VerticalCurvedList"/>
    <dgm:cxn modelId="{707EEC89-A8CD-4183-8275-19608E155E70}" type="presParOf" srcId="{E0A3358B-E07C-43BA-A638-5E2D2CEE5ABB}" destId="{94EAA69B-E348-408D-B31C-2FCBCA84E0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08509D-1C50-43EC-903D-9310FF5DCA4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E7C570-C5A7-4890-B6FD-215CA9220CC1}">
      <dgm:prSet phldrT="[Text]"/>
      <dgm:spPr/>
      <dgm:t>
        <a:bodyPr/>
        <a:lstStyle/>
        <a:p>
          <a:r>
            <a:rPr lang="en-US" b="1" dirty="0" smtClean="0"/>
            <a:t>People with absent minded can use MEDO</a:t>
          </a:r>
          <a:endParaRPr lang="en-US" b="1" dirty="0"/>
        </a:p>
      </dgm:t>
    </dgm:pt>
    <dgm:pt modelId="{24C57874-CEFE-4FCF-AB24-003902698819}" type="parTrans" cxnId="{80F7FC02-A2F6-465E-945E-FBE9183635C6}">
      <dgm:prSet/>
      <dgm:spPr/>
      <dgm:t>
        <a:bodyPr/>
        <a:lstStyle/>
        <a:p>
          <a:endParaRPr lang="en-US"/>
        </a:p>
      </dgm:t>
    </dgm:pt>
    <dgm:pt modelId="{86AF1C1F-69BB-4F8B-B220-82FA29077C90}" type="sibTrans" cxnId="{80F7FC02-A2F6-465E-945E-FBE9183635C6}">
      <dgm:prSet/>
      <dgm:spPr/>
      <dgm:t>
        <a:bodyPr/>
        <a:lstStyle/>
        <a:p>
          <a:endParaRPr lang="en-US"/>
        </a:p>
      </dgm:t>
    </dgm:pt>
    <dgm:pt modelId="{4332A616-E6E7-4F7E-AEFB-B8983581DBBD}">
      <dgm:prSet phldrT="[Text]"/>
      <dgm:spPr/>
      <dgm:t>
        <a:bodyPr/>
        <a:lstStyle/>
        <a:p>
          <a:r>
            <a:rPr lang="en-US" b="1" dirty="0" smtClean="0"/>
            <a:t>Aged People with sight disability </a:t>
          </a:r>
          <a:endParaRPr lang="en-US" b="1" dirty="0"/>
        </a:p>
      </dgm:t>
    </dgm:pt>
    <dgm:pt modelId="{51B6C5BB-F6A6-4620-9898-ABE8D0DD42ED}" type="parTrans" cxnId="{DD571402-20E6-4609-A5F5-17B5F904CC73}">
      <dgm:prSet/>
      <dgm:spPr/>
      <dgm:t>
        <a:bodyPr/>
        <a:lstStyle/>
        <a:p>
          <a:endParaRPr lang="en-US"/>
        </a:p>
      </dgm:t>
    </dgm:pt>
    <dgm:pt modelId="{2EF71081-E6A2-42FB-BF66-773C5C158900}" type="sibTrans" cxnId="{DD571402-20E6-4609-A5F5-17B5F904CC73}">
      <dgm:prSet/>
      <dgm:spPr/>
      <dgm:t>
        <a:bodyPr/>
        <a:lstStyle/>
        <a:p>
          <a:endParaRPr lang="en-US"/>
        </a:p>
      </dgm:t>
    </dgm:pt>
    <dgm:pt modelId="{956A5A7F-CC11-4E10-A112-B28A01AEA823}">
      <dgm:prSet phldrT="[Text]"/>
      <dgm:spPr/>
      <dgm:t>
        <a:bodyPr/>
        <a:lstStyle/>
        <a:p>
          <a:r>
            <a:rPr lang="en-US" b="1" dirty="0" smtClean="0"/>
            <a:t>Office going individual can make a reminder alert for their aged parents to take of medicines using </a:t>
          </a:r>
          <a:r>
            <a:rPr lang="en-US" b="1" dirty="0" err="1" smtClean="0"/>
            <a:t>Medo</a:t>
          </a:r>
          <a:endParaRPr lang="en-US" b="1" dirty="0"/>
        </a:p>
      </dgm:t>
    </dgm:pt>
    <dgm:pt modelId="{C4E8CEE7-3D14-4192-A35E-FC339B09AEE1}" type="parTrans" cxnId="{C8765944-C8EA-4C99-9E79-9C6794B71D07}">
      <dgm:prSet/>
      <dgm:spPr/>
      <dgm:t>
        <a:bodyPr/>
        <a:lstStyle/>
        <a:p>
          <a:endParaRPr lang="en-US"/>
        </a:p>
      </dgm:t>
    </dgm:pt>
    <dgm:pt modelId="{AECE2E0B-55B3-4F60-A9BF-9FE28C59357F}" type="sibTrans" cxnId="{C8765944-C8EA-4C99-9E79-9C6794B71D07}">
      <dgm:prSet/>
      <dgm:spPr/>
      <dgm:t>
        <a:bodyPr/>
        <a:lstStyle/>
        <a:p>
          <a:endParaRPr lang="en-US"/>
        </a:p>
      </dgm:t>
    </dgm:pt>
    <dgm:pt modelId="{44EF4E9F-FF35-47D4-8523-9A999865CD97}" type="pres">
      <dgm:prSet presAssocID="{4308509D-1C50-43EC-903D-9310FF5DCA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5FC26A5-381B-45B6-9F98-7B20908A0C38}" type="pres">
      <dgm:prSet presAssocID="{4308509D-1C50-43EC-903D-9310FF5DCA48}" presName="Name1" presStyleCnt="0"/>
      <dgm:spPr/>
    </dgm:pt>
    <dgm:pt modelId="{27525F20-CDE8-4DBE-AA31-4178E0E92BA0}" type="pres">
      <dgm:prSet presAssocID="{4308509D-1C50-43EC-903D-9310FF5DCA48}" presName="cycle" presStyleCnt="0"/>
      <dgm:spPr/>
    </dgm:pt>
    <dgm:pt modelId="{AC1B0F2D-DE96-48B1-AC7A-B24F24FE4A99}" type="pres">
      <dgm:prSet presAssocID="{4308509D-1C50-43EC-903D-9310FF5DCA48}" presName="srcNode" presStyleLbl="node1" presStyleIdx="0" presStyleCnt="3"/>
      <dgm:spPr/>
    </dgm:pt>
    <dgm:pt modelId="{9E371A61-11EE-4C77-A34F-D49EF47A21DC}" type="pres">
      <dgm:prSet presAssocID="{4308509D-1C50-43EC-903D-9310FF5DCA48}" presName="conn" presStyleLbl="parChTrans1D2" presStyleIdx="0" presStyleCnt="1"/>
      <dgm:spPr/>
      <dgm:t>
        <a:bodyPr/>
        <a:lstStyle/>
        <a:p>
          <a:endParaRPr lang="en-US"/>
        </a:p>
      </dgm:t>
    </dgm:pt>
    <dgm:pt modelId="{513E1CE5-D6FB-4408-A01F-97FFBC60FB4F}" type="pres">
      <dgm:prSet presAssocID="{4308509D-1C50-43EC-903D-9310FF5DCA48}" presName="extraNode" presStyleLbl="node1" presStyleIdx="0" presStyleCnt="3"/>
      <dgm:spPr/>
    </dgm:pt>
    <dgm:pt modelId="{CFF59E98-0012-4F66-B41D-24BE24BD91A1}" type="pres">
      <dgm:prSet presAssocID="{4308509D-1C50-43EC-903D-9310FF5DCA48}" presName="dstNode" presStyleLbl="node1" presStyleIdx="0" presStyleCnt="3"/>
      <dgm:spPr/>
    </dgm:pt>
    <dgm:pt modelId="{3E76E032-BD44-490B-8545-88AE85950440}" type="pres">
      <dgm:prSet presAssocID="{6CE7C570-C5A7-4890-B6FD-215CA9220CC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DD7EB-98E7-427E-A69F-E488E244B59C}" type="pres">
      <dgm:prSet presAssocID="{6CE7C570-C5A7-4890-B6FD-215CA9220CC1}" presName="accent_1" presStyleCnt="0"/>
      <dgm:spPr/>
    </dgm:pt>
    <dgm:pt modelId="{76F67237-55F3-4FAF-8F52-86AF4409188F}" type="pres">
      <dgm:prSet presAssocID="{6CE7C570-C5A7-4890-B6FD-215CA9220CC1}" presName="accentRepeatNode" presStyleLbl="solidFgAcc1" presStyleIdx="0" presStyleCnt="3"/>
      <dgm:spPr/>
    </dgm:pt>
    <dgm:pt modelId="{9623690E-FFF6-4DC7-A191-C3B8B601EA9F}" type="pres">
      <dgm:prSet presAssocID="{4332A616-E6E7-4F7E-AEFB-B8983581DBB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F9FBD-568F-4483-B90D-2E18378E7455}" type="pres">
      <dgm:prSet presAssocID="{4332A616-E6E7-4F7E-AEFB-B8983581DBBD}" presName="accent_2" presStyleCnt="0"/>
      <dgm:spPr/>
    </dgm:pt>
    <dgm:pt modelId="{B2C0DAF8-0D48-483A-9A5A-F2CF65AC58EF}" type="pres">
      <dgm:prSet presAssocID="{4332A616-E6E7-4F7E-AEFB-B8983581DBBD}" presName="accentRepeatNode" presStyleLbl="solidFgAcc1" presStyleIdx="1" presStyleCnt="3"/>
      <dgm:spPr/>
    </dgm:pt>
    <dgm:pt modelId="{BAC41B29-A12C-43EA-A8CE-6047E83AED6A}" type="pres">
      <dgm:prSet presAssocID="{956A5A7F-CC11-4E10-A112-B28A01AEA82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B97B-3B53-4C15-97C7-7F66A8225C97}" type="pres">
      <dgm:prSet presAssocID="{956A5A7F-CC11-4E10-A112-B28A01AEA823}" presName="accent_3" presStyleCnt="0"/>
      <dgm:spPr/>
    </dgm:pt>
    <dgm:pt modelId="{F66C0A7F-4DB6-4064-B2DB-F645264EAA77}" type="pres">
      <dgm:prSet presAssocID="{956A5A7F-CC11-4E10-A112-B28A01AEA823}" presName="accentRepeatNode" presStyleLbl="solidFgAcc1" presStyleIdx="2" presStyleCnt="3"/>
      <dgm:spPr/>
    </dgm:pt>
  </dgm:ptLst>
  <dgm:cxnLst>
    <dgm:cxn modelId="{DD571402-20E6-4609-A5F5-17B5F904CC73}" srcId="{4308509D-1C50-43EC-903D-9310FF5DCA48}" destId="{4332A616-E6E7-4F7E-AEFB-B8983581DBBD}" srcOrd="1" destOrd="0" parTransId="{51B6C5BB-F6A6-4620-9898-ABE8D0DD42ED}" sibTransId="{2EF71081-E6A2-42FB-BF66-773C5C158900}"/>
    <dgm:cxn modelId="{1E7B3B57-9532-4A92-8B8A-6348B7E1DDB3}" type="presOf" srcId="{6CE7C570-C5A7-4890-B6FD-215CA9220CC1}" destId="{3E76E032-BD44-490B-8545-88AE85950440}" srcOrd="0" destOrd="0" presId="urn:microsoft.com/office/officeart/2008/layout/VerticalCurvedList"/>
    <dgm:cxn modelId="{C8765944-C8EA-4C99-9E79-9C6794B71D07}" srcId="{4308509D-1C50-43EC-903D-9310FF5DCA48}" destId="{956A5A7F-CC11-4E10-A112-B28A01AEA823}" srcOrd="2" destOrd="0" parTransId="{C4E8CEE7-3D14-4192-A35E-FC339B09AEE1}" sibTransId="{AECE2E0B-55B3-4F60-A9BF-9FE28C59357F}"/>
    <dgm:cxn modelId="{9256222A-4557-4C1B-9A00-AB01FB256ADC}" type="presOf" srcId="{4332A616-E6E7-4F7E-AEFB-B8983581DBBD}" destId="{9623690E-FFF6-4DC7-A191-C3B8B601EA9F}" srcOrd="0" destOrd="0" presId="urn:microsoft.com/office/officeart/2008/layout/VerticalCurvedList"/>
    <dgm:cxn modelId="{77FC0B96-F29C-452C-A801-06528CEE5D96}" type="presOf" srcId="{956A5A7F-CC11-4E10-A112-B28A01AEA823}" destId="{BAC41B29-A12C-43EA-A8CE-6047E83AED6A}" srcOrd="0" destOrd="0" presId="urn:microsoft.com/office/officeart/2008/layout/VerticalCurvedList"/>
    <dgm:cxn modelId="{3C9EB9BC-602C-43DE-A442-3B230FD5C843}" type="presOf" srcId="{4308509D-1C50-43EC-903D-9310FF5DCA48}" destId="{44EF4E9F-FF35-47D4-8523-9A999865CD97}" srcOrd="0" destOrd="0" presId="urn:microsoft.com/office/officeart/2008/layout/VerticalCurvedList"/>
    <dgm:cxn modelId="{03A406A7-7C03-4857-B002-7502C2E95028}" type="presOf" srcId="{86AF1C1F-69BB-4F8B-B220-82FA29077C90}" destId="{9E371A61-11EE-4C77-A34F-D49EF47A21DC}" srcOrd="0" destOrd="0" presId="urn:microsoft.com/office/officeart/2008/layout/VerticalCurvedList"/>
    <dgm:cxn modelId="{80F7FC02-A2F6-465E-945E-FBE9183635C6}" srcId="{4308509D-1C50-43EC-903D-9310FF5DCA48}" destId="{6CE7C570-C5A7-4890-B6FD-215CA9220CC1}" srcOrd="0" destOrd="0" parTransId="{24C57874-CEFE-4FCF-AB24-003902698819}" sibTransId="{86AF1C1F-69BB-4F8B-B220-82FA29077C90}"/>
    <dgm:cxn modelId="{80C29C1D-4307-4718-8A10-A7187E05EEE0}" type="presParOf" srcId="{44EF4E9F-FF35-47D4-8523-9A999865CD97}" destId="{85FC26A5-381B-45B6-9F98-7B20908A0C38}" srcOrd="0" destOrd="0" presId="urn:microsoft.com/office/officeart/2008/layout/VerticalCurvedList"/>
    <dgm:cxn modelId="{89EC8EFE-11D6-4D50-B44B-447B7693071D}" type="presParOf" srcId="{85FC26A5-381B-45B6-9F98-7B20908A0C38}" destId="{27525F20-CDE8-4DBE-AA31-4178E0E92BA0}" srcOrd="0" destOrd="0" presId="urn:microsoft.com/office/officeart/2008/layout/VerticalCurvedList"/>
    <dgm:cxn modelId="{3E4D26F7-0475-4ED6-9553-E9E7C0112C33}" type="presParOf" srcId="{27525F20-CDE8-4DBE-AA31-4178E0E92BA0}" destId="{AC1B0F2D-DE96-48B1-AC7A-B24F24FE4A99}" srcOrd="0" destOrd="0" presId="urn:microsoft.com/office/officeart/2008/layout/VerticalCurvedList"/>
    <dgm:cxn modelId="{E38CACB1-603A-42DA-AEFC-BD92A43B0FD7}" type="presParOf" srcId="{27525F20-CDE8-4DBE-AA31-4178E0E92BA0}" destId="{9E371A61-11EE-4C77-A34F-D49EF47A21DC}" srcOrd="1" destOrd="0" presId="urn:microsoft.com/office/officeart/2008/layout/VerticalCurvedList"/>
    <dgm:cxn modelId="{65CCACF0-4718-4EAC-98F7-FDA2AC0A1113}" type="presParOf" srcId="{27525F20-CDE8-4DBE-AA31-4178E0E92BA0}" destId="{513E1CE5-D6FB-4408-A01F-97FFBC60FB4F}" srcOrd="2" destOrd="0" presId="urn:microsoft.com/office/officeart/2008/layout/VerticalCurvedList"/>
    <dgm:cxn modelId="{2BB6B43B-2958-484A-8296-F2CDDE48B604}" type="presParOf" srcId="{27525F20-CDE8-4DBE-AA31-4178E0E92BA0}" destId="{CFF59E98-0012-4F66-B41D-24BE24BD91A1}" srcOrd="3" destOrd="0" presId="urn:microsoft.com/office/officeart/2008/layout/VerticalCurvedList"/>
    <dgm:cxn modelId="{67C48499-442E-44E8-B5C7-70B231CF823F}" type="presParOf" srcId="{85FC26A5-381B-45B6-9F98-7B20908A0C38}" destId="{3E76E032-BD44-490B-8545-88AE85950440}" srcOrd="1" destOrd="0" presId="urn:microsoft.com/office/officeart/2008/layout/VerticalCurvedList"/>
    <dgm:cxn modelId="{7ACA092D-08F8-48BA-AA27-170B64069E65}" type="presParOf" srcId="{85FC26A5-381B-45B6-9F98-7B20908A0C38}" destId="{254DD7EB-98E7-427E-A69F-E488E244B59C}" srcOrd="2" destOrd="0" presId="urn:microsoft.com/office/officeart/2008/layout/VerticalCurvedList"/>
    <dgm:cxn modelId="{9ADEDE41-3A59-4E5D-B7E1-2B5C029ECFF9}" type="presParOf" srcId="{254DD7EB-98E7-427E-A69F-E488E244B59C}" destId="{76F67237-55F3-4FAF-8F52-86AF4409188F}" srcOrd="0" destOrd="0" presId="urn:microsoft.com/office/officeart/2008/layout/VerticalCurvedList"/>
    <dgm:cxn modelId="{6D357332-C891-475A-92D1-68E241EED16C}" type="presParOf" srcId="{85FC26A5-381B-45B6-9F98-7B20908A0C38}" destId="{9623690E-FFF6-4DC7-A191-C3B8B601EA9F}" srcOrd="3" destOrd="0" presId="urn:microsoft.com/office/officeart/2008/layout/VerticalCurvedList"/>
    <dgm:cxn modelId="{EB38053E-F51B-4B0F-B248-EC05C3F1B38C}" type="presParOf" srcId="{85FC26A5-381B-45B6-9F98-7B20908A0C38}" destId="{C44F9FBD-568F-4483-B90D-2E18378E7455}" srcOrd="4" destOrd="0" presId="urn:microsoft.com/office/officeart/2008/layout/VerticalCurvedList"/>
    <dgm:cxn modelId="{1C9F8FFA-9833-472B-AF90-D813D63E0481}" type="presParOf" srcId="{C44F9FBD-568F-4483-B90D-2E18378E7455}" destId="{B2C0DAF8-0D48-483A-9A5A-F2CF65AC58EF}" srcOrd="0" destOrd="0" presId="urn:microsoft.com/office/officeart/2008/layout/VerticalCurvedList"/>
    <dgm:cxn modelId="{73D12114-62C8-4A14-B5EA-39DC183361AF}" type="presParOf" srcId="{85FC26A5-381B-45B6-9F98-7B20908A0C38}" destId="{BAC41B29-A12C-43EA-A8CE-6047E83AED6A}" srcOrd="5" destOrd="0" presId="urn:microsoft.com/office/officeart/2008/layout/VerticalCurvedList"/>
    <dgm:cxn modelId="{9DCB54F0-46B2-4D06-91EA-26F749D13A1E}" type="presParOf" srcId="{85FC26A5-381B-45B6-9F98-7B20908A0C38}" destId="{245BB97B-3B53-4C15-97C7-7F66A8225C97}" srcOrd="6" destOrd="0" presId="urn:microsoft.com/office/officeart/2008/layout/VerticalCurvedList"/>
    <dgm:cxn modelId="{9BEC1A73-7BF3-4284-9F29-DC2A6D114E60}" type="presParOf" srcId="{245BB97B-3B53-4C15-97C7-7F66A8225C97}" destId="{F66C0A7F-4DB6-4064-B2DB-F645264EAA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4769-FB0C-44A5-8E97-D2C996BCD927}">
      <dsp:nvSpPr>
        <dsp:cNvPr id="0" name=""/>
        <dsp:cNvSpPr/>
      </dsp:nvSpPr>
      <dsp:spPr>
        <a:xfrm>
          <a:off x="-5223315" y="-800061"/>
          <a:ext cx="6220250" cy="622025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5E7CB-7201-43E9-B4ED-D240778931CB}">
      <dsp:nvSpPr>
        <dsp:cNvPr id="0" name=""/>
        <dsp:cNvSpPr/>
      </dsp:nvSpPr>
      <dsp:spPr>
        <a:xfrm>
          <a:off x="641273" y="462012"/>
          <a:ext cx="9866966" cy="9240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44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Most people would prefer to live in their own homes in their old age, rather than in nursing homes. </a:t>
          </a:r>
        </a:p>
      </dsp:txBody>
      <dsp:txXfrm>
        <a:off x="641273" y="462012"/>
        <a:ext cx="9866966" cy="924025"/>
      </dsp:txXfrm>
    </dsp:sp>
    <dsp:sp modelId="{8040B18C-AC0C-4D06-80ED-E4A8D90F80DB}">
      <dsp:nvSpPr>
        <dsp:cNvPr id="0" name=""/>
        <dsp:cNvSpPr/>
      </dsp:nvSpPr>
      <dsp:spPr>
        <a:xfrm>
          <a:off x="4123" y="376413"/>
          <a:ext cx="1155031" cy="11550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8C199-B28A-42D9-9C19-F44D157C4851}">
      <dsp:nvSpPr>
        <dsp:cNvPr id="0" name=""/>
        <dsp:cNvSpPr/>
      </dsp:nvSpPr>
      <dsp:spPr>
        <a:xfrm>
          <a:off x="977156" y="1848050"/>
          <a:ext cx="9531083" cy="924025"/>
        </a:xfrm>
        <a:prstGeom prst="rect">
          <a:avLst/>
        </a:prstGeom>
        <a:solidFill>
          <a:schemeClr val="accent4">
            <a:hueOff val="-830078"/>
            <a:satOff val="-670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44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But living independently can be scary when a fall or a medical emergency  could mean a one-way trip to the hospital</a:t>
          </a:r>
        </a:p>
      </dsp:txBody>
      <dsp:txXfrm>
        <a:off x="977156" y="1848050"/>
        <a:ext cx="9531083" cy="924025"/>
      </dsp:txXfrm>
    </dsp:sp>
    <dsp:sp modelId="{886F691F-BC04-434A-A1CF-96E2A7BFD3FB}">
      <dsp:nvSpPr>
        <dsp:cNvPr id="0" name=""/>
        <dsp:cNvSpPr/>
      </dsp:nvSpPr>
      <dsp:spPr>
        <a:xfrm>
          <a:off x="399640" y="1732547"/>
          <a:ext cx="1155031" cy="11550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830078"/>
              <a:satOff val="-670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594FE-E455-493E-A3E9-6431F4357053}">
      <dsp:nvSpPr>
        <dsp:cNvPr id="0" name=""/>
        <dsp:cNvSpPr/>
      </dsp:nvSpPr>
      <dsp:spPr>
        <a:xfrm>
          <a:off x="641273" y="3234088"/>
          <a:ext cx="9866966" cy="924025"/>
        </a:xfrm>
        <a:prstGeom prst="rect">
          <a:avLst/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445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So to overcome this problem we have made MEDO a medication alert app for older ones which can make independent live safer.</a:t>
          </a:r>
          <a:endParaRPr lang="en-US" sz="2200" b="1" kern="1200" dirty="0"/>
        </a:p>
      </dsp:txBody>
      <dsp:txXfrm>
        <a:off x="641273" y="3234088"/>
        <a:ext cx="9866966" cy="924025"/>
      </dsp:txXfrm>
    </dsp:sp>
    <dsp:sp modelId="{0B5BAF2A-25D2-4E44-89CD-55111F2E4BBD}">
      <dsp:nvSpPr>
        <dsp:cNvPr id="0" name=""/>
        <dsp:cNvSpPr/>
      </dsp:nvSpPr>
      <dsp:spPr>
        <a:xfrm>
          <a:off x="63757" y="3118585"/>
          <a:ext cx="1155031" cy="11550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660156"/>
              <a:satOff val="-1340"/>
              <a:lumOff val="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F421A-D288-4967-BC05-3DCB2808CD43}">
      <dsp:nvSpPr>
        <dsp:cNvPr id="0" name=""/>
        <dsp:cNvSpPr/>
      </dsp:nvSpPr>
      <dsp:spPr>
        <a:xfrm>
          <a:off x="-5025401" y="-769941"/>
          <a:ext cx="5984890" cy="5984890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4DA1-F039-47BD-ADB4-28B7BF481AE7}">
      <dsp:nvSpPr>
        <dsp:cNvPr id="0" name=""/>
        <dsp:cNvSpPr/>
      </dsp:nvSpPr>
      <dsp:spPr>
        <a:xfrm>
          <a:off x="617104" y="444500"/>
          <a:ext cx="9125834" cy="889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Medo is a medication alert application used for giving alerts to aged peoples to remind of about their intake of medicines</a:t>
          </a:r>
        </a:p>
      </dsp:txBody>
      <dsp:txXfrm>
        <a:off x="617104" y="444500"/>
        <a:ext cx="9125834" cy="889001"/>
      </dsp:txXfrm>
    </dsp:sp>
    <dsp:sp modelId="{2B2298EF-8CFB-46F2-BA97-FCB406B55E47}">
      <dsp:nvSpPr>
        <dsp:cNvPr id="0" name=""/>
        <dsp:cNvSpPr/>
      </dsp:nvSpPr>
      <dsp:spPr>
        <a:xfrm>
          <a:off x="102816" y="333375"/>
          <a:ext cx="1111252" cy="1111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21A68-B7AA-4C42-AA05-7CA06B7D935D}">
      <dsp:nvSpPr>
        <dsp:cNvPr id="0" name=""/>
        <dsp:cNvSpPr/>
      </dsp:nvSpPr>
      <dsp:spPr>
        <a:xfrm>
          <a:off x="940256" y="1778003"/>
          <a:ext cx="8802682" cy="889001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The</a:t>
          </a:r>
          <a:r>
            <a:rPr lang="en-US" sz="2100" b="1" kern="1200" baseline="0" dirty="0" smtClean="0"/>
            <a:t> Application gives a text to Speech description reminder  about their  medicine as prescribed by the doctor</a:t>
          </a:r>
          <a:endParaRPr lang="en-US" sz="2100" b="1" kern="1200" dirty="0" smtClean="0"/>
        </a:p>
      </dsp:txBody>
      <dsp:txXfrm>
        <a:off x="940256" y="1778003"/>
        <a:ext cx="8802682" cy="889001"/>
      </dsp:txXfrm>
    </dsp:sp>
    <dsp:sp modelId="{C1CC90B6-531D-470B-8A98-9EF3859B1EC9}">
      <dsp:nvSpPr>
        <dsp:cNvPr id="0" name=""/>
        <dsp:cNvSpPr/>
      </dsp:nvSpPr>
      <dsp:spPr>
        <a:xfrm>
          <a:off x="384630" y="1666878"/>
          <a:ext cx="1111252" cy="1111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6929C-9417-4142-B72A-FE46265E9DEE}">
      <dsp:nvSpPr>
        <dsp:cNvPr id="0" name=""/>
        <dsp:cNvSpPr/>
      </dsp:nvSpPr>
      <dsp:spPr>
        <a:xfrm>
          <a:off x="617104" y="3111505"/>
          <a:ext cx="9125834" cy="889001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The App is compatible with all Android version above 4.0 &amp; it can also made compatible with wearable  devices</a:t>
          </a:r>
          <a:endParaRPr lang="en-US" sz="2100" kern="1200" dirty="0"/>
        </a:p>
      </dsp:txBody>
      <dsp:txXfrm>
        <a:off x="617104" y="3111505"/>
        <a:ext cx="9125834" cy="889001"/>
      </dsp:txXfrm>
    </dsp:sp>
    <dsp:sp modelId="{BABCDFA5-FD85-4703-BFAF-D6456CE13C11}">
      <dsp:nvSpPr>
        <dsp:cNvPr id="0" name=""/>
        <dsp:cNvSpPr/>
      </dsp:nvSpPr>
      <dsp:spPr>
        <a:xfrm>
          <a:off x="0" y="3092158"/>
          <a:ext cx="1111252" cy="1111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1000A-16DE-4806-AD13-3E79FBBB0B1A}">
      <dsp:nvSpPr>
        <dsp:cNvPr id="0" name=""/>
        <dsp:cNvSpPr/>
      </dsp:nvSpPr>
      <dsp:spPr>
        <a:xfrm>
          <a:off x="-4995899" y="-765456"/>
          <a:ext cx="5949844" cy="5949844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C7B4C-6819-46DD-B279-9976CB543241}">
      <dsp:nvSpPr>
        <dsp:cNvPr id="0" name=""/>
        <dsp:cNvSpPr/>
      </dsp:nvSpPr>
      <dsp:spPr>
        <a:xfrm>
          <a:off x="499528" y="339727"/>
          <a:ext cx="10361015" cy="679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9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The App could be use by everyone but is especially prepared for aged people</a:t>
          </a:r>
          <a:endParaRPr lang="en-US" sz="2000" b="1" kern="1200" dirty="0"/>
        </a:p>
      </dsp:txBody>
      <dsp:txXfrm>
        <a:off x="499528" y="339727"/>
        <a:ext cx="10361015" cy="679808"/>
      </dsp:txXfrm>
    </dsp:sp>
    <dsp:sp modelId="{3ECB3E29-FB0D-46FB-A39E-3641EB5D6549}">
      <dsp:nvSpPr>
        <dsp:cNvPr id="0" name=""/>
        <dsp:cNvSpPr/>
      </dsp:nvSpPr>
      <dsp:spPr>
        <a:xfrm>
          <a:off x="74647" y="254751"/>
          <a:ext cx="849760" cy="849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FCD84-770D-4251-969A-94B138F9183F}">
      <dsp:nvSpPr>
        <dsp:cNvPr id="0" name=""/>
        <dsp:cNvSpPr/>
      </dsp:nvSpPr>
      <dsp:spPr>
        <a:xfrm>
          <a:off x="889278" y="1359616"/>
          <a:ext cx="9971265" cy="679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9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Big buttons and text fields make the App very easy to use.</a:t>
          </a:r>
          <a:endParaRPr lang="en-US" sz="2000" b="1" kern="1200" dirty="0"/>
        </a:p>
      </dsp:txBody>
      <dsp:txXfrm>
        <a:off x="889278" y="1359616"/>
        <a:ext cx="9971265" cy="679808"/>
      </dsp:txXfrm>
    </dsp:sp>
    <dsp:sp modelId="{E4183087-726F-46EF-B2CE-A097A50475F3}">
      <dsp:nvSpPr>
        <dsp:cNvPr id="0" name=""/>
        <dsp:cNvSpPr/>
      </dsp:nvSpPr>
      <dsp:spPr>
        <a:xfrm>
          <a:off x="464397" y="1274640"/>
          <a:ext cx="849760" cy="849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E7CC0-4751-4268-BF2D-400753E4C1E8}">
      <dsp:nvSpPr>
        <dsp:cNvPr id="0" name=""/>
        <dsp:cNvSpPr/>
      </dsp:nvSpPr>
      <dsp:spPr>
        <a:xfrm>
          <a:off x="889278" y="2379506"/>
          <a:ext cx="9971265" cy="679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9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They can also add a description about each of their medicines.</a:t>
          </a:r>
          <a:endParaRPr lang="en-US" sz="2000" b="1" kern="1200" dirty="0"/>
        </a:p>
      </dsp:txBody>
      <dsp:txXfrm>
        <a:off x="889278" y="2379506"/>
        <a:ext cx="9971265" cy="679808"/>
      </dsp:txXfrm>
    </dsp:sp>
    <dsp:sp modelId="{3005CFC6-26ED-4AFE-9955-5C2D01FEF750}">
      <dsp:nvSpPr>
        <dsp:cNvPr id="0" name=""/>
        <dsp:cNvSpPr/>
      </dsp:nvSpPr>
      <dsp:spPr>
        <a:xfrm>
          <a:off x="464397" y="2294530"/>
          <a:ext cx="849760" cy="849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6B902-CB5F-4A8B-947B-9862D99086F1}">
      <dsp:nvSpPr>
        <dsp:cNvPr id="0" name=""/>
        <dsp:cNvSpPr/>
      </dsp:nvSpPr>
      <dsp:spPr>
        <a:xfrm>
          <a:off x="499528" y="3399396"/>
          <a:ext cx="10361015" cy="679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9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Define as many medicines as they need &amp; text to speech feature will help person with sight disability</a:t>
          </a:r>
          <a:endParaRPr lang="en-US" sz="2000" b="1" kern="1200" dirty="0"/>
        </a:p>
      </dsp:txBody>
      <dsp:txXfrm>
        <a:off x="499528" y="3399396"/>
        <a:ext cx="10361015" cy="679808"/>
      </dsp:txXfrm>
    </dsp:sp>
    <dsp:sp modelId="{94EAA69B-E348-408D-B31C-2FCBCA84E0A7}">
      <dsp:nvSpPr>
        <dsp:cNvPr id="0" name=""/>
        <dsp:cNvSpPr/>
      </dsp:nvSpPr>
      <dsp:spPr>
        <a:xfrm>
          <a:off x="74647" y="3314419"/>
          <a:ext cx="849760" cy="849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1A61-11EE-4C77-A34F-D49EF47A21DC}">
      <dsp:nvSpPr>
        <dsp:cNvPr id="0" name=""/>
        <dsp:cNvSpPr/>
      </dsp:nvSpPr>
      <dsp:spPr>
        <a:xfrm>
          <a:off x="-4941449" y="-757178"/>
          <a:ext cx="5885161" cy="5885161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E032-BD44-490B-8545-88AE85950440}">
      <dsp:nvSpPr>
        <dsp:cNvPr id="0" name=""/>
        <dsp:cNvSpPr/>
      </dsp:nvSpPr>
      <dsp:spPr>
        <a:xfrm>
          <a:off x="606952" y="437080"/>
          <a:ext cx="9895863" cy="874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People with absent minded can use MEDO</a:t>
          </a:r>
          <a:endParaRPr lang="en-US" sz="2600" b="1" kern="1200" dirty="0"/>
        </a:p>
      </dsp:txBody>
      <dsp:txXfrm>
        <a:off x="606952" y="437080"/>
        <a:ext cx="9895863" cy="874161"/>
      </dsp:txXfrm>
    </dsp:sp>
    <dsp:sp modelId="{76F67237-55F3-4FAF-8F52-86AF4409188F}">
      <dsp:nvSpPr>
        <dsp:cNvPr id="0" name=""/>
        <dsp:cNvSpPr/>
      </dsp:nvSpPr>
      <dsp:spPr>
        <a:xfrm>
          <a:off x="60601" y="327810"/>
          <a:ext cx="1092701" cy="1092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3690E-FFF6-4DC7-A191-C3B8B601EA9F}">
      <dsp:nvSpPr>
        <dsp:cNvPr id="0" name=""/>
        <dsp:cNvSpPr/>
      </dsp:nvSpPr>
      <dsp:spPr>
        <a:xfrm>
          <a:off x="924710" y="1748322"/>
          <a:ext cx="9578105" cy="874161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Aged People with sight disability </a:t>
          </a:r>
          <a:endParaRPr lang="en-US" sz="2600" b="1" kern="1200" dirty="0"/>
        </a:p>
      </dsp:txBody>
      <dsp:txXfrm>
        <a:off x="924710" y="1748322"/>
        <a:ext cx="9578105" cy="874161"/>
      </dsp:txXfrm>
    </dsp:sp>
    <dsp:sp modelId="{B2C0DAF8-0D48-483A-9A5A-F2CF65AC58EF}">
      <dsp:nvSpPr>
        <dsp:cNvPr id="0" name=""/>
        <dsp:cNvSpPr/>
      </dsp:nvSpPr>
      <dsp:spPr>
        <a:xfrm>
          <a:off x="378359" y="1639051"/>
          <a:ext cx="1092701" cy="1092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41B29-A12C-43EA-A8CE-6047E83AED6A}">
      <dsp:nvSpPr>
        <dsp:cNvPr id="0" name=""/>
        <dsp:cNvSpPr/>
      </dsp:nvSpPr>
      <dsp:spPr>
        <a:xfrm>
          <a:off x="606952" y="3059563"/>
          <a:ext cx="9895863" cy="874161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Office going individual can make a reminder alert for their aged parents to take of medicines using </a:t>
          </a:r>
          <a:r>
            <a:rPr lang="en-US" sz="2600" b="1" kern="1200" dirty="0" err="1" smtClean="0"/>
            <a:t>Medo</a:t>
          </a:r>
          <a:endParaRPr lang="en-US" sz="2600" b="1" kern="1200" dirty="0"/>
        </a:p>
      </dsp:txBody>
      <dsp:txXfrm>
        <a:off x="606952" y="3059563"/>
        <a:ext cx="9895863" cy="874161"/>
      </dsp:txXfrm>
    </dsp:sp>
    <dsp:sp modelId="{F66C0A7F-4DB6-4064-B2DB-F645264EAA77}">
      <dsp:nvSpPr>
        <dsp:cNvPr id="0" name=""/>
        <dsp:cNvSpPr/>
      </dsp:nvSpPr>
      <dsp:spPr>
        <a:xfrm>
          <a:off x="60601" y="2950293"/>
          <a:ext cx="1092701" cy="1092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52AB-80BC-401D-9898-88352A5661DB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C1234-CC55-4AD3-8C27-0F8E5106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C1234-CC55-4AD3-8C27-0F8E51067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F7E6-7D24-4ECF-99D4-D7AE5243D7A1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3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49AB-14FD-4FE6-910B-191CB46F5222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44F-8F1E-476C-8C4B-589DE367F606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84BB-BDD3-4E38-9E0F-893082E1AE9D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50F-7787-44F9-A571-07299C08CC98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3F8-7514-4D24-88D4-15A01C72E30F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8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612-7AFE-4586-8DB0-687960DEC721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DDC-09CB-483A-A2D9-F89E9A41F385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7B2-B6C3-4548-A884-4173788AF3DA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EC99-194B-4A0C-89BB-072BF20063C0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1616-4673-48AD-B425-9CB5ADC2CF6E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8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95BC-C319-4614-B314-622CF0524A1D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CA83-6B02-4BE2-B35C-65004082FBE1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B33D4C-2A4D-4EAB-99B1-F42BC7685A31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007686-2A48-41D8-9053-35E80ACE607A}" type="datetime1">
              <a:rPr lang="en-US" smtClean="0"/>
              <a:t>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8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042" y="834604"/>
            <a:ext cx="8825658" cy="2677648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     MEDO-MEDIC</a:t>
            </a:r>
            <a:r>
              <a:rPr lang="en-US" b="1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ALERT</a:t>
            </a:r>
            <a:endParaRPr lang="en-US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461" y="3925611"/>
            <a:ext cx="8825658" cy="86142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Never Forget Your Medicine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59916" y="5088740"/>
            <a:ext cx="2680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By 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1.Vignesh J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2.SasiKumar.N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3.Saravanakumar.M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61" y="1047546"/>
            <a:ext cx="3244240" cy="1377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2186" y="5373666"/>
            <a:ext cx="732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R.M.K ENGINEERING COLLEGE</a:t>
            </a:r>
          </a:p>
          <a:p>
            <a:r>
              <a:rPr lang="en-US" b="1" dirty="0" smtClean="0"/>
              <a:t>ECE 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 &amp; </a:t>
            </a:r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7216795"/>
              </p:ext>
            </p:extLst>
          </p:nvPr>
        </p:nvGraphicFramePr>
        <p:xfrm>
          <a:off x="810000" y="2037347"/>
          <a:ext cx="10571998" cy="462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79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MEDO-Abstract: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57752901"/>
              </p:ext>
            </p:extLst>
          </p:nvPr>
        </p:nvGraphicFramePr>
        <p:xfrm>
          <a:off x="1122947" y="2180381"/>
          <a:ext cx="9804143" cy="444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9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MEDO FEATURES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6389"/>
              </p:ext>
            </p:extLst>
          </p:nvPr>
        </p:nvGraphicFramePr>
        <p:xfrm>
          <a:off x="819150" y="2222500"/>
          <a:ext cx="10921336" cy="441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OF MEDO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43295"/>
              </p:ext>
            </p:extLst>
          </p:nvPr>
        </p:nvGraphicFramePr>
        <p:xfrm>
          <a:off x="819150" y="2222500"/>
          <a:ext cx="10562848" cy="437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MEDO SCREENSHOTS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7" y="2392902"/>
            <a:ext cx="2081577" cy="38283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36" y="2392902"/>
            <a:ext cx="1987535" cy="370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75" y="1994644"/>
            <a:ext cx="2533911" cy="4504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36" y="2315154"/>
            <a:ext cx="2182478" cy="3886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83" y="2374751"/>
            <a:ext cx="2115537" cy="37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400530"/>
          </a:xfrm>
        </p:spPr>
        <p:txBody>
          <a:bodyPr/>
          <a:lstStyle/>
          <a:p>
            <a:r>
              <a:rPr lang="en-US" b="1" dirty="0" smtClean="0"/>
              <a:t>MEDO WORKING VIDEO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370" y="2725863"/>
            <a:ext cx="10737630" cy="2215106"/>
          </a:xfrm>
        </p:spPr>
        <p:txBody>
          <a:bodyPr/>
          <a:lstStyle/>
          <a:p>
            <a:r>
              <a:rPr lang="en-US" b="1" dirty="0" smtClean="0"/>
              <a:t> MEDO- Never Forget Your Medicine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 </a:t>
            </a:r>
            <a:r>
              <a:rPr lang="en-US" dirty="0" smtClean="0"/>
              <a:t>                     THANK YOU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021" y="855792"/>
            <a:ext cx="689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010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133</TotalTime>
  <Words>257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Berlin Sans FB Demi</vt:lpstr>
      <vt:lpstr>Calibri</vt:lpstr>
      <vt:lpstr>Century Gothic</vt:lpstr>
      <vt:lpstr>Wingdings 2</vt:lpstr>
      <vt:lpstr>Quotable</vt:lpstr>
      <vt:lpstr>      MEDO-MEDIC ALERT</vt:lpstr>
      <vt:lpstr>Problem &amp; Solution</vt:lpstr>
      <vt:lpstr>MEDO-Abstract:</vt:lpstr>
      <vt:lpstr>MEDO FEATURES</vt:lpstr>
      <vt:lpstr>USERS OF MEDO </vt:lpstr>
      <vt:lpstr>MEDO SCREENSHOTS</vt:lpstr>
      <vt:lpstr>MEDO WORKING VIDEO</vt:lpstr>
      <vt:lpstr> MEDO- Never Forget Your Medicine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MEDO-MEDICATION ALERT</dc:title>
  <dc:creator>Vignesh J</dc:creator>
  <cp:lastModifiedBy>Vignesh J</cp:lastModifiedBy>
  <cp:revision>15</cp:revision>
  <dcterms:created xsi:type="dcterms:W3CDTF">2017-01-01T22:49:05Z</dcterms:created>
  <dcterms:modified xsi:type="dcterms:W3CDTF">2017-01-02T03:53:49Z</dcterms:modified>
</cp:coreProperties>
</file>