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5" r:id="rId2"/>
    <p:sldId id="388" r:id="rId3"/>
    <p:sldId id="302" r:id="rId4"/>
    <p:sldId id="384" r:id="rId5"/>
    <p:sldId id="383" r:id="rId6"/>
    <p:sldId id="386" r:id="rId7"/>
    <p:sldId id="389" r:id="rId8"/>
    <p:sldId id="390" r:id="rId9"/>
    <p:sldId id="391" r:id="rId10"/>
    <p:sldId id="407" r:id="rId11"/>
    <p:sldId id="418" r:id="rId12"/>
    <p:sldId id="419" r:id="rId13"/>
    <p:sldId id="420" r:id="rId14"/>
    <p:sldId id="4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90" autoAdjust="0"/>
  </p:normalViewPr>
  <p:slideViewPr>
    <p:cSldViewPr showGuides="1">
      <p:cViewPr varScale="1">
        <p:scale>
          <a:sx n="78" d="100"/>
          <a:sy n="78" d="100"/>
        </p:scale>
        <p:origin x="1608" y="62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55528" y="3143105"/>
            <a:ext cx="6709143" cy="885409"/>
          </a:xfrm>
        </p:spPr>
        <p:txBody>
          <a:bodyPr anchor="ctr" anchorCtr="0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Complaint Management System using Java and MySQL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66800" y="1833211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9" name="Subtitle 2"/>
          <p:cNvSpPr txBox="1"/>
          <p:nvPr/>
        </p:nvSpPr>
        <p:spPr>
          <a:xfrm>
            <a:off x="2705099" y="5299450"/>
            <a:ext cx="3810000" cy="585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2000" b="1" dirty="0">
                <a:solidFill>
                  <a:schemeClr val="tx1"/>
                </a:solidFill>
              </a:rPr>
              <a:t>STUDENT : VIGNESH B ( 43111007 )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94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SAMPLE OUTPUT (SCREENSHOT)</a:t>
            </a:r>
            <a:endParaRPr lang="en-US" sz="36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8B9BB-70C8-71B2-5D31-DFE5E9E59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262" y="1447800"/>
            <a:ext cx="7021476" cy="4191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31014-FFD9-2A35-B6F5-8ED71B433BBA}"/>
              </a:ext>
            </a:extLst>
          </p:cNvPr>
          <p:cNvSpPr txBox="1"/>
          <p:nvPr/>
        </p:nvSpPr>
        <p:spPr>
          <a:xfrm>
            <a:off x="3657600" y="59624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WINDOW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F2229-1993-8B92-9278-300FEFAE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7899-5438-3C5F-B9CC-6B63D98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4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SAMPLE OUTPUT (SCREENSHOT)</a:t>
            </a:r>
            <a:endParaRPr lang="en-US" sz="36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AB6130-26A0-1098-3E1C-4BCED0A0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1" y="1600200"/>
            <a:ext cx="7625538" cy="4191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69FA-EEB1-0A41-EDF3-582C5C1F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9F98-14AF-F9BE-EBF8-E3995A74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50CE-FE80-70E8-BF1B-F1AC779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5E42-B6C4-789D-8B0C-B4FE68B144D6}"/>
              </a:ext>
            </a:extLst>
          </p:cNvPr>
          <p:cNvSpPr txBox="1"/>
          <p:nvPr/>
        </p:nvSpPr>
        <p:spPr>
          <a:xfrm>
            <a:off x="2209800" y="5987018"/>
            <a:ext cx="485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ASKING THE USER INPUT TO FILE THE COMPLAINT</a:t>
            </a:r>
          </a:p>
        </p:txBody>
      </p:sp>
    </p:spTree>
    <p:extLst>
      <p:ext uri="{BB962C8B-B14F-4D97-AF65-F5344CB8AC3E}">
        <p14:creationId xmlns:p14="http://schemas.microsoft.com/office/powerpoint/2010/main" val="76202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F4488-4C13-A236-CB54-C8BD84F0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2CB1-470C-830D-D18A-5339BC1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4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SAMPLE OUTPUT (SCREENSHOT)</a:t>
            </a:r>
            <a:endParaRPr lang="en-US" sz="36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EA22B-DFF2-9E0C-B14A-579FB058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1" y="1524000"/>
            <a:ext cx="7625538" cy="4191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9A0C-F64D-8C4B-43DA-2E14134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EF60-D293-5403-1EAC-F17AD20A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E3AA-355B-9F82-781C-0C9E51F2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F286C-4E02-5226-617C-3FA091176BB0}"/>
              </a:ext>
            </a:extLst>
          </p:cNvPr>
          <p:cNvSpPr txBox="1"/>
          <p:nvPr/>
        </p:nvSpPr>
        <p:spPr>
          <a:xfrm>
            <a:off x="1752600" y="5851009"/>
            <a:ext cx="600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GIVEN THE INPUT IN TERMINAL AND GOT SAVED IN DATABASE</a:t>
            </a:r>
          </a:p>
        </p:txBody>
      </p:sp>
    </p:spTree>
    <p:extLst>
      <p:ext uri="{BB962C8B-B14F-4D97-AF65-F5344CB8AC3E}">
        <p14:creationId xmlns:p14="http://schemas.microsoft.com/office/powerpoint/2010/main" val="69806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2E159-762A-A66B-7C6A-09A8DA1BB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96E8-17CB-E89E-3EF2-D1086FF1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4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SAMPLE OUTPUT (SCREENSHOT)</a:t>
            </a:r>
            <a:endParaRPr lang="en-US" sz="36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F0A385-B5D3-E152-1B0D-2FEF54DC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31" y="1524000"/>
            <a:ext cx="7625538" cy="4191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C51A-5A9B-8C84-9633-02E62FB0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7F91-6CF8-7DB8-D129-BD0AF9E5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1B98-D3D6-789C-0F8C-F3477B9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0C77E-D163-3FF5-7C51-8A61F1BF0521}"/>
              </a:ext>
            </a:extLst>
          </p:cNvPr>
          <p:cNvSpPr txBox="1"/>
          <p:nvPr/>
        </p:nvSpPr>
        <p:spPr>
          <a:xfrm>
            <a:off x="2438400" y="5984056"/>
            <a:ext cx="403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MYSQL DATABASE VIEW IN INTELLIJ IDEA </a:t>
            </a:r>
          </a:p>
        </p:txBody>
      </p:sp>
    </p:spTree>
    <p:extLst>
      <p:ext uri="{BB962C8B-B14F-4D97-AF65-F5344CB8AC3E}">
        <p14:creationId xmlns:p14="http://schemas.microsoft.com/office/powerpoint/2010/main" val="331276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CONCLUSION</a:t>
            </a:r>
            <a:endParaRPr lang="en-GB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how Java can interact with relational databases like MySQL using JDBC. The Complaint Management System automates the traditional complaint process and stores data in a structured, retrievable format. It serves as a foundational project to understand backend connectivity and can later be upgraded into a GUI or web-based system.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46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0" y="1447800"/>
            <a:ext cx="7995140" cy="4724400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Abstract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Existing model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Proposed System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Advantages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Disadvantages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Hardware requirement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Software requirements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Modules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Module Description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Sample Output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b="1" dirty="0"/>
              <a:t>Conclusion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33" y="136525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3" y="1651615"/>
            <a:ext cx="8071340" cy="33013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develop a simple Complaint Management System using Java and MySQL. It allows users to register complaints and view them from a central database. The application demonstrates Java’s JDBC (Java Database Connectivity) feature to connect, insert, and retrieve data from MySQL. It’s designed for beginners to understand how real-time data-driven applications 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548D-CF43-4BC8-83D8-88CF4E87D1E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EXISTING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most organizations or colleges, complaints are managed manually using registers or paper forms. This manual process often leads to: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Missing or misplaced complaints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Delayed responses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Lack of tracking and reporting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E4DB-F4A9-4B55-8A4A-2E7F131B9C3D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7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PROPOSED SYSTEM</a:t>
            </a:r>
            <a:endParaRPr lang="en-IN" sz="36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proposed system digitalizes the complaint process using a Java-based application connected to a MySQL database.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Users can: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 complaints with their name and description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View all stored complaints instantly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Store data securely in a central database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system improves accessibility, reduces manual errors, and provides quick data retrieval.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C3CE-068D-457A-B129-FDDB32156C83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4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ADVANTAGES</a:t>
            </a:r>
            <a:endParaRPr lang="en-IN" sz="36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850"/>
            <a:ext cx="8229600" cy="5137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use and beginner-friendly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data storage using MySQL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manual record-keeping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and expandable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Demonstrates JDBC connectivity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9A3F-D437-4D1F-B754-864497DF675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8B9E8E2-E848-BBB8-3982-18E107574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24000"/>
            <a:ext cx="8490155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Downtime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When servers or databases fail, users cannot submit or track complaints.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Maintenance Overhead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Regular updates and database maintenance are needed to keep the system functional.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 on Internet/Database Connectivity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The system fails if the database or internet connection is down.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Misuse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Users may submit false or duplicate complaints, affecting response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Database Connection Module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Establishes a connection between Java and MySQL using JDBC.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 Complaint Module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users to enter their name and complaint text, and stores it in the database.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 Complaint Module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Displays all complaints stored in the MySQL table.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Exit Module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Gracefully exits the application.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202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1. Database Connection Module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Uses JDBC driver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com.mysql.cj.jdbc.Driver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Connects to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complaint_db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database via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DriverManager.getConnection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2. Add Complaint Module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insert data securely.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Prevents SQL Injection.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3. View Complaint Module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retrieve and display all records from complaints table.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4. Exit Module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Provides a clean exit from the system using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System.exit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pPr>
              <a:lnSpc>
                <a:spcPct val="150000"/>
              </a:lnSpc>
            </a:pPr>
            <a:endParaRPr lang="en-US" alt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621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Custom Design</vt:lpstr>
      <vt:lpstr>  </vt:lpstr>
      <vt:lpstr>AGENDA</vt:lpstr>
      <vt:lpstr>ABSTRACT</vt:lpstr>
      <vt:lpstr>EXISTING MODEL</vt:lpstr>
      <vt:lpstr>PROPOSED SYSTEM</vt:lpstr>
      <vt:lpstr>ADVANTAGES</vt:lpstr>
      <vt:lpstr>DISADVANTAGES</vt:lpstr>
      <vt:lpstr>MODULES</vt:lpstr>
      <vt:lpstr>MODULE DESCRIPTION</vt:lpstr>
      <vt:lpstr>SAMPLE OUTPUT (SCREENSHOT)</vt:lpstr>
      <vt:lpstr>SAMPLE OUTPUT (SCREENSHOT)</vt:lpstr>
      <vt:lpstr>SAMPLE OUTPUT (SCREENSHOT)</vt:lpstr>
      <vt:lpstr>SAMPLE OUTPUT (SCREENSHOT)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VIGNESH VICKEY</cp:lastModifiedBy>
  <cp:revision>172</cp:revision>
  <dcterms:created xsi:type="dcterms:W3CDTF">2019-11-06T07:48:00Z</dcterms:created>
  <dcterms:modified xsi:type="dcterms:W3CDTF">2025-10-29T08:50:48Z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B49F0A37A5A6493CB25AD132B1A1F461_12</vt:lpwstr>
  </property>
  <property fmtid="{D5CDD505-2E9C-101B-9397-08002B2CF9AE}" pid="3" name="KSOProductBuildVer">
    <vt:lpwstr>1033-12.2.0.17545</vt:lpwstr>
  </property>
</Properties>
</file>