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</p:sldIdLst>
  <p:sldSz cx="12649200" cy="7315200"/>
  <p:notesSz cx="12649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8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649200" cy="73152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266" y="2239715"/>
            <a:ext cx="9156620" cy="2856158"/>
          </a:xfrm>
        </p:spPr>
        <p:txBody>
          <a:bodyPr anchor="b"/>
          <a:lstStyle>
            <a:lvl1pPr>
              <a:defRPr sz="56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98266" y="5095872"/>
            <a:ext cx="9156620" cy="918848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7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23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7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4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20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94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525500" y="1916151"/>
            <a:ext cx="1056639" cy="31622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9231387" y="3447466"/>
            <a:ext cx="4117115" cy="31623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829230" y="0"/>
            <a:ext cx="711518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0761" y="315445"/>
            <a:ext cx="869631" cy="818866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44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649200" cy="73152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65" y="5301255"/>
            <a:ext cx="9156621" cy="604521"/>
          </a:xfrm>
        </p:spPr>
        <p:txBody>
          <a:bodyPr anchor="b">
            <a:normAutofit/>
          </a:bodyPr>
          <a:lstStyle>
            <a:lvl1pPr algn="l">
              <a:defRPr sz="249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98265" y="731520"/>
            <a:ext cx="9156621" cy="3657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60"/>
            </a:lvl1pPr>
            <a:lvl2pPr marL="474345" indent="0">
              <a:buNone/>
              <a:defRPr sz="1660"/>
            </a:lvl2pPr>
            <a:lvl3pPr marL="948690" indent="0">
              <a:buNone/>
              <a:defRPr sz="1660"/>
            </a:lvl3pPr>
            <a:lvl4pPr marL="1423035" indent="0">
              <a:buNone/>
              <a:defRPr sz="1660"/>
            </a:lvl4pPr>
            <a:lvl5pPr marL="1897380" indent="0">
              <a:buNone/>
              <a:defRPr sz="1660"/>
            </a:lvl5pPr>
            <a:lvl6pPr marL="2371725" indent="0">
              <a:buNone/>
              <a:defRPr sz="1660"/>
            </a:lvl6pPr>
            <a:lvl7pPr marL="2846070" indent="0">
              <a:buNone/>
              <a:defRPr sz="1660"/>
            </a:lvl7pPr>
            <a:lvl8pPr marL="3320415" indent="0">
              <a:buNone/>
              <a:defRPr sz="1660"/>
            </a:lvl8pPr>
            <a:lvl9pPr marL="3794760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65" y="5905776"/>
            <a:ext cx="9156620" cy="526626"/>
          </a:xfrm>
        </p:spPr>
        <p:txBody>
          <a:bodyPr>
            <a:normAutofit/>
          </a:bodyPr>
          <a:lstStyle>
            <a:lvl1pPr marL="0" indent="0">
              <a:buNone/>
              <a:defRPr sz="1245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829230" y="0"/>
            <a:ext cx="711518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68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649200" cy="73152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78" y="1134312"/>
            <a:ext cx="9163009" cy="1464518"/>
          </a:xfrm>
        </p:spPr>
        <p:txBody>
          <a:bodyPr/>
          <a:lstStyle>
            <a:lvl1pPr>
              <a:defRPr sz="4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65" y="3779520"/>
            <a:ext cx="9156621" cy="2641600"/>
          </a:xfrm>
        </p:spPr>
        <p:txBody>
          <a:bodyPr anchor="ctr">
            <a:normAutofit/>
          </a:bodyPr>
          <a:lstStyle>
            <a:lvl1pPr marL="0" indent="0">
              <a:buNone/>
              <a:defRPr sz="1868"/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829230" y="0"/>
            <a:ext cx="711518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17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649200" cy="73152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914625" y="647825"/>
            <a:ext cx="831984" cy="162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96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0255126" y="2788040"/>
            <a:ext cx="677242" cy="162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96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199" y="1047610"/>
            <a:ext cx="8770927" cy="2876407"/>
          </a:xfrm>
        </p:spPr>
        <p:txBody>
          <a:bodyPr/>
          <a:lstStyle>
            <a:lvl1pPr>
              <a:defRPr sz="4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2018918" y="3924017"/>
            <a:ext cx="8021140" cy="364986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53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65" y="5364479"/>
            <a:ext cx="9591581" cy="1064381"/>
          </a:xfrm>
        </p:spPr>
        <p:txBody>
          <a:bodyPr anchor="ctr">
            <a:normAutofit/>
          </a:bodyPr>
          <a:lstStyle>
            <a:lvl1pPr marL="0" indent="0">
              <a:buNone/>
              <a:defRPr sz="1453"/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829230" y="0"/>
            <a:ext cx="711518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679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649200" cy="73152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65" y="2528711"/>
            <a:ext cx="9156622" cy="1944015"/>
          </a:xfrm>
        </p:spPr>
        <p:txBody>
          <a:bodyPr anchor="b"/>
          <a:lstStyle>
            <a:lvl1pPr algn="l">
              <a:defRPr sz="41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8265" y="5359965"/>
            <a:ext cx="9156621" cy="917760"/>
          </a:xfrm>
        </p:spPr>
        <p:txBody>
          <a:bodyPr anchor="t"/>
          <a:lstStyle>
            <a:lvl1pPr marL="0" indent="0" algn="l">
              <a:buNone/>
              <a:defRPr sz="2075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74345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2pPr>
            <a:lvl3pPr marL="94869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42303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4pPr>
            <a:lvl5pPr marL="189738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5pPr>
            <a:lvl6pPr marL="237172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6pPr>
            <a:lvl7pPr marL="284607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7pPr>
            <a:lvl8pPr marL="332041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8pPr>
            <a:lvl9pPr marL="379476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829230" y="0"/>
            <a:ext cx="711518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702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65" y="1038579"/>
            <a:ext cx="9156621" cy="754095"/>
          </a:xfrm>
        </p:spPr>
        <p:txBody>
          <a:bodyPr/>
          <a:lstStyle>
            <a:lvl1pPr>
              <a:defRPr sz="37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8265" y="2777069"/>
            <a:ext cx="3259698" cy="614679"/>
          </a:xfrm>
        </p:spPr>
        <p:txBody>
          <a:bodyPr anchor="b">
            <a:noAutofit/>
          </a:bodyPr>
          <a:lstStyle>
            <a:lvl1pPr marL="0" indent="0">
              <a:buNone/>
              <a:defRPr sz="249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98264" y="3391749"/>
            <a:ext cx="3259699" cy="3037113"/>
          </a:xfrm>
        </p:spPr>
        <p:txBody>
          <a:bodyPr anchor="t">
            <a:normAutofit/>
          </a:bodyPr>
          <a:lstStyle>
            <a:lvl1pPr marL="0" indent="0">
              <a:buNone/>
              <a:defRPr sz="1453"/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948" y="2777067"/>
            <a:ext cx="3265022" cy="614679"/>
          </a:xfrm>
        </p:spPr>
        <p:txBody>
          <a:bodyPr anchor="b">
            <a:noAutofit/>
          </a:bodyPr>
          <a:lstStyle>
            <a:lvl1pPr marL="0" indent="0">
              <a:buNone/>
              <a:defRPr sz="249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81948" y="3391748"/>
            <a:ext cx="3265022" cy="3037113"/>
          </a:xfrm>
        </p:spPr>
        <p:txBody>
          <a:bodyPr anchor="t">
            <a:normAutofit/>
          </a:bodyPr>
          <a:lstStyle>
            <a:lvl1pPr marL="0" indent="0">
              <a:buNone/>
              <a:defRPr sz="1453"/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183940" y="2777068"/>
            <a:ext cx="3263695" cy="614679"/>
          </a:xfrm>
        </p:spPr>
        <p:txBody>
          <a:bodyPr anchor="b">
            <a:noAutofit/>
          </a:bodyPr>
          <a:lstStyle>
            <a:lvl1pPr marL="0" indent="0">
              <a:buNone/>
              <a:defRPr sz="249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8184141" y="3391746"/>
            <a:ext cx="3263494" cy="3037113"/>
          </a:xfrm>
        </p:spPr>
        <p:txBody>
          <a:bodyPr anchor="t">
            <a:normAutofit/>
          </a:bodyPr>
          <a:lstStyle>
            <a:lvl1pPr marL="0" indent="0">
              <a:buNone/>
              <a:defRPr sz="1453"/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69120" y="2740943"/>
            <a:ext cx="0" cy="372533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063866" y="2740943"/>
            <a:ext cx="0" cy="372533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982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65" y="1038579"/>
            <a:ext cx="9156621" cy="754095"/>
          </a:xfrm>
        </p:spPr>
        <p:txBody>
          <a:bodyPr/>
          <a:lstStyle>
            <a:lvl1pPr>
              <a:defRPr sz="37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8265" y="4835034"/>
            <a:ext cx="3164829" cy="614679"/>
          </a:xfrm>
        </p:spPr>
        <p:txBody>
          <a:bodyPr anchor="b">
            <a:noAutofit/>
          </a:bodyPr>
          <a:lstStyle>
            <a:lvl1pPr marL="0" indent="0">
              <a:buNone/>
              <a:defRPr sz="249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84599" y="2777067"/>
            <a:ext cx="2792164" cy="16976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60"/>
            </a:lvl1pPr>
            <a:lvl2pPr marL="474345" indent="0">
              <a:buNone/>
              <a:defRPr sz="1660"/>
            </a:lvl2pPr>
            <a:lvl3pPr marL="948690" indent="0">
              <a:buNone/>
              <a:defRPr sz="1660"/>
            </a:lvl3pPr>
            <a:lvl4pPr marL="1423035" indent="0">
              <a:buNone/>
              <a:defRPr sz="1660"/>
            </a:lvl4pPr>
            <a:lvl5pPr marL="1897380" indent="0">
              <a:buNone/>
              <a:defRPr sz="1660"/>
            </a:lvl5pPr>
            <a:lvl6pPr marL="2371725" indent="0">
              <a:buNone/>
              <a:defRPr sz="1660"/>
            </a:lvl6pPr>
            <a:lvl7pPr marL="2846070" indent="0">
              <a:buNone/>
              <a:defRPr sz="1660"/>
            </a:lvl7pPr>
            <a:lvl8pPr marL="3320415" indent="0">
              <a:buNone/>
              <a:defRPr sz="1660"/>
            </a:lvl8pPr>
            <a:lvl9pPr marL="3794760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98265" y="5449713"/>
            <a:ext cx="3164829" cy="979149"/>
          </a:xfrm>
        </p:spPr>
        <p:txBody>
          <a:bodyPr anchor="t">
            <a:normAutofit/>
          </a:bodyPr>
          <a:lstStyle>
            <a:lvl1pPr marL="0" indent="0">
              <a:buNone/>
              <a:defRPr sz="1453"/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0198" y="4835034"/>
            <a:ext cx="3164829" cy="614681"/>
          </a:xfrm>
        </p:spPr>
        <p:txBody>
          <a:bodyPr anchor="b">
            <a:noAutofit/>
          </a:bodyPr>
          <a:lstStyle>
            <a:lvl1pPr marL="0" indent="0">
              <a:buNone/>
              <a:defRPr sz="249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926530" y="2777067"/>
            <a:ext cx="2792165" cy="16976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60"/>
            </a:lvl1pPr>
            <a:lvl2pPr marL="474345" indent="0">
              <a:buNone/>
              <a:defRPr sz="1660"/>
            </a:lvl2pPr>
            <a:lvl3pPr marL="948690" indent="0">
              <a:buNone/>
              <a:defRPr sz="1660"/>
            </a:lvl3pPr>
            <a:lvl4pPr marL="1423035" indent="0">
              <a:buNone/>
              <a:defRPr sz="1660"/>
            </a:lvl4pPr>
            <a:lvl5pPr marL="1897380" indent="0">
              <a:buNone/>
              <a:defRPr sz="1660"/>
            </a:lvl5pPr>
            <a:lvl6pPr marL="2371725" indent="0">
              <a:buNone/>
              <a:defRPr sz="1660"/>
            </a:lvl6pPr>
            <a:lvl7pPr marL="2846070" indent="0">
              <a:buNone/>
              <a:defRPr sz="1660"/>
            </a:lvl7pPr>
            <a:lvl8pPr marL="3320415" indent="0">
              <a:buNone/>
              <a:defRPr sz="1660"/>
            </a:lvl8pPr>
            <a:lvl9pPr marL="3794760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41554" y="5449712"/>
            <a:ext cx="3164829" cy="979149"/>
          </a:xfrm>
        </p:spPr>
        <p:txBody>
          <a:bodyPr anchor="t">
            <a:normAutofit/>
          </a:bodyPr>
          <a:lstStyle>
            <a:lvl1pPr marL="0" indent="0">
              <a:buNone/>
              <a:defRPr sz="1453"/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82130" y="4835035"/>
            <a:ext cx="3165511" cy="614679"/>
          </a:xfrm>
        </p:spPr>
        <p:txBody>
          <a:bodyPr anchor="b">
            <a:noAutofit/>
          </a:bodyPr>
          <a:lstStyle>
            <a:lvl1pPr marL="0" indent="0">
              <a:buNone/>
              <a:defRPr sz="249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469144" y="2777067"/>
            <a:ext cx="2792164" cy="16976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60"/>
            </a:lvl1pPr>
            <a:lvl2pPr marL="474345" indent="0">
              <a:buNone/>
              <a:defRPr sz="1660"/>
            </a:lvl2pPr>
            <a:lvl3pPr marL="948690" indent="0">
              <a:buNone/>
              <a:defRPr sz="1660"/>
            </a:lvl3pPr>
            <a:lvl4pPr marL="1423035" indent="0">
              <a:buNone/>
              <a:defRPr sz="1660"/>
            </a:lvl4pPr>
            <a:lvl5pPr marL="1897380" indent="0">
              <a:buNone/>
              <a:defRPr sz="1660"/>
            </a:lvl5pPr>
            <a:lvl6pPr marL="2371725" indent="0">
              <a:buNone/>
              <a:defRPr sz="1660"/>
            </a:lvl6pPr>
            <a:lvl7pPr marL="2846070" indent="0">
              <a:buNone/>
              <a:defRPr sz="1660"/>
            </a:lvl7pPr>
            <a:lvl8pPr marL="3320415" indent="0">
              <a:buNone/>
              <a:defRPr sz="1660"/>
            </a:lvl8pPr>
            <a:lvl9pPr marL="3794760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8282129" y="5449711"/>
            <a:ext cx="3165512" cy="979149"/>
          </a:xfrm>
        </p:spPr>
        <p:txBody>
          <a:bodyPr anchor="t">
            <a:normAutofit/>
          </a:bodyPr>
          <a:lstStyle>
            <a:lvl1pPr marL="0" indent="0">
              <a:buNone/>
              <a:defRPr sz="1453"/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571050" y="2740943"/>
            <a:ext cx="0" cy="372533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090220" y="2740943"/>
            <a:ext cx="0" cy="372533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2152" y="6817961"/>
            <a:ext cx="3780943" cy="32512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08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65" y="1038579"/>
            <a:ext cx="9156621" cy="7540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8265" y="2777067"/>
            <a:ext cx="9156621" cy="3644053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96519" y="6817961"/>
            <a:ext cx="1027746" cy="32511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581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649200" cy="73152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07182" y="1363698"/>
            <a:ext cx="1462839" cy="506516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8265" y="1363698"/>
            <a:ext cx="6490626" cy="5065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2596" y="6817961"/>
            <a:ext cx="1029340" cy="32511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829230" y="0"/>
            <a:ext cx="711518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97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265" y="2777067"/>
            <a:ext cx="9156621" cy="36440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51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649200" cy="73152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66" y="2856155"/>
            <a:ext cx="4514188" cy="2436079"/>
          </a:xfrm>
        </p:spPr>
        <p:txBody>
          <a:bodyPr anchor="ctr"/>
          <a:lstStyle>
            <a:lvl1pPr algn="l">
              <a:defRPr sz="41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4143" y="2856154"/>
            <a:ext cx="3898453" cy="2436079"/>
          </a:xfrm>
        </p:spPr>
        <p:txBody>
          <a:bodyPr anchor="ctr"/>
          <a:lstStyle>
            <a:lvl1pPr marL="0" indent="0" algn="l">
              <a:buNone/>
              <a:defRPr sz="2075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74345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2pPr>
            <a:lvl3pPr marL="94869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42303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4pPr>
            <a:lvl5pPr marL="189738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5pPr>
            <a:lvl6pPr marL="237172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6pPr>
            <a:lvl7pPr marL="284607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7pPr>
            <a:lvl8pPr marL="332041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8pPr>
            <a:lvl9pPr marL="379476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829230" y="0"/>
            <a:ext cx="711518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61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8265" y="2777067"/>
            <a:ext cx="5006101" cy="364405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1539" y="2777067"/>
            <a:ext cx="5006102" cy="364405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8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8265" y="2777067"/>
            <a:ext cx="5006100" cy="614679"/>
          </a:xfrm>
        </p:spPr>
        <p:txBody>
          <a:bodyPr anchor="b">
            <a:noAutofit/>
          </a:bodyPr>
          <a:lstStyle>
            <a:lvl1pPr marL="0" indent="0">
              <a:buNone/>
              <a:defRPr sz="2490" b="0">
                <a:solidFill>
                  <a:schemeClr val="accent1"/>
                </a:solidFill>
              </a:defRPr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8265" y="3391747"/>
            <a:ext cx="5006101" cy="30293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1539" y="2777067"/>
            <a:ext cx="5006102" cy="614679"/>
          </a:xfrm>
        </p:spPr>
        <p:txBody>
          <a:bodyPr anchor="b">
            <a:noAutofit/>
          </a:bodyPr>
          <a:lstStyle>
            <a:lvl1pPr marL="0" indent="0">
              <a:buNone/>
              <a:defRPr sz="2490" b="0">
                <a:solidFill>
                  <a:schemeClr val="accent1"/>
                </a:solidFill>
              </a:defRPr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41539" y="3391747"/>
            <a:ext cx="5006102" cy="3029375"/>
          </a:xfrm>
        </p:spPr>
        <p:txBody>
          <a:bodyPr>
            <a:normAutofit/>
          </a:bodyPr>
          <a:lstStyle>
            <a:lvl1pPr>
              <a:defRPr sz="1868"/>
            </a:lvl1pPr>
            <a:lvl2pPr>
              <a:defRPr sz="1660"/>
            </a:lvl2pPr>
            <a:lvl3pPr>
              <a:defRPr sz="1453"/>
            </a:lvl3pPr>
            <a:lvl4pPr>
              <a:defRPr sz="1245"/>
            </a:lvl4pPr>
            <a:lvl5pPr>
              <a:defRPr sz="1245"/>
            </a:lvl5pPr>
            <a:lvl6pPr>
              <a:defRPr sz="1245"/>
            </a:lvl6pPr>
            <a:lvl7pPr>
              <a:defRPr sz="1245"/>
            </a:lvl7pPr>
            <a:lvl8pPr>
              <a:defRPr sz="1245"/>
            </a:lvl8pPr>
            <a:lvl9pPr>
              <a:defRPr sz="12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76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98265" y="1038579"/>
            <a:ext cx="9089966" cy="75409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43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829230" y="0"/>
            <a:ext cx="711518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4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649200" cy="73152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66" y="1381760"/>
            <a:ext cx="2897901" cy="1706880"/>
          </a:xfrm>
        </p:spPr>
        <p:txBody>
          <a:bodyPr anchor="b"/>
          <a:lstStyle>
            <a:lvl1pPr algn="l">
              <a:defRPr sz="249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939" y="1544320"/>
            <a:ext cx="5384693" cy="48768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98265" y="3337899"/>
            <a:ext cx="2897901" cy="3088639"/>
          </a:xfrm>
        </p:spPr>
        <p:txBody>
          <a:bodyPr/>
          <a:lstStyle>
            <a:lvl1pPr marL="0" indent="0">
              <a:buNone/>
              <a:defRPr sz="1453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829230" y="0"/>
            <a:ext cx="711518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18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649200" cy="73152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66" y="1806222"/>
            <a:ext cx="4010077" cy="1851378"/>
          </a:xfrm>
        </p:spPr>
        <p:txBody>
          <a:bodyPr anchor="b">
            <a:normAutofit/>
          </a:bodyPr>
          <a:lstStyle>
            <a:lvl1pPr algn="l">
              <a:defRPr sz="373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93416" y="1219200"/>
            <a:ext cx="3348213" cy="4876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60"/>
            </a:lvl1pPr>
            <a:lvl2pPr marL="474345" indent="0">
              <a:buNone/>
              <a:defRPr sz="1660"/>
            </a:lvl2pPr>
            <a:lvl3pPr marL="948690" indent="0">
              <a:buNone/>
              <a:defRPr sz="1660"/>
            </a:lvl3pPr>
            <a:lvl4pPr marL="1423035" indent="0">
              <a:buNone/>
              <a:defRPr sz="1660"/>
            </a:lvl4pPr>
            <a:lvl5pPr marL="1897380" indent="0">
              <a:buNone/>
              <a:defRPr sz="1660"/>
            </a:lvl5pPr>
            <a:lvl6pPr marL="2371725" indent="0">
              <a:buNone/>
              <a:defRPr sz="1660"/>
            </a:lvl6pPr>
            <a:lvl7pPr marL="2846070" indent="0">
              <a:buNone/>
              <a:defRPr sz="1660"/>
            </a:lvl7pPr>
            <a:lvl8pPr marL="3320415" indent="0">
              <a:buNone/>
              <a:defRPr sz="1660"/>
            </a:lvl8pPr>
            <a:lvl9pPr marL="3794760" indent="0">
              <a:buNone/>
              <a:defRPr sz="166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98265" y="3901440"/>
            <a:ext cx="4003932" cy="1463040"/>
          </a:xfrm>
        </p:spPr>
        <p:txBody>
          <a:bodyPr>
            <a:normAutofit/>
          </a:bodyPr>
          <a:lstStyle>
            <a:lvl1pPr marL="0" indent="0">
              <a:buNone/>
              <a:defRPr sz="1453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829230" y="0"/>
            <a:ext cx="711518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9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649200" cy="73152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98265" y="1038579"/>
            <a:ext cx="9089966" cy="754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8265" y="2777067"/>
            <a:ext cx="9089966" cy="364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52596" y="6817961"/>
            <a:ext cx="1027746" cy="325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8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2152" y="6817961"/>
            <a:ext cx="4004537" cy="3251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8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829230" y="0"/>
            <a:ext cx="711518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740761" y="315445"/>
            <a:ext cx="869631" cy="818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905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98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74345" rtl="0" eaLnBrk="1" latinLnBrk="0" hangingPunct="1">
        <a:spcBef>
          <a:spcPct val="0"/>
        </a:spcBef>
        <a:buNone/>
        <a:defRPr sz="3735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5759" indent="-355759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68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70811" indent="-296466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85863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5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60208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45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34553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45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08898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45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083243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45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557588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45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031933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45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1pPr>
      <a:lvl2pPr marL="474345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2pPr>
      <a:lvl3pPr marL="94869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3pPr>
      <a:lvl4pPr marL="1423035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4pPr>
      <a:lvl5pPr marL="189738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5pPr>
      <a:lvl6pPr marL="2371725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6pPr>
      <a:lvl7pPr marL="284607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7pPr>
      <a:lvl8pPr marL="3320415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8pPr>
      <a:lvl9pPr marL="379476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FCD0-7FD0-6C5C-B0CD-3FA7036B6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AMAZON SALES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6CCAB-0A79-F621-7441-05B51F0EC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70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BF2E-E08D-4BF1-F990-C225CF1E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05446-F1BF-B767-9388-5F90EA967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 our analysis, we delve into the dynamics of Amazon sales trends, aiming to uncover valuable insights for strategic decision-making. Our project focuses on understanding the patterns and drivers behind Amazon's sales performance, with a particular emphasis on identifying opportunities for growth and optimization.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Through meticulous data analysis and visualization, we explore key metrics, trends, and influencing factors that impact Amazon's sales trajectory. By leveraging the Extract-Transform-Load (ETL)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52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26CD-8156-6851-CA1A-10F14FBC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9FC15-3E64-654A-09D0-3539ECC37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Total Sales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The sum of all sales revenue over a specific period.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Average Sales per Order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The average amount of sales revenue generated per order.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Total Number of Orders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The total count of orders placed during a specific period.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Average Order Value (AOV)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The average value of each order, calculated by dividing total sales revenue by the total number of orders.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Total Units Sold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The total number of units (products) sold during a specific period.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Top Selling Products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Identify the products that contribute the most to total sales revenue.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Sales by Product Category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Analyze sales performance across different product categories to identify high-performing categories and potential areas for improvement.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29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Power</a:t>
            </a:r>
            <a:r>
              <a:rPr sz="9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 Desktop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SALES</a:t>
            </a:r>
            <a:r>
              <a:rPr spc="130" dirty="0"/>
              <a:t> </a:t>
            </a:r>
            <a:r>
              <a:rPr spc="-35" dirty="0"/>
              <a:t>PROJECT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95350" y="948895"/>
            <a:ext cx="3209925" cy="2686685"/>
            <a:chOff x="895350" y="948895"/>
            <a:chExt cx="3209925" cy="26866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224" y="948895"/>
              <a:ext cx="2374967" cy="1707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95350" y="3043237"/>
              <a:ext cx="3209925" cy="592455"/>
            </a:xfrm>
            <a:custGeom>
              <a:avLst/>
              <a:gdLst/>
              <a:ahLst/>
              <a:cxnLst/>
              <a:rect l="l" t="t" r="r" b="b"/>
              <a:pathLst>
                <a:path w="3209925" h="592454">
                  <a:moveTo>
                    <a:pt x="9525" y="582625"/>
                  </a:moveTo>
                  <a:lnTo>
                    <a:pt x="0" y="582625"/>
                  </a:lnTo>
                  <a:lnTo>
                    <a:pt x="0" y="592162"/>
                  </a:lnTo>
                  <a:lnTo>
                    <a:pt x="9525" y="592162"/>
                  </a:lnTo>
                  <a:lnTo>
                    <a:pt x="9525" y="582625"/>
                  </a:lnTo>
                  <a:close/>
                </a:path>
                <a:path w="3209925" h="592454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3209925" h="592454">
                  <a:moveTo>
                    <a:pt x="66675" y="582625"/>
                  </a:moveTo>
                  <a:lnTo>
                    <a:pt x="57150" y="582625"/>
                  </a:lnTo>
                  <a:lnTo>
                    <a:pt x="57150" y="592162"/>
                  </a:lnTo>
                  <a:lnTo>
                    <a:pt x="66675" y="592162"/>
                  </a:lnTo>
                  <a:lnTo>
                    <a:pt x="66675" y="582625"/>
                  </a:lnTo>
                  <a:close/>
                </a:path>
                <a:path w="3209925" h="592454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3209925" h="592454">
                  <a:moveTo>
                    <a:pt x="123825" y="582625"/>
                  </a:moveTo>
                  <a:lnTo>
                    <a:pt x="114300" y="582625"/>
                  </a:lnTo>
                  <a:lnTo>
                    <a:pt x="114300" y="592162"/>
                  </a:lnTo>
                  <a:lnTo>
                    <a:pt x="123825" y="592162"/>
                  </a:lnTo>
                  <a:lnTo>
                    <a:pt x="123825" y="582625"/>
                  </a:lnTo>
                  <a:close/>
                </a:path>
                <a:path w="3209925" h="592454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3209925" h="592454">
                  <a:moveTo>
                    <a:pt x="180975" y="582625"/>
                  </a:moveTo>
                  <a:lnTo>
                    <a:pt x="171450" y="582625"/>
                  </a:lnTo>
                  <a:lnTo>
                    <a:pt x="171450" y="592162"/>
                  </a:lnTo>
                  <a:lnTo>
                    <a:pt x="180975" y="592162"/>
                  </a:lnTo>
                  <a:lnTo>
                    <a:pt x="180975" y="582625"/>
                  </a:lnTo>
                  <a:close/>
                </a:path>
                <a:path w="3209925" h="592454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3209925" h="592454">
                  <a:moveTo>
                    <a:pt x="238125" y="582625"/>
                  </a:moveTo>
                  <a:lnTo>
                    <a:pt x="228600" y="582625"/>
                  </a:lnTo>
                  <a:lnTo>
                    <a:pt x="228600" y="592162"/>
                  </a:lnTo>
                  <a:lnTo>
                    <a:pt x="238125" y="592162"/>
                  </a:lnTo>
                  <a:lnTo>
                    <a:pt x="238125" y="582625"/>
                  </a:lnTo>
                  <a:close/>
                </a:path>
                <a:path w="3209925" h="592454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3209925" h="592454">
                  <a:moveTo>
                    <a:pt x="295275" y="582625"/>
                  </a:moveTo>
                  <a:lnTo>
                    <a:pt x="285750" y="582625"/>
                  </a:lnTo>
                  <a:lnTo>
                    <a:pt x="285750" y="592162"/>
                  </a:lnTo>
                  <a:lnTo>
                    <a:pt x="295275" y="592162"/>
                  </a:lnTo>
                  <a:lnTo>
                    <a:pt x="295275" y="582625"/>
                  </a:lnTo>
                  <a:close/>
                </a:path>
                <a:path w="3209925" h="592454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3209925" h="592454">
                  <a:moveTo>
                    <a:pt x="352425" y="582625"/>
                  </a:moveTo>
                  <a:lnTo>
                    <a:pt x="342900" y="582625"/>
                  </a:lnTo>
                  <a:lnTo>
                    <a:pt x="342900" y="592162"/>
                  </a:lnTo>
                  <a:lnTo>
                    <a:pt x="352425" y="592162"/>
                  </a:lnTo>
                  <a:lnTo>
                    <a:pt x="352425" y="582625"/>
                  </a:lnTo>
                  <a:close/>
                </a:path>
                <a:path w="3209925" h="592454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3209925" h="592454">
                  <a:moveTo>
                    <a:pt x="409575" y="582625"/>
                  </a:moveTo>
                  <a:lnTo>
                    <a:pt x="400050" y="582625"/>
                  </a:lnTo>
                  <a:lnTo>
                    <a:pt x="400050" y="592162"/>
                  </a:lnTo>
                  <a:lnTo>
                    <a:pt x="409575" y="592162"/>
                  </a:lnTo>
                  <a:lnTo>
                    <a:pt x="409575" y="582625"/>
                  </a:lnTo>
                  <a:close/>
                </a:path>
                <a:path w="3209925" h="592454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3209925" h="592454">
                  <a:moveTo>
                    <a:pt x="466725" y="582625"/>
                  </a:moveTo>
                  <a:lnTo>
                    <a:pt x="457200" y="582625"/>
                  </a:lnTo>
                  <a:lnTo>
                    <a:pt x="457200" y="592162"/>
                  </a:lnTo>
                  <a:lnTo>
                    <a:pt x="466725" y="592162"/>
                  </a:lnTo>
                  <a:lnTo>
                    <a:pt x="466725" y="582625"/>
                  </a:lnTo>
                  <a:close/>
                </a:path>
                <a:path w="3209925" h="592454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3209925" h="592454">
                  <a:moveTo>
                    <a:pt x="523875" y="582625"/>
                  </a:moveTo>
                  <a:lnTo>
                    <a:pt x="514350" y="582625"/>
                  </a:lnTo>
                  <a:lnTo>
                    <a:pt x="514350" y="592162"/>
                  </a:lnTo>
                  <a:lnTo>
                    <a:pt x="523875" y="592162"/>
                  </a:lnTo>
                  <a:lnTo>
                    <a:pt x="523875" y="582625"/>
                  </a:lnTo>
                  <a:close/>
                </a:path>
                <a:path w="3209925" h="592454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3209925" h="592454">
                  <a:moveTo>
                    <a:pt x="581025" y="582625"/>
                  </a:moveTo>
                  <a:lnTo>
                    <a:pt x="571500" y="582625"/>
                  </a:lnTo>
                  <a:lnTo>
                    <a:pt x="571500" y="592162"/>
                  </a:lnTo>
                  <a:lnTo>
                    <a:pt x="581025" y="592162"/>
                  </a:lnTo>
                  <a:lnTo>
                    <a:pt x="581025" y="582625"/>
                  </a:lnTo>
                  <a:close/>
                </a:path>
                <a:path w="3209925" h="592454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3209925" h="592454">
                  <a:moveTo>
                    <a:pt x="638175" y="582625"/>
                  </a:moveTo>
                  <a:lnTo>
                    <a:pt x="628650" y="582625"/>
                  </a:lnTo>
                  <a:lnTo>
                    <a:pt x="628650" y="592162"/>
                  </a:lnTo>
                  <a:lnTo>
                    <a:pt x="638175" y="592162"/>
                  </a:lnTo>
                  <a:lnTo>
                    <a:pt x="638175" y="582625"/>
                  </a:lnTo>
                  <a:close/>
                </a:path>
                <a:path w="3209925" h="592454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3209925" h="592454">
                  <a:moveTo>
                    <a:pt x="695325" y="582625"/>
                  </a:moveTo>
                  <a:lnTo>
                    <a:pt x="685800" y="582625"/>
                  </a:lnTo>
                  <a:lnTo>
                    <a:pt x="685800" y="592162"/>
                  </a:lnTo>
                  <a:lnTo>
                    <a:pt x="695325" y="592162"/>
                  </a:lnTo>
                  <a:lnTo>
                    <a:pt x="695325" y="582625"/>
                  </a:lnTo>
                  <a:close/>
                </a:path>
                <a:path w="3209925" h="592454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3209925" h="592454">
                  <a:moveTo>
                    <a:pt x="752475" y="582625"/>
                  </a:moveTo>
                  <a:lnTo>
                    <a:pt x="742950" y="582625"/>
                  </a:lnTo>
                  <a:lnTo>
                    <a:pt x="742950" y="592162"/>
                  </a:lnTo>
                  <a:lnTo>
                    <a:pt x="752475" y="592162"/>
                  </a:lnTo>
                  <a:lnTo>
                    <a:pt x="752475" y="582625"/>
                  </a:lnTo>
                  <a:close/>
                </a:path>
                <a:path w="3209925" h="592454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3209925" h="592454">
                  <a:moveTo>
                    <a:pt x="809625" y="582625"/>
                  </a:moveTo>
                  <a:lnTo>
                    <a:pt x="800100" y="582625"/>
                  </a:lnTo>
                  <a:lnTo>
                    <a:pt x="800100" y="592162"/>
                  </a:lnTo>
                  <a:lnTo>
                    <a:pt x="809625" y="592162"/>
                  </a:lnTo>
                  <a:lnTo>
                    <a:pt x="809625" y="582625"/>
                  </a:lnTo>
                  <a:close/>
                </a:path>
                <a:path w="3209925" h="592454">
                  <a:moveTo>
                    <a:pt x="866775" y="582625"/>
                  </a:moveTo>
                  <a:lnTo>
                    <a:pt x="857250" y="582625"/>
                  </a:lnTo>
                  <a:lnTo>
                    <a:pt x="857250" y="592162"/>
                  </a:lnTo>
                  <a:lnTo>
                    <a:pt x="866775" y="592162"/>
                  </a:lnTo>
                  <a:lnTo>
                    <a:pt x="866775" y="582625"/>
                  </a:lnTo>
                  <a:close/>
                </a:path>
                <a:path w="3209925" h="592454">
                  <a:moveTo>
                    <a:pt x="923925" y="582625"/>
                  </a:moveTo>
                  <a:lnTo>
                    <a:pt x="914400" y="582625"/>
                  </a:lnTo>
                  <a:lnTo>
                    <a:pt x="914400" y="592162"/>
                  </a:lnTo>
                  <a:lnTo>
                    <a:pt x="923925" y="592162"/>
                  </a:lnTo>
                  <a:lnTo>
                    <a:pt x="923925" y="582625"/>
                  </a:lnTo>
                  <a:close/>
                </a:path>
                <a:path w="3209925" h="592454">
                  <a:moveTo>
                    <a:pt x="981075" y="582625"/>
                  </a:moveTo>
                  <a:lnTo>
                    <a:pt x="971550" y="582625"/>
                  </a:lnTo>
                  <a:lnTo>
                    <a:pt x="971550" y="592162"/>
                  </a:lnTo>
                  <a:lnTo>
                    <a:pt x="981075" y="592162"/>
                  </a:lnTo>
                  <a:lnTo>
                    <a:pt x="981075" y="582625"/>
                  </a:lnTo>
                  <a:close/>
                </a:path>
                <a:path w="3209925" h="592454">
                  <a:moveTo>
                    <a:pt x="1038225" y="582625"/>
                  </a:moveTo>
                  <a:lnTo>
                    <a:pt x="1028700" y="582625"/>
                  </a:lnTo>
                  <a:lnTo>
                    <a:pt x="1028700" y="592162"/>
                  </a:lnTo>
                  <a:lnTo>
                    <a:pt x="1038225" y="592162"/>
                  </a:lnTo>
                  <a:lnTo>
                    <a:pt x="1038225" y="582625"/>
                  </a:lnTo>
                  <a:close/>
                </a:path>
                <a:path w="3209925" h="592454">
                  <a:moveTo>
                    <a:pt x="1095375" y="582625"/>
                  </a:moveTo>
                  <a:lnTo>
                    <a:pt x="1085850" y="582625"/>
                  </a:lnTo>
                  <a:lnTo>
                    <a:pt x="1085850" y="592162"/>
                  </a:lnTo>
                  <a:lnTo>
                    <a:pt x="1095375" y="592162"/>
                  </a:lnTo>
                  <a:lnTo>
                    <a:pt x="1095375" y="582625"/>
                  </a:lnTo>
                  <a:close/>
                </a:path>
                <a:path w="3209925" h="592454">
                  <a:moveTo>
                    <a:pt x="1152525" y="582625"/>
                  </a:moveTo>
                  <a:lnTo>
                    <a:pt x="1143000" y="582625"/>
                  </a:lnTo>
                  <a:lnTo>
                    <a:pt x="1143000" y="592162"/>
                  </a:lnTo>
                  <a:lnTo>
                    <a:pt x="1152525" y="592162"/>
                  </a:lnTo>
                  <a:lnTo>
                    <a:pt x="1152525" y="582625"/>
                  </a:lnTo>
                  <a:close/>
                </a:path>
                <a:path w="3209925" h="592454">
                  <a:moveTo>
                    <a:pt x="1209675" y="582625"/>
                  </a:moveTo>
                  <a:lnTo>
                    <a:pt x="1200150" y="582625"/>
                  </a:lnTo>
                  <a:lnTo>
                    <a:pt x="1200150" y="592162"/>
                  </a:lnTo>
                  <a:lnTo>
                    <a:pt x="1209675" y="592162"/>
                  </a:lnTo>
                  <a:lnTo>
                    <a:pt x="1209675" y="582625"/>
                  </a:lnTo>
                  <a:close/>
                </a:path>
                <a:path w="3209925" h="592454">
                  <a:moveTo>
                    <a:pt x="1266825" y="582625"/>
                  </a:moveTo>
                  <a:lnTo>
                    <a:pt x="1257300" y="582625"/>
                  </a:lnTo>
                  <a:lnTo>
                    <a:pt x="1257300" y="592162"/>
                  </a:lnTo>
                  <a:lnTo>
                    <a:pt x="1266825" y="592162"/>
                  </a:lnTo>
                  <a:lnTo>
                    <a:pt x="1266825" y="582625"/>
                  </a:lnTo>
                  <a:close/>
                </a:path>
                <a:path w="3209925" h="592454">
                  <a:moveTo>
                    <a:pt x="1323975" y="582625"/>
                  </a:moveTo>
                  <a:lnTo>
                    <a:pt x="1314450" y="582625"/>
                  </a:lnTo>
                  <a:lnTo>
                    <a:pt x="1314450" y="592162"/>
                  </a:lnTo>
                  <a:lnTo>
                    <a:pt x="1323975" y="592162"/>
                  </a:lnTo>
                  <a:lnTo>
                    <a:pt x="1323975" y="582625"/>
                  </a:lnTo>
                  <a:close/>
                </a:path>
                <a:path w="3209925" h="592454">
                  <a:moveTo>
                    <a:pt x="1381125" y="582625"/>
                  </a:moveTo>
                  <a:lnTo>
                    <a:pt x="1371600" y="582625"/>
                  </a:lnTo>
                  <a:lnTo>
                    <a:pt x="1371600" y="592162"/>
                  </a:lnTo>
                  <a:lnTo>
                    <a:pt x="1381125" y="592162"/>
                  </a:lnTo>
                  <a:lnTo>
                    <a:pt x="1381125" y="582625"/>
                  </a:lnTo>
                  <a:close/>
                </a:path>
                <a:path w="3209925" h="592454">
                  <a:moveTo>
                    <a:pt x="1438275" y="582625"/>
                  </a:moveTo>
                  <a:lnTo>
                    <a:pt x="1428750" y="582625"/>
                  </a:lnTo>
                  <a:lnTo>
                    <a:pt x="1428750" y="592162"/>
                  </a:lnTo>
                  <a:lnTo>
                    <a:pt x="1438275" y="592162"/>
                  </a:lnTo>
                  <a:lnTo>
                    <a:pt x="1438275" y="582625"/>
                  </a:lnTo>
                  <a:close/>
                </a:path>
                <a:path w="3209925" h="592454">
                  <a:moveTo>
                    <a:pt x="1495425" y="582625"/>
                  </a:moveTo>
                  <a:lnTo>
                    <a:pt x="1485900" y="582625"/>
                  </a:lnTo>
                  <a:lnTo>
                    <a:pt x="1485900" y="592162"/>
                  </a:lnTo>
                  <a:lnTo>
                    <a:pt x="1495425" y="592162"/>
                  </a:lnTo>
                  <a:lnTo>
                    <a:pt x="1495425" y="582625"/>
                  </a:lnTo>
                  <a:close/>
                </a:path>
                <a:path w="3209925" h="592454">
                  <a:moveTo>
                    <a:pt x="1552575" y="582625"/>
                  </a:moveTo>
                  <a:lnTo>
                    <a:pt x="1543050" y="582625"/>
                  </a:lnTo>
                  <a:lnTo>
                    <a:pt x="1543050" y="592162"/>
                  </a:lnTo>
                  <a:lnTo>
                    <a:pt x="1552575" y="592162"/>
                  </a:lnTo>
                  <a:lnTo>
                    <a:pt x="1552575" y="582625"/>
                  </a:lnTo>
                  <a:close/>
                </a:path>
                <a:path w="3209925" h="592454">
                  <a:moveTo>
                    <a:pt x="1609725" y="582625"/>
                  </a:moveTo>
                  <a:lnTo>
                    <a:pt x="1600200" y="582625"/>
                  </a:lnTo>
                  <a:lnTo>
                    <a:pt x="1600200" y="592162"/>
                  </a:lnTo>
                  <a:lnTo>
                    <a:pt x="1609725" y="592162"/>
                  </a:lnTo>
                  <a:lnTo>
                    <a:pt x="1609725" y="582625"/>
                  </a:lnTo>
                  <a:close/>
                </a:path>
                <a:path w="3209925" h="592454">
                  <a:moveTo>
                    <a:pt x="1666875" y="582625"/>
                  </a:moveTo>
                  <a:lnTo>
                    <a:pt x="1657350" y="582625"/>
                  </a:lnTo>
                  <a:lnTo>
                    <a:pt x="1657350" y="592162"/>
                  </a:lnTo>
                  <a:lnTo>
                    <a:pt x="1666875" y="592162"/>
                  </a:lnTo>
                  <a:lnTo>
                    <a:pt x="1666875" y="582625"/>
                  </a:lnTo>
                  <a:close/>
                </a:path>
                <a:path w="3209925" h="592454">
                  <a:moveTo>
                    <a:pt x="1724025" y="582625"/>
                  </a:moveTo>
                  <a:lnTo>
                    <a:pt x="1714500" y="582625"/>
                  </a:lnTo>
                  <a:lnTo>
                    <a:pt x="1714500" y="592162"/>
                  </a:lnTo>
                  <a:lnTo>
                    <a:pt x="1724025" y="592162"/>
                  </a:lnTo>
                  <a:lnTo>
                    <a:pt x="1724025" y="582625"/>
                  </a:lnTo>
                  <a:close/>
                </a:path>
                <a:path w="3209925" h="592454">
                  <a:moveTo>
                    <a:pt x="1781175" y="582625"/>
                  </a:moveTo>
                  <a:lnTo>
                    <a:pt x="1771650" y="582625"/>
                  </a:lnTo>
                  <a:lnTo>
                    <a:pt x="1771650" y="592162"/>
                  </a:lnTo>
                  <a:lnTo>
                    <a:pt x="1781175" y="592162"/>
                  </a:lnTo>
                  <a:lnTo>
                    <a:pt x="1781175" y="582625"/>
                  </a:lnTo>
                  <a:close/>
                </a:path>
                <a:path w="3209925" h="592454">
                  <a:moveTo>
                    <a:pt x="1838325" y="582625"/>
                  </a:moveTo>
                  <a:lnTo>
                    <a:pt x="1828800" y="582625"/>
                  </a:lnTo>
                  <a:lnTo>
                    <a:pt x="1828800" y="592162"/>
                  </a:lnTo>
                  <a:lnTo>
                    <a:pt x="1838325" y="592162"/>
                  </a:lnTo>
                  <a:lnTo>
                    <a:pt x="1838325" y="582625"/>
                  </a:lnTo>
                  <a:close/>
                </a:path>
                <a:path w="3209925" h="592454">
                  <a:moveTo>
                    <a:pt x="1895475" y="582625"/>
                  </a:moveTo>
                  <a:lnTo>
                    <a:pt x="1885950" y="582625"/>
                  </a:lnTo>
                  <a:lnTo>
                    <a:pt x="1885950" y="592162"/>
                  </a:lnTo>
                  <a:lnTo>
                    <a:pt x="1895475" y="592162"/>
                  </a:lnTo>
                  <a:lnTo>
                    <a:pt x="1895475" y="582625"/>
                  </a:lnTo>
                  <a:close/>
                </a:path>
                <a:path w="3209925" h="592454">
                  <a:moveTo>
                    <a:pt x="1952625" y="582625"/>
                  </a:moveTo>
                  <a:lnTo>
                    <a:pt x="1943100" y="582625"/>
                  </a:lnTo>
                  <a:lnTo>
                    <a:pt x="1943100" y="592162"/>
                  </a:lnTo>
                  <a:lnTo>
                    <a:pt x="1952625" y="592162"/>
                  </a:lnTo>
                  <a:lnTo>
                    <a:pt x="1952625" y="582625"/>
                  </a:lnTo>
                  <a:close/>
                </a:path>
                <a:path w="3209925" h="592454">
                  <a:moveTo>
                    <a:pt x="2009775" y="582625"/>
                  </a:moveTo>
                  <a:lnTo>
                    <a:pt x="2000250" y="582625"/>
                  </a:lnTo>
                  <a:lnTo>
                    <a:pt x="2000250" y="592162"/>
                  </a:lnTo>
                  <a:lnTo>
                    <a:pt x="2009775" y="592162"/>
                  </a:lnTo>
                  <a:lnTo>
                    <a:pt x="2009775" y="582625"/>
                  </a:lnTo>
                  <a:close/>
                </a:path>
                <a:path w="3209925" h="592454">
                  <a:moveTo>
                    <a:pt x="2066925" y="582625"/>
                  </a:moveTo>
                  <a:lnTo>
                    <a:pt x="2057400" y="582625"/>
                  </a:lnTo>
                  <a:lnTo>
                    <a:pt x="2057400" y="592162"/>
                  </a:lnTo>
                  <a:lnTo>
                    <a:pt x="2066925" y="592162"/>
                  </a:lnTo>
                  <a:lnTo>
                    <a:pt x="2066925" y="582625"/>
                  </a:lnTo>
                  <a:close/>
                </a:path>
                <a:path w="3209925" h="592454">
                  <a:moveTo>
                    <a:pt x="2124075" y="582625"/>
                  </a:moveTo>
                  <a:lnTo>
                    <a:pt x="2114550" y="582625"/>
                  </a:lnTo>
                  <a:lnTo>
                    <a:pt x="2114550" y="592162"/>
                  </a:lnTo>
                  <a:lnTo>
                    <a:pt x="2124075" y="592162"/>
                  </a:lnTo>
                  <a:lnTo>
                    <a:pt x="2124075" y="582625"/>
                  </a:lnTo>
                  <a:close/>
                </a:path>
                <a:path w="3209925" h="592454">
                  <a:moveTo>
                    <a:pt x="2181225" y="582625"/>
                  </a:moveTo>
                  <a:lnTo>
                    <a:pt x="2171700" y="582625"/>
                  </a:lnTo>
                  <a:lnTo>
                    <a:pt x="2171700" y="592162"/>
                  </a:lnTo>
                  <a:lnTo>
                    <a:pt x="2181225" y="592162"/>
                  </a:lnTo>
                  <a:lnTo>
                    <a:pt x="2181225" y="582625"/>
                  </a:lnTo>
                  <a:close/>
                </a:path>
                <a:path w="3209925" h="592454">
                  <a:moveTo>
                    <a:pt x="2238375" y="582625"/>
                  </a:moveTo>
                  <a:lnTo>
                    <a:pt x="2228850" y="582625"/>
                  </a:lnTo>
                  <a:lnTo>
                    <a:pt x="2228850" y="592162"/>
                  </a:lnTo>
                  <a:lnTo>
                    <a:pt x="2238375" y="592162"/>
                  </a:lnTo>
                  <a:lnTo>
                    <a:pt x="2238375" y="582625"/>
                  </a:lnTo>
                  <a:close/>
                </a:path>
                <a:path w="3209925" h="592454">
                  <a:moveTo>
                    <a:pt x="2295525" y="582625"/>
                  </a:moveTo>
                  <a:lnTo>
                    <a:pt x="2286000" y="582625"/>
                  </a:lnTo>
                  <a:lnTo>
                    <a:pt x="2286000" y="592162"/>
                  </a:lnTo>
                  <a:lnTo>
                    <a:pt x="2295525" y="592162"/>
                  </a:lnTo>
                  <a:lnTo>
                    <a:pt x="2295525" y="582625"/>
                  </a:lnTo>
                  <a:close/>
                </a:path>
                <a:path w="3209925" h="592454">
                  <a:moveTo>
                    <a:pt x="2352675" y="582625"/>
                  </a:moveTo>
                  <a:lnTo>
                    <a:pt x="2343150" y="582625"/>
                  </a:lnTo>
                  <a:lnTo>
                    <a:pt x="2343150" y="592162"/>
                  </a:lnTo>
                  <a:lnTo>
                    <a:pt x="2352675" y="592162"/>
                  </a:lnTo>
                  <a:lnTo>
                    <a:pt x="2352675" y="582625"/>
                  </a:lnTo>
                  <a:close/>
                </a:path>
                <a:path w="3209925" h="592454">
                  <a:moveTo>
                    <a:pt x="2409825" y="582625"/>
                  </a:moveTo>
                  <a:lnTo>
                    <a:pt x="2400300" y="582625"/>
                  </a:lnTo>
                  <a:lnTo>
                    <a:pt x="2400300" y="592162"/>
                  </a:lnTo>
                  <a:lnTo>
                    <a:pt x="2409825" y="592162"/>
                  </a:lnTo>
                  <a:lnTo>
                    <a:pt x="2409825" y="582625"/>
                  </a:lnTo>
                  <a:close/>
                </a:path>
                <a:path w="3209925" h="592454">
                  <a:moveTo>
                    <a:pt x="2466975" y="582625"/>
                  </a:moveTo>
                  <a:lnTo>
                    <a:pt x="2457450" y="582625"/>
                  </a:lnTo>
                  <a:lnTo>
                    <a:pt x="2457450" y="592162"/>
                  </a:lnTo>
                  <a:lnTo>
                    <a:pt x="2466975" y="592162"/>
                  </a:lnTo>
                  <a:lnTo>
                    <a:pt x="2466975" y="582625"/>
                  </a:lnTo>
                  <a:close/>
                </a:path>
                <a:path w="3209925" h="592454">
                  <a:moveTo>
                    <a:pt x="2524125" y="582625"/>
                  </a:moveTo>
                  <a:lnTo>
                    <a:pt x="2514600" y="582625"/>
                  </a:lnTo>
                  <a:lnTo>
                    <a:pt x="2514600" y="592162"/>
                  </a:lnTo>
                  <a:lnTo>
                    <a:pt x="2524125" y="592162"/>
                  </a:lnTo>
                  <a:lnTo>
                    <a:pt x="2524125" y="582625"/>
                  </a:lnTo>
                  <a:close/>
                </a:path>
                <a:path w="3209925" h="592454">
                  <a:moveTo>
                    <a:pt x="2581275" y="582625"/>
                  </a:moveTo>
                  <a:lnTo>
                    <a:pt x="2571750" y="582625"/>
                  </a:lnTo>
                  <a:lnTo>
                    <a:pt x="2571750" y="592162"/>
                  </a:lnTo>
                  <a:lnTo>
                    <a:pt x="2581275" y="592162"/>
                  </a:lnTo>
                  <a:lnTo>
                    <a:pt x="2581275" y="582625"/>
                  </a:lnTo>
                  <a:close/>
                </a:path>
                <a:path w="3209925" h="592454">
                  <a:moveTo>
                    <a:pt x="2638425" y="582625"/>
                  </a:moveTo>
                  <a:lnTo>
                    <a:pt x="2628900" y="582625"/>
                  </a:lnTo>
                  <a:lnTo>
                    <a:pt x="2628900" y="592162"/>
                  </a:lnTo>
                  <a:lnTo>
                    <a:pt x="2638425" y="592162"/>
                  </a:lnTo>
                  <a:lnTo>
                    <a:pt x="2638425" y="582625"/>
                  </a:lnTo>
                  <a:close/>
                </a:path>
                <a:path w="3209925" h="592454">
                  <a:moveTo>
                    <a:pt x="2695575" y="582625"/>
                  </a:moveTo>
                  <a:lnTo>
                    <a:pt x="2686050" y="582625"/>
                  </a:lnTo>
                  <a:lnTo>
                    <a:pt x="2686050" y="592162"/>
                  </a:lnTo>
                  <a:lnTo>
                    <a:pt x="2695575" y="592162"/>
                  </a:lnTo>
                  <a:lnTo>
                    <a:pt x="2695575" y="582625"/>
                  </a:lnTo>
                  <a:close/>
                </a:path>
                <a:path w="3209925" h="592454">
                  <a:moveTo>
                    <a:pt x="2752725" y="582625"/>
                  </a:moveTo>
                  <a:lnTo>
                    <a:pt x="2743200" y="582625"/>
                  </a:lnTo>
                  <a:lnTo>
                    <a:pt x="2743200" y="592162"/>
                  </a:lnTo>
                  <a:lnTo>
                    <a:pt x="2752725" y="592162"/>
                  </a:lnTo>
                  <a:lnTo>
                    <a:pt x="2752725" y="582625"/>
                  </a:lnTo>
                  <a:close/>
                </a:path>
                <a:path w="3209925" h="592454">
                  <a:moveTo>
                    <a:pt x="2809875" y="582625"/>
                  </a:moveTo>
                  <a:lnTo>
                    <a:pt x="2800350" y="582625"/>
                  </a:lnTo>
                  <a:lnTo>
                    <a:pt x="2800350" y="592162"/>
                  </a:lnTo>
                  <a:lnTo>
                    <a:pt x="2809875" y="592162"/>
                  </a:lnTo>
                  <a:lnTo>
                    <a:pt x="2809875" y="582625"/>
                  </a:lnTo>
                  <a:close/>
                </a:path>
                <a:path w="3209925" h="592454">
                  <a:moveTo>
                    <a:pt x="2867025" y="582625"/>
                  </a:moveTo>
                  <a:lnTo>
                    <a:pt x="2857500" y="582625"/>
                  </a:lnTo>
                  <a:lnTo>
                    <a:pt x="2857500" y="592162"/>
                  </a:lnTo>
                  <a:lnTo>
                    <a:pt x="2867025" y="592162"/>
                  </a:lnTo>
                  <a:lnTo>
                    <a:pt x="2867025" y="582625"/>
                  </a:lnTo>
                  <a:close/>
                </a:path>
                <a:path w="3209925" h="592454">
                  <a:moveTo>
                    <a:pt x="2924175" y="582625"/>
                  </a:moveTo>
                  <a:lnTo>
                    <a:pt x="2914650" y="582625"/>
                  </a:lnTo>
                  <a:lnTo>
                    <a:pt x="2914650" y="592162"/>
                  </a:lnTo>
                  <a:lnTo>
                    <a:pt x="2924175" y="592162"/>
                  </a:lnTo>
                  <a:lnTo>
                    <a:pt x="2924175" y="582625"/>
                  </a:lnTo>
                  <a:close/>
                </a:path>
                <a:path w="3209925" h="592454">
                  <a:moveTo>
                    <a:pt x="2981325" y="582625"/>
                  </a:moveTo>
                  <a:lnTo>
                    <a:pt x="2971800" y="582625"/>
                  </a:lnTo>
                  <a:lnTo>
                    <a:pt x="2971800" y="592162"/>
                  </a:lnTo>
                  <a:lnTo>
                    <a:pt x="2981325" y="592162"/>
                  </a:lnTo>
                  <a:lnTo>
                    <a:pt x="2981325" y="582625"/>
                  </a:lnTo>
                  <a:close/>
                </a:path>
                <a:path w="3209925" h="592454">
                  <a:moveTo>
                    <a:pt x="3038475" y="582625"/>
                  </a:moveTo>
                  <a:lnTo>
                    <a:pt x="3028950" y="582625"/>
                  </a:lnTo>
                  <a:lnTo>
                    <a:pt x="3028950" y="592162"/>
                  </a:lnTo>
                  <a:lnTo>
                    <a:pt x="3038475" y="592162"/>
                  </a:lnTo>
                  <a:lnTo>
                    <a:pt x="3038475" y="582625"/>
                  </a:lnTo>
                  <a:close/>
                </a:path>
                <a:path w="3209925" h="592454">
                  <a:moveTo>
                    <a:pt x="3095625" y="582625"/>
                  </a:moveTo>
                  <a:lnTo>
                    <a:pt x="3086100" y="582625"/>
                  </a:lnTo>
                  <a:lnTo>
                    <a:pt x="3086100" y="592162"/>
                  </a:lnTo>
                  <a:lnTo>
                    <a:pt x="3095625" y="592162"/>
                  </a:lnTo>
                  <a:lnTo>
                    <a:pt x="3095625" y="582625"/>
                  </a:lnTo>
                  <a:close/>
                </a:path>
                <a:path w="3209925" h="592454">
                  <a:moveTo>
                    <a:pt x="3152775" y="582625"/>
                  </a:moveTo>
                  <a:lnTo>
                    <a:pt x="3143250" y="582625"/>
                  </a:lnTo>
                  <a:lnTo>
                    <a:pt x="3143250" y="592162"/>
                  </a:lnTo>
                  <a:lnTo>
                    <a:pt x="3152775" y="592162"/>
                  </a:lnTo>
                  <a:lnTo>
                    <a:pt x="3152775" y="582625"/>
                  </a:lnTo>
                  <a:close/>
                </a:path>
                <a:path w="3209925" h="592454">
                  <a:moveTo>
                    <a:pt x="3209925" y="582625"/>
                  </a:moveTo>
                  <a:lnTo>
                    <a:pt x="3200400" y="582625"/>
                  </a:lnTo>
                  <a:lnTo>
                    <a:pt x="3200400" y="592162"/>
                  </a:lnTo>
                  <a:lnTo>
                    <a:pt x="3209925" y="592162"/>
                  </a:lnTo>
                  <a:lnTo>
                    <a:pt x="3209925" y="582625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5350" y="2460624"/>
              <a:ext cx="3209925" cy="592455"/>
            </a:xfrm>
            <a:custGeom>
              <a:avLst/>
              <a:gdLst/>
              <a:ahLst/>
              <a:cxnLst/>
              <a:rect l="l" t="t" r="r" b="b"/>
              <a:pathLst>
                <a:path w="3209925" h="59245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3209925" h="59245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3209925" h="59245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3209925" h="59245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3209925" h="59245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3209925" h="59245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3209925" h="59245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3209925" h="59245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3209925" h="59245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3209925" h="59245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3209925" h="59245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3209925" h="59245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3209925" h="59245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3209925" h="592455">
                  <a:moveTo>
                    <a:pt x="752475" y="582612"/>
                  </a:moveTo>
                  <a:lnTo>
                    <a:pt x="742950" y="582612"/>
                  </a:lnTo>
                  <a:lnTo>
                    <a:pt x="742950" y="592150"/>
                  </a:lnTo>
                  <a:lnTo>
                    <a:pt x="752475" y="592150"/>
                  </a:lnTo>
                  <a:lnTo>
                    <a:pt x="752475" y="582612"/>
                  </a:lnTo>
                  <a:close/>
                </a:path>
                <a:path w="3209925" h="59245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3209925" h="592455">
                  <a:moveTo>
                    <a:pt x="809625" y="582612"/>
                  </a:moveTo>
                  <a:lnTo>
                    <a:pt x="800100" y="582612"/>
                  </a:lnTo>
                  <a:lnTo>
                    <a:pt x="800100" y="592150"/>
                  </a:lnTo>
                  <a:lnTo>
                    <a:pt x="809625" y="592150"/>
                  </a:lnTo>
                  <a:lnTo>
                    <a:pt x="809625" y="582612"/>
                  </a:lnTo>
                  <a:close/>
                </a:path>
                <a:path w="3209925" h="59245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3209925" h="592455">
                  <a:moveTo>
                    <a:pt x="866775" y="582612"/>
                  </a:moveTo>
                  <a:lnTo>
                    <a:pt x="857250" y="582612"/>
                  </a:lnTo>
                  <a:lnTo>
                    <a:pt x="857250" y="592150"/>
                  </a:lnTo>
                  <a:lnTo>
                    <a:pt x="866775" y="592150"/>
                  </a:lnTo>
                  <a:lnTo>
                    <a:pt x="866775" y="582612"/>
                  </a:lnTo>
                  <a:close/>
                </a:path>
                <a:path w="3209925" h="59245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3209925" h="592455">
                  <a:moveTo>
                    <a:pt x="923925" y="582612"/>
                  </a:moveTo>
                  <a:lnTo>
                    <a:pt x="914400" y="582612"/>
                  </a:lnTo>
                  <a:lnTo>
                    <a:pt x="914400" y="592150"/>
                  </a:lnTo>
                  <a:lnTo>
                    <a:pt x="923925" y="592150"/>
                  </a:lnTo>
                  <a:lnTo>
                    <a:pt x="923925" y="582612"/>
                  </a:lnTo>
                  <a:close/>
                </a:path>
                <a:path w="3209925" h="59245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3209925" h="592455">
                  <a:moveTo>
                    <a:pt x="981075" y="582612"/>
                  </a:moveTo>
                  <a:lnTo>
                    <a:pt x="971550" y="582612"/>
                  </a:lnTo>
                  <a:lnTo>
                    <a:pt x="971550" y="592150"/>
                  </a:lnTo>
                  <a:lnTo>
                    <a:pt x="981075" y="592150"/>
                  </a:lnTo>
                  <a:lnTo>
                    <a:pt x="981075" y="582612"/>
                  </a:lnTo>
                  <a:close/>
                </a:path>
                <a:path w="3209925" h="59245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3209925" h="592455">
                  <a:moveTo>
                    <a:pt x="1038225" y="582612"/>
                  </a:moveTo>
                  <a:lnTo>
                    <a:pt x="1028700" y="582612"/>
                  </a:lnTo>
                  <a:lnTo>
                    <a:pt x="1028700" y="592150"/>
                  </a:lnTo>
                  <a:lnTo>
                    <a:pt x="1038225" y="592150"/>
                  </a:lnTo>
                  <a:lnTo>
                    <a:pt x="1038225" y="582612"/>
                  </a:lnTo>
                  <a:close/>
                </a:path>
                <a:path w="3209925" h="59245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3209925" h="592455">
                  <a:moveTo>
                    <a:pt x="1095375" y="582612"/>
                  </a:moveTo>
                  <a:lnTo>
                    <a:pt x="1085850" y="582612"/>
                  </a:lnTo>
                  <a:lnTo>
                    <a:pt x="1085850" y="592150"/>
                  </a:lnTo>
                  <a:lnTo>
                    <a:pt x="1095375" y="592150"/>
                  </a:lnTo>
                  <a:lnTo>
                    <a:pt x="1095375" y="582612"/>
                  </a:lnTo>
                  <a:close/>
                </a:path>
                <a:path w="3209925" h="59245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3209925" h="592455">
                  <a:moveTo>
                    <a:pt x="1152525" y="582612"/>
                  </a:moveTo>
                  <a:lnTo>
                    <a:pt x="1143000" y="582612"/>
                  </a:lnTo>
                  <a:lnTo>
                    <a:pt x="1143000" y="592150"/>
                  </a:lnTo>
                  <a:lnTo>
                    <a:pt x="1152525" y="592150"/>
                  </a:lnTo>
                  <a:lnTo>
                    <a:pt x="1152525" y="582612"/>
                  </a:lnTo>
                  <a:close/>
                </a:path>
                <a:path w="3209925" h="59245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3209925" h="592455">
                  <a:moveTo>
                    <a:pt x="1209675" y="582612"/>
                  </a:moveTo>
                  <a:lnTo>
                    <a:pt x="1200150" y="582612"/>
                  </a:lnTo>
                  <a:lnTo>
                    <a:pt x="1200150" y="592150"/>
                  </a:lnTo>
                  <a:lnTo>
                    <a:pt x="1209675" y="592150"/>
                  </a:lnTo>
                  <a:lnTo>
                    <a:pt x="1209675" y="582612"/>
                  </a:lnTo>
                  <a:close/>
                </a:path>
                <a:path w="3209925" h="59245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3209925" h="592455">
                  <a:moveTo>
                    <a:pt x="1266825" y="582612"/>
                  </a:moveTo>
                  <a:lnTo>
                    <a:pt x="1257300" y="582612"/>
                  </a:lnTo>
                  <a:lnTo>
                    <a:pt x="1257300" y="592150"/>
                  </a:lnTo>
                  <a:lnTo>
                    <a:pt x="1266825" y="592150"/>
                  </a:lnTo>
                  <a:lnTo>
                    <a:pt x="1266825" y="582612"/>
                  </a:lnTo>
                  <a:close/>
                </a:path>
                <a:path w="3209925" h="59245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3209925" h="592455">
                  <a:moveTo>
                    <a:pt x="1323975" y="582612"/>
                  </a:moveTo>
                  <a:lnTo>
                    <a:pt x="1314450" y="582612"/>
                  </a:lnTo>
                  <a:lnTo>
                    <a:pt x="1314450" y="592150"/>
                  </a:lnTo>
                  <a:lnTo>
                    <a:pt x="1323975" y="592150"/>
                  </a:lnTo>
                  <a:lnTo>
                    <a:pt x="1323975" y="582612"/>
                  </a:lnTo>
                  <a:close/>
                </a:path>
                <a:path w="3209925" h="59245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3209925" h="592455">
                  <a:moveTo>
                    <a:pt x="1381125" y="582612"/>
                  </a:moveTo>
                  <a:lnTo>
                    <a:pt x="1371600" y="582612"/>
                  </a:lnTo>
                  <a:lnTo>
                    <a:pt x="1371600" y="592150"/>
                  </a:lnTo>
                  <a:lnTo>
                    <a:pt x="1381125" y="592150"/>
                  </a:lnTo>
                  <a:lnTo>
                    <a:pt x="1381125" y="582612"/>
                  </a:lnTo>
                  <a:close/>
                </a:path>
                <a:path w="3209925" h="59245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3209925" h="592455">
                  <a:moveTo>
                    <a:pt x="1438275" y="582612"/>
                  </a:moveTo>
                  <a:lnTo>
                    <a:pt x="1428750" y="582612"/>
                  </a:lnTo>
                  <a:lnTo>
                    <a:pt x="1428750" y="592150"/>
                  </a:lnTo>
                  <a:lnTo>
                    <a:pt x="1438275" y="592150"/>
                  </a:lnTo>
                  <a:lnTo>
                    <a:pt x="1438275" y="582612"/>
                  </a:lnTo>
                  <a:close/>
                </a:path>
                <a:path w="3209925" h="59245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3209925" h="592455">
                  <a:moveTo>
                    <a:pt x="1495425" y="582612"/>
                  </a:moveTo>
                  <a:lnTo>
                    <a:pt x="1485900" y="582612"/>
                  </a:lnTo>
                  <a:lnTo>
                    <a:pt x="1485900" y="592150"/>
                  </a:lnTo>
                  <a:lnTo>
                    <a:pt x="1495425" y="592150"/>
                  </a:lnTo>
                  <a:lnTo>
                    <a:pt x="1495425" y="582612"/>
                  </a:lnTo>
                  <a:close/>
                </a:path>
                <a:path w="3209925" h="59245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3209925" h="592455">
                  <a:moveTo>
                    <a:pt x="1552575" y="582612"/>
                  </a:moveTo>
                  <a:lnTo>
                    <a:pt x="1543050" y="582612"/>
                  </a:lnTo>
                  <a:lnTo>
                    <a:pt x="1543050" y="592150"/>
                  </a:lnTo>
                  <a:lnTo>
                    <a:pt x="1552575" y="592150"/>
                  </a:lnTo>
                  <a:lnTo>
                    <a:pt x="1552575" y="582612"/>
                  </a:lnTo>
                  <a:close/>
                </a:path>
                <a:path w="3209925" h="592455">
                  <a:moveTo>
                    <a:pt x="1609725" y="582612"/>
                  </a:moveTo>
                  <a:lnTo>
                    <a:pt x="1600200" y="582612"/>
                  </a:lnTo>
                  <a:lnTo>
                    <a:pt x="1600200" y="592150"/>
                  </a:lnTo>
                  <a:lnTo>
                    <a:pt x="1609725" y="592150"/>
                  </a:lnTo>
                  <a:lnTo>
                    <a:pt x="1609725" y="582612"/>
                  </a:lnTo>
                  <a:close/>
                </a:path>
                <a:path w="3209925" h="592455">
                  <a:moveTo>
                    <a:pt x="1666875" y="582612"/>
                  </a:moveTo>
                  <a:lnTo>
                    <a:pt x="1657350" y="582612"/>
                  </a:lnTo>
                  <a:lnTo>
                    <a:pt x="1657350" y="592150"/>
                  </a:lnTo>
                  <a:lnTo>
                    <a:pt x="1666875" y="592150"/>
                  </a:lnTo>
                  <a:lnTo>
                    <a:pt x="1666875" y="582612"/>
                  </a:lnTo>
                  <a:close/>
                </a:path>
                <a:path w="3209925" h="592455">
                  <a:moveTo>
                    <a:pt x="1724025" y="582612"/>
                  </a:moveTo>
                  <a:lnTo>
                    <a:pt x="1714500" y="582612"/>
                  </a:lnTo>
                  <a:lnTo>
                    <a:pt x="1714500" y="592150"/>
                  </a:lnTo>
                  <a:lnTo>
                    <a:pt x="1724025" y="592150"/>
                  </a:lnTo>
                  <a:lnTo>
                    <a:pt x="1724025" y="582612"/>
                  </a:lnTo>
                  <a:close/>
                </a:path>
                <a:path w="3209925" h="592455">
                  <a:moveTo>
                    <a:pt x="1781175" y="582612"/>
                  </a:moveTo>
                  <a:lnTo>
                    <a:pt x="1771650" y="582612"/>
                  </a:lnTo>
                  <a:lnTo>
                    <a:pt x="1771650" y="592150"/>
                  </a:lnTo>
                  <a:lnTo>
                    <a:pt x="1781175" y="592150"/>
                  </a:lnTo>
                  <a:lnTo>
                    <a:pt x="1781175" y="582612"/>
                  </a:lnTo>
                  <a:close/>
                </a:path>
                <a:path w="3209925" h="592455">
                  <a:moveTo>
                    <a:pt x="1838325" y="582612"/>
                  </a:moveTo>
                  <a:lnTo>
                    <a:pt x="1828800" y="582612"/>
                  </a:lnTo>
                  <a:lnTo>
                    <a:pt x="1828800" y="592150"/>
                  </a:lnTo>
                  <a:lnTo>
                    <a:pt x="1838325" y="592150"/>
                  </a:lnTo>
                  <a:lnTo>
                    <a:pt x="1838325" y="582612"/>
                  </a:lnTo>
                  <a:close/>
                </a:path>
                <a:path w="3209925" h="592455">
                  <a:moveTo>
                    <a:pt x="1895475" y="582612"/>
                  </a:moveTo>
                  <a:lnTo>
                    <a:pt x="1885950" y="582612"/>
                  </a:lnTo>
                  <a:lnTo>
                    <a:pt x="1885950" y="592150"/>
                  </a:lnTo>
                  <a:lnTo>
                    <a:pt x="1895475" y="592150"/>
                  </a:lnTo>
                  <a:lnTo>
                    <a:pt x="1895475" y="582612"/>
                  </a:lnTo>
                  <a:close/>
                </a:path>
                <a:path w="3209925" h="592455">
                  <a:moveTo>
                    <a:pt x="1952625" y="582612"/>
                  </a:moveTo>
                  <a:lnTo>
                    <a:pt x="1943100" y="582612"/>
                  </a:lnTo>
                  <a:lnTo>
                    <a:pt x="1943100" y="592150"/>
                  </a:lnTo>
                  <a:lnTo>
                    <a:pt x="1952625" y="592150"/>
                  </a:lnTo>
                  <a:lnTo>
                    <a:pt x="1952625" y="582612"/>
                  </a:lnTo>
                  <a:close/>
                </a:path>
                <a:path w="3209925" h="592455">
                  <a:moveTo>
                    <a:pt x="2009775" y="582612"/>
                  </a:moveTo>
                  <a:lnTo>
                    <a:pt x="2000250" y="582612"/>
                  </a:lnTo>
                  <a:lnTo>
                    <a:pt x="2000250" y="592150"/>
                  </a:lnTo>
                  <a:lnTo>
                    <a:pt x="2009775" y="592150"/>
                  </a:lnTo>
                  <a:lnTo>
                    <a:pt x="2009775" y="582612"/>
                  </a:lnTo>
                  <a:close/>
                </a:path>
                <a:path w="3209925" h="592455">
                  <a:moveTo>
                    <a:pt x="2066925" y="582612"/>
                  </a:moveTo>
                  <a:lnTo>
                    <a:pt x="2057400" y="582612"/>
                  </a:lnTo>
                  <a:lnTo>
                    <a:pt x="2057400" y="592150"/>
                  </a:lnTo>
                  <a:lnTo>
                    <a:pt x="2066925" y="592150"/>
                  </a:lnTo>
                  <a:lnTo>
                    <a:pt x="2066925" y="582612"/>
                  </a:lnTo>
                  <a:close/>
                </a:path>
                <a:path w="3209925" h="592455">
                  <a:moveTo>
                    <a:pt x="2124075" y="582612"/>
                  </a:moveTo>
                  <a:lnTo>
                    <a:pt x="2114550" y="582612"/>
                  </a:lnTo>
                  <a:lnTo>
                    <a:pt x="2114550" y="592150"/>
                  </a:lnTo>
                  <a:lnTo>
                    <a:pt x="2124075" y="592150"/>
                  </a:lnTo>
                  <a:lnTo>
                    <a:pt x="2124075" y="582612"/>
                  </a:lnTo>
                  <a:close/>
                </a:path>
                <a:path w="3209925" h="592455">
                  <a:moveTo>
                    <a:pt x="2181225" y="582612"/>
                  </a:moveTo>
                  <a:lnTo>
                    <a:pt x="2171700" y="582612"/>
                  </a:lnTo>
                  <a:lnTo>
                    <a:pt x="2171700" y="592150"/>
                  </a:lnTo>
                  <a:lnTo>
                    <a:pt x="2181225" y="592150"/>
                  </a:lnTo>
                  <a:lnTo>
                    <a:pt x="2181225" y="582612"/>
                  </a:lnTo>
                  <a:close/>
                </a:path>
                <a:path w="3209925" h="592455">
                  <a:moveTo>
                    <a:pt x="2238375" y="582612"/>
                  </a:moveTo>
                  <a:lnTo>
                    <a:pt x="2228850" y="582612"/>
                  </a:lnTo>
                  <a:lnTo>
                    <a:pt x="2228850" y="592150"/>
                  </a:lnTo>
                  <a:lnTo>
                    <a:pt x="2238375" y="592150"/>
                  </a:lnTo>
                  <a:lnTo>
                    <a:pt x="2238375" y="582612"/>
                  </a:lnTo>
                  <a:close/>
                </a:path>
                <a:path w="3209925" h="592455">
                  <a:moveTo>
                    <a:pt x="2295525" y="582612"/>
                  </a:moveTo>
                  <a:lnTo>
                    <a:pt x="2286000" y="582612"/>
                  </a:lnTo>
                  <a:lnTo>
                    <a:pt x="2286000" y="592150"/>
                  </a:lnTo>
                  <a:lnTo>
                    <a:pt x="2295525" y="592150"/>
                  </a:lnTo>
                  <a:lnTo>
                    <a:pt x="2295525" y="582612"/>
                  </a:lnTo>
                  <a:close/>
                </a:path>
                <a:path w="3209925" h="592455">
                  <a:moveTo>
                    <a:pt x="2352675" y="582612"/>
                  </a:moveTo>
                  <a:lnTo>
                    <a:pt x="2343150" y="582612"/>
                  </a:lnTo>
                  <a:lnTo>
                    <a:pt x="2343150" y="592150"/>
                  </a:lnTo>
                  <a:lnTo>
                    <a:pt x="2352675" y="592150"/>
                  </a:lnTo>
                  <a:lnTo>
                    <a:pt x="2352675" y="582612"/>
                  </a:lnTo>
                  <a:close/>
                </a:path>
                <a:path w="3209925" h="592455">
                  <a:moveTo>
                    <a:pt x="2409825" y="582612"/>
                  </a:moveTo>
                  <a:lnTo>
                    <a:pt x="2400300" y="582612"/>
                  </a:lnTo>
                  <a:lnTo>
                    <a:pt x="2400300" y="592150"/>
                  </a:lnTo>
                  <a:lnTo>
                    <a:pt x="2409825" y="592150"/>
                  </a:lnTo>
                  <a:lnTo>
                    <a:pt x="2409825" y="582612"/>
                  </a:lnTo>
                  <a:close/>
                </a:path>
                <a:path w="3209925" h="592455">
                  <a:moveTo>
                    <a:pt x="2466975" y="582612"/>
                  </a:moveTo>
                  <a:lnTo>
                    <a:pt x="2457450" y="582612"/>
                  </a:lnTo>
                  <a:lnTo>
                    <a:pt x="2457450" y="592150"/>
                  </a:lnTo>
                  <a:lnTo>
                    <a:pt x="2466975" y="592150"/>
                  </a:lnTo>
                  <a:lnTo>
                    <a:pt x="2466975" y="582612"/>
                  </a:lnTo>
                  <a:close/>
                </a:path>
                <a:path w="3209925" h="592455">
                  <a:moveTo>
                    <a:pt x="2524125" y="582612"/>
                  </a:moveTo>
                  <a:lnTo>
                    <a:pt x="2514600" y="582612"/>
                  </a:lnTo>
                  <a:lnTo>
                    <a:pt x="2514600" y="592150"/>
                  </a:lnTo>
                  <a:lnTo>
                    <a:pt x="2524125" y="592150"/>
                  </a:lnTo>
                  <a:lnTo>
                    <a:pt x="2524125" y="582612"/>
                  </a:lnTo>
                  <a:close/>
                </a:path>
                <a:path w="3209925" h="592455">
                  <a:moveTo>
                    <a:pt x="2581275" y="582612"/>
                  </a:moveTo>
                  <a:lnTo>
                    <a:pt x="2571750" y="582612"/>
                  </a:lnTo>
                  <a:lnTo>
                    <a:pt x="2571750" y="592150"/>
                  </a:lnTo>
                  <a:lnTo>
                    <a:pt x="2581275" y="592150"/>
                  </a:lnTo>
                  <a:lnTo>
                    <a:pt x="2581275" y="582612"/>
                  </a:lnTo>
                  <a:close/>
                </a:path>
                <a:path w="3209925" h="592455">
                  <a:moveTo>
                    <a:pt x="2638425" y="582612"/>
                  </a:moveTo>
                  <a:lnTo>
                    <a:pt x="2628900" y="582612"/>
                  </a:lnTo>
                  <a:lnTo>
                    <a:pt x="2628900" y="592150"/>
                  </a:lnTo>
                  <a:lnTo>
                    <a:pt x="2638425" y="592150"/>
                  </a:lnTo>
                  <a:lnTo>
                    <a:pt x="2638425" y="582612"/>
                  </a:lnTo>
                  <a:close/>
                </a:path>
                <a:path w="3209925" h="592455">
                  <a:moveTo>
                    <a:pt x="2695575" y="582612"/>
                  </a:moveTo>
                  <a:lnTo>
                    <a:pt x="2686050" y="582612"/>
                  </a:lnTo>
                  <a:lnTo>
                    <a:pt x="2686050" y="592150"/>
                  </a:lnTo>
                  <a:lnTo>
                    <a:pt x="2695575" y="592150"/>
                  </a:lnTo>
                  <a:lnTo>
                    <a:pt x="2695575" y="582612"/>
                  </a:lnTo>
                  <a:close/>
                </a:path>
                <a:path w="3209925" h="592455">
                  <a:moveTo>
                    <a:pt x="2752725" y="582612"/>
                  </a:moveTo>
                  <a:lnTo>
                    <a:pt x="2743200" y="582612"/>
                  </a:lnTo>
                  <a:lnTo>
                    <a:pt x="2743200" y="592150"/>
                  </a:lnTo>
                  <a:lnTo>
                    <a:pt x="2752725" y="592150"/>
                  </a:lnTo>
                  <a:lnTo>
                    <a:pt x="2752725" y="582612"/>
                  </a:lnTo>
                  <a:close/>
                </a:path>
                <a:path w="3209925" h="592455">
                  <a:moveTo>
                    <a:pt x="2809875" y="582612"/>
                  </a:moveTo>
                  <a:lnTo>
                    <a:pt x="2800350" y="582612"/>
                  </a:lnTo>
                  <a:lnTo>
                    <a:pt x="2800350" y="592150"/>
                  </a:lnTo>
                  <a:lnTo>
                    <a:pt x="2809875" y="592150"/>
                  </a:lnTo>
                  <a:lnTo>
                    <a:pt x="2809875" y="582612"/>
                  </a:lnTo>
                  <a:close/>
                </a:path>
                <a:path w="3209925" h="592455">
                  <a:moveTo>
                    <a:pt x="2867025" y="582612"/>
                  </a:moveTo>
                  <a:lnTo>
                    <a:pt x="2857500" y="582612"/>
                  </a:lnTo>
                  <a:lnTo>
                    <a:pt x="2857500" y="592150"/>
                  </a:lnTo>
                  <a:lnTo>
                    <a:pt x="2867025" y="592150"/>
                  </a:lnTo>
                  <a:lnTo>
                    <a:pt x="2867025" y="582612"/>
                  </a:lnTo>
                  <a:close/>
                </a:path>
                <a:path w="3209925" h="592455">
                  <a:moveTo>
                    <a:pt x="2924175" y="582612"/>
                  </a:moveTo>
                  <a:lnTo>
                    <a:pt x="2914650" y="582612"/>
                  </a:lnTo>
                  <a:lnTo>
                    <a:pt x="2914650" y="592150"/>
                  </a:lnTo>
                  <a:lnTo>
                    <a:pt x="2924175" y="592150"/>
                  </a:lnTo>
                  <a:lnTo>
                    <a:pt x="2924175" y="582612"/>
                  </a:lnTo>
                  <a:close/>
                </a:path>
                <a:path w="3209925" h="592455">
                  <a:moveTo>
                    <a:pt x="2981325" y="582612"/>
                  </a:moveTo>
                  <a:lnTo>
                    <a:pt x="2971800" y="582612"/>
                  </a:lnTo>
                  <a:lnTo>
                    <a:pt x="2971800" y="592150"/>
                  </a:lnTo>
                  <a:lnTo>
                    <a:pt x="2981325" y="592150"/>
                  </a:lnTo>
                  <a:lnTo>
                    <a:pt x="2981325" y="582612"/>
                  </a:lnTo>
                  <a:close/>
                </a:path>
                <a:path w="3209925" h="592455">
                  <a:moveTo>
                    <a:pt x="3038475" y="582612"/>
                  </a:moveTo>
                  <a:lnTo>
                    <a:pt x="3028950" y="582612"/>
                  </a:lnTo>
                  <a:lnTo>
                    <a:pt x="3028950" y="592150"/>
                  </a:lnTo>
                  <a:lnTo>
                    <a:pt x="3038475" y="592150"/>
                  </a:lnTo>
                  <a:lnTo>
                    <a:pt x="3038475" y="582612"/>
                  </a:lnTo>
                  <a:close/>
                </a:path>
                <a:path w="3209925" h="592455">
                  <a:moveTo>
                    <a:pt x="3095625" y="582612"/>
                  </a:moveTo>
                  <a:lnTo>
                    <a:pt x="3086100" y="582612"/>
                  </a:lnTo>
                  <a:lnTo>
                    <a:pt x="3086100" y="592150"/>
                  </a:lnTo>
                  <a:lnTo>
                    <a:pt x="3095625" y="592150"/>
                  </a:lnTo>
                  <a:lnTo>
                    <a:pt x="3095625" y="582612"/>
                  </a:lnTo>
                  <a:close/>
                </a:path>
                <a:path w="3209925" h="592455">
                  <a:moveTo>
                    <a:pt x="3152775" y="582612"/>
                  </a:moveTo>
                  <a:lnTo>
                    <a:pt x="3143250" y="582612"/>
                  </a:lnTo>
                  <a:lnTo>
                    <a:pt x="3143250" y="592150"/>
                  </a:lnTo>
                  <a:lnTo>
                    <a:pt x="3152775" y="592150"/>
                  </a:lnTo>
                  <a:lnTo>
                    <a:pt x="3152775" y="582612"/>
                  </a:lnTo>
                  <a:close/>
                </a:path>
                <a:path w="3209925" h="592455">
                  <a:moveTo>
                    <a:pt x="3209925" y="582612"/>
                  </a:moveTo>
                  <a:lnTo>
                    <a:pt x="3200400" y="582612"/>
                  </a:lnTo>
                  <a:lnTo>
                    <a:pt x="3200400" y="592150"/>
                  </a:lnTo>
                  <a:lnTo>
                    <a:pt x="3209925" y="592150"/>
                  </a:lnTo>
                  <a:lnTo>
                    <a:pt x="3209925" y="58261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5350" y="1878012"/>
              <a:ext cx="3209925" cy="592455"/>
            </a:xfrm>
            <a:custGeom>
              <a:avLst/>
              <a:gdLst/>
              <a:ahLst/>
              <a:cxnLst/>
              <a:rect l="l" t="t" r="r" b="b"/>
              <a:pathLst>
                <a:path w="3209925" h="59245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3209925" h="59245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3209925" h="59245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3209925" h="59245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3209925" h="59245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3209925" h="59245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3209925" h="59245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3209925" h="59245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3209925" h="59245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3209925" h="59245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3209925" h="59245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3209925" h="59245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3209925" h="59245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3209925" h="59245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3209925" h="59245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3209925" h="59245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3209925" h="59245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3209925" h="59245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3209925" h="59245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3209925" h="59245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3209925" h="59245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3209925" h="59245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3209925" h="59245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3209925" h="59245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3209925" h="59245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3209925" h="59245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3209925" h="592455">
                  <a:moveTo>
                    <a:pt x="1495425" y="582612"/>
                  </a:moveTo>
                  <a:lnTo>
                    <a:pt x="1485900" y="582612"/>
                  </a:lnTo>
                  <a:lnTo>
                    <a:pt x="1485900" y="592137"/>
                  </a:lnTo>
                  <a:lnTo>
                    <a:pt x="1495425" y="592137"/>
                  </a:lnTo>
                  <a:lnTo>
                    <a:pt x="1495425" y="582612"/>
                  </a:lnTo>
                  <a:close/>
                </a:path>
                <a:path w="3209925" h="59245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3209925" h="592455">
                  <a:moveTo>
                    <a:pt x="1552575" y="582612"/>
                  </a:moveTo>
                  <a:lnTo>
                    <a:pt x="1543050" y="582612"/>
                  </a:lnTo>
                  <a:lnTo>
                    <a:pt x="1543050" y="592137"/>
                  </a:lnTo>
                  <a:lnTo>
                    <a:pt x="1552575" y="592137"/>
                  </a:lnTo>
                  <a:lnTo>
                    <a:pt x="1552575" y="582612"/>
                  </a:lnTo>
                  <a:close/>
                </a:path>
                <a:path w="3209925" h="59245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3209925" h="592455">
                  <a:moveTo>
                    <a:pt x="1609725" y="582612"/>
                  </a:moveTo>
                  <a:lnTo>
                    <a:pt x="1600200" y="582612"/>
                  </a:lnTo>
                  <a:lnTo>
                    <a:pt x="1600200" y="592137"/>
                  </a:lnTo>
                  <a:lnTo>
                    <a:pt x="1609725" y="592137"/>
                  </a:lnTo>
                  <a:lnTo>
                    <a:pt x="1609725" y="582612"/>
                  </a:lnTo>
                  <a:close/>
                </a:path>
                <a:path w="3209925" h="59245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3209925" h="592455">
                  <a:moveTo>
                    <a:pt x="1666875" y="582612"/>
                  </a:moveTo>
                  <a:lnTo>
                    <a:pt x="1657350" y="582612"/>
                  </a:lnTo>
                  <a:lnTo>
                    <a:pt x="1657350" y="592137"/>
                  </a:lnTo>
                  <a:lnTo>
                    <a:pt x="1666875" y="592137"/>
                  </a:lnTo>
                  <a:lnTo>
                    <a:pt x="1666875" y="582612"/>
                  </a:lnTo>
                  <a:close/>
                </a:path>
                <a:path w="3209925" h="59245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3209925" h="592455">
                  <a:moveTo>
                    <a:pt x="1724025" y="582612"/>
                  </a:moveTo>
                  <a:lnTo>
                    <a:pt x="1714500" y="582612"/>
                  </a:lnTo>
                  <a:lnTo>
                    <a:pt x="1714500" y="592137"/>
                  </a:lnTo>
                  <a:lnTo>
                    <a:pt x="1724025" y="592137"/>
                  </a:lnTo>
                  <a:lnTo>
                    <a:pt x="1724025" y="582612"/>
                  </a:lnTo>
                  <a:close/>
                </a:path>
                <a:path w="3209925" h="59245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3209925" h="592455">
                  <a:moveTo>
                    <a:pt x="1781175" y="582612"/>
                  </a:moveTo>
                  <a:lnTo>
                    <a:pt x="1771650" y="582612"/>
                  </a:lnTo>
                  <a:lnTo>
                    <a:pt x="1771650" y="592137"/>
                  </a:lnTo>
                  <a:lnTo>
                    <a:pt x="1781175" y="592137"/>
                  </a:lnTo>
                  <a:lnTo>
                    <a:pt x="1781175" y="582612"/>
                  </a:lnTo>
                  <a:close/>
                </a:path>
                <a:path w="3209925" h="59245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3209925" h="592455">
                  <a:moveTo>
                    <a:pt x="1838325" y="582612"/>
                  </a:moveTo>
                  <a:lnTo>
                    <a:pt x="1828800" y="582612"/>
                  </a:lnTo>
                  <a:lnTo>
                    <a:pt x="1828800" y="592137"/>
                  </a:lnTo>
                  <a:lnTo>
                    <a:pt x="1838325" y="592137"/>
                  </a:lnTo>
                  <a:lnTo>
                    <a:pt x="1838325" y="582612"/>
                  </a:lnTo>
                  <a:close/>
                </a:path>
                <a:path w="3209925" h="59245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3209925" h="592455">
                  <a:moveTo>
                    <a:pt x="1895475" y="582612"/>
                  </a:moveTo>
                  <a:lnTo>
                    <a:pt x="1885950" y="582612"/>
                  </a:lnTo>
                  <a:lnTo>
                    <a:pt x="1885950" y="592137"/>
                  </a:lnTo>
                  <a:lnTo>
                    <a:pt x="1895475" y="592137"/>
                  </a:lnTo>
                  <a:lnTo>
                    <a:pt x="1895475" y="582612"/>
                  </a:lnTo>
                  <a:close/>
                </a:path>
                <a:path w="3209925" h="59245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3209925" h="592455">
                  <a:moveTo>
                    <a:pt x="1952625" y="582612"/>
                  </a:moveTo>
                  <a:lnTo>
                    <a:pt x="1943100" y="582612"/>
                  </a:lnTo>
                  <a:lnTo>
                    <a:pt x="1943100" y="592137"/>
                  </a:lnTo>
                  <a:lnTo>
                    <a:pt x="1952625" y="592137"/>
                  </a:lnTo>
                  <a:lnTo>
                    <a:pt x="1952625" y="582612"/>
                  </a:lnTo>
                  <a:close/>
                </a:path>
                <a:path w="3209925" h="59245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3209925" h="592455">
                  <a:moveTo>
                    <a:pt x="2009775" y="582612"/>
                  </a:moveTo>
                  <a:lnTo>
                    <a:pt x="2000250" y="582612"/>
                  </a:lnTo>
                  <a:lnTo>
                    <a:pt x="2000250" y="592137"/>
                  </a:lnTo>
                  <a:lnTo>
                    <a:pt x="2009775" y="592137"/>
                  </a:lnTo>
                  <a:lnTo>
                    <a:pt x="2009775" y="582612"/>
                  </a:lnTo>
                  <a:close/>
                </a:path>
                <a:path w="3209925" h="59245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3209925" h="592455">
                  <a:moveTo>
                    <a:pt x="2066925" y="582612"/>
                  </a:moveTo>
                  <a:lnTo>
                    <a:pt x="2057400" y="582612"/>
                  </a:lnTo>
                  <a:lnTo>
                    <a:pt x="2057400" y="592137"/>
                  </a:lnTo>
                  <a:lnTo>
                    <a:pt x="2066925" y="592137"/>
                  </a:lnTo>
                  <a:lnTo>
                    <a:pt x="2066925" y="582612"/>
                  </a:lnTo>
                  <a:close/>
                </a:path>
                <a:path w="3209925" h="59245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3209925" h="592455">
                  <a:moveTo>
                    <a:pt x="2124075" y="582612"/>
                  </a:moveTo>
                  <a:lnTo>
                    <a:pt x="2114550" y="582612"/>
                  </a:lnTo>
                  <a:lnTo>
                    <a:pt x="2114550" y="592137"/>
                  </a:lnTo>
                  <a:lnTo>
                    <a:pt x="2124075" y="592137"/>
                  </a:lnTo>
                  <a:lnTo>
                    <a:pt x="2124075" y="582612"/>
                  </a:lnTo>
                  <a:close/>
                </a:path>
                <a:path w="3209925" h="59245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3209925" h="592455">
                  <a:moveTo>
                    <a:pt x="2181225" y="582612"/>
                  </a:moveTo>
                  <a:lnTo>
                    <a:pt x="2171700" y="582612"/>
                  </a:lnTo>
                  <a:lnTo>
                    <a:pt x="2171700" y="592137"/>
                  </a:lnTo>
                  <a:lnTo>
                    <a:pt x="2181225" y="592137"/>
                  </a:lnTo>
                  <a:lnTo>
                    <a:pt x="2181225" y="582612"/>
                  </a:lnTo>
                  <a:close/>
                </a:path>
                <a:path w="3209925" h="59245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3209925" h="592455">
                  <a:moveTo>
                    <a:pt x="2238375" y="582612"/>
                  </a:moveTo>
                  <a:lnTo>
                    <a:pt x="2228850" y="582612"/>
                  </a:lnTo>
                  <a:lnTo>
                    <a:pt x="2228850" y="592137"/>
                  </a:lnTo>
                  <a:lnTo>
                    <a:pt x="2238375" y="592137"/>
                  </a:lnTo>
                  <a:lnTo>
                    <a:pt x="2238375" y="582612"/>
                  </a:lnTo>
                  <a:close/>
                </a:path>
                <a:path w="3209925" h="59245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3209925" h="592455">
                  <a:moveTo>
                    <a:pt x="2295525" y="582612"/>
                  </a:moveTo>
                  <a:lnTo>
                    <a:pt x="2286000" y="582612"/>
                  </a:lnTo>
                  <a:lnTo>
                    <a:pt x="2286000" y="592137"/>
                  </a:lnTo>
                  <a:lnTo>
                    <a:pt x="2295525" y="592137"/>
                  </a:lnTo>
                  <a:lnTo>
                    <a:pt x="2295525" y="582612"/>
                  </a:lnTo>
                  <a:close/>
                </a:path>
                <a:path w="3209925" h="592455">
                  <a:moveTo>
                    <a:pt x="2352675" y="582612"/>
                  </a:moveTo>
                  <a:lnTo>
                    <a:pt x="2343150" y="582612"/>
                  </a:lnTo>
                  <a:lnTo>
                    <a:pt x="2343150" y="592137"/>
                  </a:lnTo>
                  <a:lnTo>
                    <a:pt x="2352675" y="592137"/>
                  </a:lnTo>
                  <a:lnTo>
                    <a:pt x="2352675" y="582612"/>
                  </a:lnTo>
                  <a:close/>
                </a:path>
                <a:path w="3209925" h="592455">
                  <a:moveTo>
                    <a:pt x="2409825" y="582612"/>
                  </a:moveTo>
                  <a:lnTo>
                    <a:pt x="2400300" y="582612"/>
                  </a:lnTo>
                  <a:lnTo>
                    <a:pt x="2400300" y="592137"/>
                  </a:lnTo>
                  <a:lnTo>
                    <a:pt x="2409825" y="592137"/>
                  </a:lnTo>
                  <a:lnTo>
                    <a:pt x="2409825" y="582612"/>
                  </a:lnTo>
                  <a:close/>
                </a:path>
                <a:path w="3209925" h="592455">
                  <a:moveTo>
                    <a:pt x="2466975" y="582612"/>
                  </a:moveTo>
                  <a:lnTo>
                    <a:pt x="2457450" y="582612"/>
                  </a:lnTo>
                  <a:lnTo>
                    <a:pt x="2457450" y="592137"/>
                  </a:lnTo>
                  <a:lnTo>
                    <a:pt x="2466975" y="592137"/>
                  </a:lnTo>
                  <a:lnTo>
                    <a:pt x="2466975" y="582612"/>
                  </a:lnTo>
                  <a:close/>
                </a:path>
                <a:path w="3209925" h="592455">
                  <a:moveTo>
                    <a:pt x="2524125" y="582612"/>
                  </a:moveTo>
                  <a:lnTo>
                    <a:pt x="2514600" y="582612"/>
                  </a:lnTo>
                  <a:lnTo>
                    <a:pt x="2514600" y="592137"/>
                  </a:lnTo>
                  <a:lnTo>
                    <a:pt x="2524125" y="592137"/>
                  </a:lnTo>
                  <a:lnTo>
                    <a:pt x="2524125" y="582612"/>
                  </a:lnTo>
                  <a:close/>
                </a:path>
                <a:path w="3209925" h="592455">
                  <a:moveTo>
                    <a:pt x="2581275" y="582612"/>
                  </a:moveTo>
                  <a:lnTo>
                    <a:pt x="2571750" y="582612"/>
                  </a:lnTo>
                  <a:lnTo>
                    <a:pt x="2571750" y="592137"/>
                  </a:lnTo>
                  <a:lnTo>
                    <a:pt x="2581275" y="592137"/>
                  </a:lnTo>
                  <a:lnTo>
                    <a:pt x="2581275" y="582612"/>
                  </a:lnTo>
                  <a:close/>
                </a:path>
                <a:path w="3209925" h="592455">
                  <a:moveTo>
                    <a:pt x="2638425" y="582612"/>
                  </a:moveTo>
                  <a:lnTo>
                    <a:pt x="2628900" y="582612"/>
                  </a:lnTo>
                  <a:lnTo>
                    <a:pt x="2628900" y="592137"/>
                  </a:lnTo>
                  <a:lnTo>
                    <a:pt x="2638425" y="592137"/>
                  </a:lnTo>
                  <a:lnTo>
                    <a:pt x="2638425" y="582612"/>
                  </a:lnTo>
                  <a:close/>
                </a:path>
                <a:path w="3209925" h="592455">
                  <a:moveTo>
                    <a:pt x="2695575" y="582612"/>
                  </a:moveTo>
                  <a:lnTo>
                    <a:pt x="2686050" y="582612"/>
                  </a:lnTo>
                  <a:lnTo>
                    <a:pt x="2686050" y="592137"/>
                  </a:lnTo>
                  <a:lnTo>
                    <a:pt x="2695575" y="592137"/>
                  </a:lnTo>
                  <a:lnTo>
                    <a:pt x="2695575" y="582612"/>
                  </a:lnTo>
                  <a:close/>
                </a:path>
                <a:path w="3209925" h="592455">
                  <a:moveTo>
                    <a:pt x="2752725" y="582612"/>
                  </a:moveTo>
                  <a:lnTo>
                    <a:pt x="2743200" y="582612"/>
                  </a:lnTo>
                  <a:lnTo>
                    <a:pt x="2743200" y="592137"/>
                  </a:lnTo>
                  <a:lnTo>
                    <a:pt x="2752725" y="592137"/>
                  </a:lnTo>
                  <a:lnTo>
                    <a:pt x="2752725" y="582612"/>
                  </a:lnTo>
                  <a:close/>
                </a:path>
                <a:path w="3209925" h="592455">
                  <a:moveTo>
                    <a:pt x="2809875" y="582612"/>
                  </a:moveTo>
                  <a:lnTo>
                    <a:pt x="2800350" y="582612"/>
                  </a:lnTo>
                  <a:lnTo>
                    <a:pt x="2800350" y="592137"/>
                  </a:lnTo>
                  <a:lnTo>
                    <a:pt x="2809875" y="592137"/>
                  </a:lnTo>
                  <a:lnTo>
                    <a:pt x="2809875" y="582612"/>
                  </a:lnTo>
                  <a:close/>
                </a:path>
                <a:path w="3209925" h="592455">
                  <a:moveTo>
                    <a:pt x="2867025" y="582612"/>
                  </a:moveTo>
                  <a:lnTo>
                    <a:pt x="2857500" y="582612"/>
                  </a:lnTo>
                  <a:lnTo>
                    <a:pt x="2857500" y="592137"/>
                  </a:lnTo>
                  <a:lnTo>
                    <a:pt x="2867025" y="592137"/>
                  </a:lnTo>
                  <a:lnTo>
                    <a:pt x="2867025" y="582612"/>
                  </a:lnTo>
                  <a:close/>
                </a:path>
                <a:path w="3209925" h="592455">
                  <a:moveTo>
                    <a:pt x="2924175" y="582612"/>
                  </a:moveTo>
                  <a:lnTo>
                    <a:pt x="2914650" y="582612"/>
                  </a:lnTo>
                  <a:lnTo>
                    <a:pt x="2914650" y="592137"/>
                  </a:lnTo>
                  <a:lnTo>
                    <a:pt x="2924175" y="592137"/>
                  </a:lnTo>
                  <a:lnTo>
                    <a:pt x="2924175" y="582612"/>
                  </a:lnTo>
                  <a:close/>
                </a:path>
                <a:path w="3209925" h="592455">
                  <a:moveTo>
                    <a:pt x="2981325" y="582612"/>
                  </a:moveTo>
                  <a:lnTo>
                    <a:pt x="2971800" y="582612"/>
                  </a:lnTo>
                  <a:lnTo>
                    <a:pt x="2971800" y="592137"/>
                  </a:lnTo>
                  <a:lnTo>
                    <a:pt x="2981325" y="592137"/>
                  </a:lnTo>
                  <a:lnTo>
                    <a:pt x="2981325" y="582612"/>
                  </a:lnTo>
                  <a:close/>
                </a:path>
                <a:path w="3209925" h="592455">
                  <a:moveTo>
                    <a:pt x="3038475" y="582612"/>
                  </a:moveTo>
                  <a:lnTo>
                    <a:pt x="3028950" y="582612"/>
                  </a:lnTo>
                  <a:lnTo>
                    <a:pt x="3028950" y="592137"/>
                  </a:lnTo>
                  <a:lnTo>
                    <a:pt x="3038475" y="592137"/>
                  </a:lnTo>
                  <a:lnTo>
                    <a:pt x="3038475" y="582612"/>
                  </a:lnTo>
                  <a:close/>
                </a:path>
                <a:path w="3209925" h="592455">
                  <a:moveTo>
                    <a:pt x="3095625" y="582612"/>
                  </a:moveTo>
                  <a:lnTo>
                    <a:pt x="3086100" y="582612"/>
                  </a:lnTo>
                  <a:lnTo>
                    <a:pt x="3086100" y="592137"/>
                  </a:lnTo>
                  <a:lnTo>
                    <a:pt x="3095625" y="592137"/>
                  </a:lnTo>
                  <a:lnTo>
                    <a:pt x="3095625" y="582612"/>
                  </a:lnTo>
                  <a:close/>
                </a:path>
                <a:path w="3209925" h="592455">
                  <a:moveTo>
                    <a:pt x="3152775" y="582612"/>
                  </a:moveTo>
                  <a:lnTo>
                    <a:pt x="3143250" y="582612"/>
                  </a:lnTo>
                  <a:lnTo>
                    <a:pt x="3143250" y="592137"/>
                  </a:lnTo>
                  <a:lnTo>
                    <a:pt x="3152775" y="592137"/>
                  </a:lnTo>
                  <a:lnTo>
                    <a:pt x="3152775" y="582612"/>
                  </a:lnTo>
                  <a:close/>
                </a:path>
                <a:path w="3209925" h="592455">
                  <a:moveTo>
                    <a:pt x="3209925" y="582612"/>
                  </a:moveTo>
                  <a:lnTo>
                    <a:pt x="3200400" y="582612"/>
                  </a:lnTo>
                  <a:lnTo>
                    <a:pt x="3200400" y="592137"/>
                  </a:lnTo>
                  <a:lnTo>
                    <a:pt x="3209925" y="592137"/>
                  </a:lnTo>
                  <a:lnTo>
                    <a:pt x="3209925" y="58261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5350" y="1295412"/>
              <a:ext cx="3209925" cy="592455"/>
            </a:xfrm>
            <a:custGeom>
              <a:avLst/>
              <a:gdLst/>
              <a:ahLst/>
              <a:cxnLst/>
              <a:rect l="l" t="t" r="r" b="b"/>
              <a:pathLst>
                <a:path w="3209925" h="59245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3209925" h="59245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3209925" h="59245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3209925" h="59245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3209925" h="59245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3209925" h="59245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3209925" h="59245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3209925" h="59245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3209925" h="59245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3209925" h="59245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3209925" h="59245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3209925" h="59245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3209925" h="59245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3209925" h="59245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3209925" h="59245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3209925" h="59245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3209925" h="59245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3209925" h="59245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3209925" h="59245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3209925" h="59245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3209925" h="59245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3209925" h="59245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3209925" h="59245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3209925" h="59245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3209925" h="59245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3209925" h="59245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3209925" h="59245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3209925" h="59245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3209925" h="59245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3209925" h="59245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3209925" h="59245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3209925" h="59245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3209925" h="59245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3209925" h="59245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3209925" h="59245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3209925" h="59245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3209925" h="59245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3209925" h="59245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3209925" h="59245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3209925" h="592455">
                  <a:moveTo>
                    <a:pt x="2238375" y="582599"/>
                  </a:moveTo>
                  <a:lnTo>
                    <a:pt x="2228850" y="582599"/>
                  </a:lnTo>
                  <a:lnTo>
                    <a:pt x="2228850" y="592124"/>
                  </a:lnTo>
                  <a:lnTo>
                    <a:pt x="2238375" y="592124"/>
                  </a:lnTo>
                  <a:lnTo>
                    <a:pt x="2238375" y="582599"/>
                  </a:lnTo>
                  <a:close/>
                </a:path>
                <a:path w="3209925" h="59245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3209925" h="592455">
                  <a:moveTo>
                    <a:pt x="2295525" y="582599"/>
                  </a:moveTo>
                  <a:lnTo>
                    <a:pt x="2286000" y="582599"/>
                  </a:lnTo>
                  <a:lnTo>
                    <a:pt x="2286000" y="592124"/>
                  </a:lnTo>
                  <a:lnTo>
                    <a:pt x="2295525" y="592124"/>
                  </a:lnTo>
                  <a:lnTo>
                    <a:pt x="2295525" y="582599"/>
                  </a:lnTo>
                  <a:close/>
                </a:path>
                <a:path w="3209925" h="59245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3209925" h="592455">
                  <a:moveTo>
                    <a:pt x="2352675" y="582599"/>
                  </a:moveTo>
                  <a:lnTo>
                    <a:pt x="2343150" y="582599"/>
                  </a:lnTo>
                  <a:lnTo>
                    <a:pt x="2343150" y="592124"/>
                  </a:lnTo>
                  <a:lnTo>
                    <a:pt x="2352675" y="592124"/>
                  </a:lnTo>
                  <a:lnTo>
                    <a:pt x="2352675" y="582599"/>
                  </a:lnTo>
                  <a:close/>
                </a:path>
                <a:path w="3209925" h="59245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3209925" h="592455">
                  <a:moveTo>
                    <a:pt x="2409825" y="582599"/>
                  </a:moveTo>
                  <a:lnTo>
                    <a:pt x="2400300" y="582599"/>
                  </a:lnTo>
                  <a:lnTo>
                    <a:pt x="2400300" y="592124"/>
                  </a:lnTo>
                  <a:lnTo>
                    <a:pt x="2409825" y="592124"/>
                  </a:lnTo>
                  <a:lnTo>
                    <a:pt x="2409825" y="582599"/>
                  </a:lnTo>
                  <a:close/>
                </a:path>
                <a:path w="3209925" h="59245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3209925" h="592455">
                  <a:moveTo>
                    <a:pt x="2466975" y="582599"/>
                  </a:moveTo>
                  <a:lnTo>
                    <a:pt x="2457450" y="582599"/>
                  </a:lnTo>
                  <a:lnTo>
                    <a:pt x="2457450" y="592124"/>
                  </a:lnTo>
                  <a:lnTo>
                    <a:pt x="2466975" y="592124"/>
                  </a:lnTo>
                  <a:lnTo>
                    <a:pt x="2466975" y="582599"/>
                  </a:lnTo>
                  <a:close/>
                </a:path>
                <a:path w="3209925" h="59245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3209925" h="592455">
                  <a:moveTo>
                    <a:pt x="2524125" y="582599"/>
                  </a:moveTo>
                  <a:lnTo>
                    <a:pt x="2514600" y="582599"/>
                  </a:lnTo>
                  <a:lnTo>
                    <a:pt x="2514600" y="592124"/>
                  </a:lnTo>
                  <a:lnTo>
                    <a:pt x="2524125" y="592124"/>
                  </a:lnTo>
                  <a:lnTo>
                    <a:pt x="2524125" y="582599"/>
                  </a:lnTo>
                  <a:close/>
                </a:path>
                <a:path w="3209925" h="59245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3209925" h="592455">
                  <a:moveTo>
                    <a:pt x="2581275" y="582599"/>
                  </a:moveTo>
                  <a:lnTo>
                    <a:pt x="2571750" y="582599"/>
                  </a:lnTo>
                  <a:lnTo>
                    <a:pt x="2571750" y="592124"/>
                  </a:lnTo>
                  <a:lnTo>
                    <a:pt x="2581275" y="592124"/>
                  </a:lnTo>
                  <a:lnTo>
                    <a:pt x="2581275" y="582599"/>
                  </a:lnTo>
                  <a:close/>
                </a:path>
                <a:path w="3209925" h="59245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3209925" h="592455">
                  <a:moveTo>
                    <a:pt x="2638425" y="582599"/>
                  </a:moveTo>
                  <a:lnTo>
                    <a:pt x="2628900" y="582599"/>
                  </a:lnTo>
                  <a:lnTo>
                    <a:pt x="2628900" y="592124"/>
                  </a:lnTo>
                  <a:lnTo>
                    <a:pt x="2638425" y="592124"/>
                  </a:lnTo>
                  <a:lnTo>
                    <a:pt x="2638425" y="582599"/>
                  </a:lnTo>
                  <a:close/>
                </a:path>
                <a:path w="3209925" h="59245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3209925" h="592455">
                  <a:moveTo>
                    <a:pt x="2695575" y="582599"/>
                  </a:moveTo>
                  <a:lnTo>
                    <a:pt x="2686050" y="582599"/>
                  </a:lnTo>
                  <a:lnTo>
                    <a:pt x="2686050" y="592124"/>
                  </a:lnTo>
                  <a:lnTo>
                    <a:pt x="2695575" y="592124"/>
                  </a:lnTo>
                  <a:lnTo>
                    <a:pt x="2695575" y="582599"/>
                  </a:lnTo>
                  <a:close/>
                </a:path>
                <a:path w="3209925" h="59245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3209925" h="592455">
                  <a:moveTo>
                    <a:pt x="2752725" y="582599"/>
                  </a:moveTo>
                  <a:lnTo>
                    <a:pt x="2743200" y="582599"/>
                  </a:lnTo>
                  <a:lnTo>
                    <a:pt x="2743200" y="592124"/>
                  </a:lnTo>
                  <a:lnTo>
                    <a:pt x="2752725" y="592124"/>
                  </a:lnTo>
                  <a:lnTo>
                    <a:pt x="2752725" y="582599"/>
                  </a:lnTo>
                  <a:close/>
                </a:path>
                <a:path w="3209925" h="59245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3209925" h="592455">
                  <a:moveTo>
                    <a:pt x="2809875" y="582599"/>
                  </a:moveTo>
                  <a:lnTo>
                    <a:pt x="2800350" y="582599"/>
                  </a:lnTo>
                  <a:lnTo>
                    <a:pt x="2800350" y="592124"/>
                  </a:lnTo>
                  <a:lnTo>
                    <a:pt x="2809875" y="592124"/>
                  </a:lnTo>
                  <a:lnTo>
                    <a:pt x="2809875" y="582599"/>
                  </a:lnTo>
                  <a:close/>
                </a:path>
                <a:path w="3209925" h="59245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3209925" h="592455">
                  <a:moveTo>
                    <a:pt x="2867025" y="582599"/>
                  </a:moveTo>
                  <a:lnTo>
                    <a:pt x="2857500" y="582599"/>
                  </a:lnTo>
                  <a:lnTo>
                    <a:pt x="2857500" y="592124"/>
                  </a:lnTo>
                  <a:lnTo>
                    <a:pt x="2867025" y="592124"/>
                  </a:lnTo>
                  <a:lnTo>
                    <a:pt x="2867025" y="582599"/>
                  </a:lnTo>
                  <a:close/>
                </a:path>
                <a:path w="3209925" h="59245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3209925" h="592455">
                  <a:moveTo>
                    <a:pt x="2924175" y="582599"/>
                  </a:moveTo>
                  <a:lnTo>
                    <a:pt x="2914650" y="582599"/>
                  </a:lnTo>
                  <a:lnTo>
                    <a:pt x="2914650" y="592124"/>
                  </a:lnTo>
                  <a:lnTo>
                    <a:pt x="2924175" y="592124"/>
                  </a:lnTo>
                  <a:lnTo>
                    <a:pt x="2924175" y="582599"/>
                  </a:lnTo>
                  <a:close/>
                </a:path>
                <a:path w="3209925" h="59245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3209925" h="592455">
                  <a:moveTo>
                    <a:pt x="2981325" y="582599"/>
                  </a:moveTo>
                  <a:lnTo>
                    <a:pt x="2971800" y="582599"/>
                  </a:lnTo>
                  <a:lnTo>
                    <a:pt x="2971800" y="592124"/>
                  </a:lnTo>
                  <a:lnTo>
                    <a:pt x="2981325" y="592124"/>
                  </a:lnTo>
                  <a:lnTo>
                    <a:pt x="2981325" y="582599"/>
                  </a:lnTo>
                  <a:close/>
                </a:path>
                <a:path w="3209925" h="59245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3209925" h="592455">
                  <a:moveTo>
                    <a:pt x="3038475" y="582599"/>
                  </a:moveTo>
                  <a:lnTo>
                    <a:pt x="3028950" y="582599"/>
                  </a:lnTo>
                  <a:lnTo>
                    <a:pt x="3028950" y="592124"/>
                  </a:lnTo>
                  <a:lnTo>
                    <a:pt x="3038475" y="592124"/>
                  </a:lnTo>
                  <a:lnTo>
                    <a:pt x="3038475" y="582599"/>
                  </a:lnTo>
                  <a:close/>
                </a:path>
                <a:path w="3209925" h="592455">
                  <a:moveTo>
                    <a:pt x="3095625" y="582599"/>
                  </a:moveTo>
                  <a:lnTo>
                    <a:pt x="3086100" y="582599"/>
                  </a:lnTo>
                  <a:lnTo>
                    <a:pt x="3086100" y="592124"/>
                  </a:lnTo>
                  <a:lnTo>
                    <a:pt x="3095625" y="592124"/>
                  </a:lnTo>
                  <a:lnTo>
                    <a:pt x="3095625" y="582599"/>
                  </a:lnTo>
                  <a:close/>
                </a:path>
                <a:path w="3209925" h="592455">
                  <a:moveTo>
                    <a:pt x="3152775" y="582599"/>
                  </a:moveTo>
                  <a:lnTo>
                    <a:pt x="3143250" y="582599"/>
                  </a:lnTo>
                  <a:lnTo>
                    <a:pt x="3143250" y="592124"/>
                  </a:lnTo>
                  <a:lnTo>
                    <a:pt x="3152775" y="592124"/>
                  </a:lnTo>
                  <a:lnTo>
                    <a:pt x="3152775" y="582599"/>
                  </a:lnTo>
                  <a:close/>
                </a:path>
                <a:path w="3209925" h="592455">
                  <a:moveTo>
                    <a:pt x="3209925" y="582599"/>
                  </a:moveTo>
                  <a:lnTo>
                    <a:pt x="3200400" y="582599"/>
                  </a:lnTo>
                  <a:lnTo>
                    <a:pt x="3200400" y="592124"/>
                  </a:lnTo>
                  <a:lnTo>
                    <a:pt x="3209925" y="592124"/>
                  </a:lnTo>
                  <a:lnTo>
                    <a:pt x="3209925" y="582599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0600" y="1285887"/>
              <a:ext cx="3114675" cy="2349500"/>
            </a:xfrm>
            <a:custGeom>
              <a:avLst/>
              <a:gdLst/>
              <a:ahLst/>
              <a:cxnLst/>
              <a:rect l="l" t="t" r="r" b="b"/>
              <a:pathLst>
                <a:path w="3114675" h="2349500">
                  <a:moveTo>
                    <a:pt x="9525" y="2339975"/>
                  </a:moveTo>
                  <a:lnTo>
                    <a:pt x="0" y="2339975"/>
                  </a:lnTo>
                  <a:lnTo>
                    <a:pt x="0" y="2349500"/>
                  </a:lnTo>
                  <a:lnTo>
                    <a:pt x="9525" y="2349500"/>
                  </a:lnTo>
                  <a:lnTo>
                    <a:pt x="9525" y="2339975"/>
                  </a:lnTo>
                  <a:close/>
                </a:path>
                <a:path w="3114675" h="2349500">
                  <a:moveTo>
                    <a:pt x="9525" y="2282825"/>
                  </a:moveTo>
                  <a:lnTo>
                    <a:pt x="0" y="2282825"/>
                  </a:lnTo>
                  <a:lnTo>
                    <a:pt x="0" y="2292350"/>
                  </a:lnTo>
                  <a:lnTo>
                    <a:pt x="9525" y="2292350"/>
                  </a:lnTo>
                  <a:lnTo>
                    <a:pt x="9525" y="2282825"/>
                  </a:lnTo>
                  <a:close/>
                </a:path>
                <a:path w="3114675" h="2349500">
                  <a:moveTo>
                    <a:pt x="9525" y="2225675"/>
                  </a:moveTo>
                  <a:lnTo>
                    <a:pt x="0" y="2225675"/>
                  </a:lnTo>
                  <a:lnTo>
                    <a:pt x="0" y="2235200"/>
                  </a:lnTo>
                  <a:lnTo>
                    <a:pt x="9525" y="2235200"/>
                  </a:lnTo>
                  <a:lnTo>
                    <a:pt x="9525" y="2225675"/>
                  </a:lnTo>
                  <a:close/>
                </a:path>
                <a:path w="3114675" h="2349500">
                  <a:moveTo>
                    <a:pt x="9525" y="2168525"/>
                  </a:moveTo>
                  <a:lnTo>
                    <a:pt x="0" y="2168525"/>
                  </a:lnTo>
                  <a:lnTo>
                    <a:pt x="0" y="2178050"/>
                  </a:lnTo>
                  <a:lnTo>
                    <a:pt x="9525" y="2178050"/>
                  </a:lnTo>
                  <a:lnTo>
                    <a:pt x="9525" y="2168525"/>
                  </a:lnTo>
                  <a:close/>
                </a:path>
                <a:path w="3114675" h="2349500">
                  <a:moveTo>
                    <a:pt x="9525" y="2111375"/>
                  </a:moveTo>
                  <a:lnTo>
                    <a:pt x="0" y="2111375"/>
                  </a:lnTo>
                  <a:lnTo>
                    <a:pt x="0" y="2120900"/>
                  </a:lnTo>
                  <a:lnTo>
                    <a:pt x="9525" y="2120900"/>
                  </a:lnTo>
                  <a:lnTo>
                    <a:pt x="9525" y="2111375"/>
                  </a:lnTo>
                  <a:close/>
                </a:path>
                <a:path w="3114675" h="2349500">
                  <a:moveTo>
                    <a:pt x="9525" y="2054225"/>
                  </a:moveTo>
                  <a:lnTo>
                    <a:pt x="0" y="2054225"/>
                  </a:lnTo>
                  <a:lnTo>
                    <a:pt x="0" y="2063750"/>
                  </a:lnTo>
                  <a:lnTo>
                    <a:pt x="9525" y="2063750"/>
                  </a:lnTo>
                  <a:lnTo>
                    <a:pt x="9525" y="2054225"/>
                  </a:lnTo>
                  <a:close/>
                </a:path>
                <a:path w="3114675" h="2349500">
                  <a:moveTo>
                    <a:pt x="9525" y="1997075"/>
                  </a:moveTo>
                  <a:lnTo>
                    <a:pt x="0" y="1997075"/>
                  </a:lnTo>
                  <a:lnTo>
                    <a:pt x="0" y="2006600"/>
                  </a:lnTo>
                  <a:lnTo>
                    <a:pt x="9525" y="2006600"/>
                  </a:lnTo>
                  <a:lnTo>
                    <a:pt x="9525" y="1997075"/>
                  </a:lnTo>
                  <a:close/>
                </a:path>
                <a:path w="3114675" h="2349500">
                  <a:moveTo>
                    <a:pt x="9525" y="1939925"/>
                  </a:moveTo>
                  <a:lnTo>
                    <a:pt x="0" y="1939925"/>
                  </a:lnTo>
                  <a:lnTo>
                    <a:pt x="0" y="1949450"/>
                  </a:lnTo>
                  <a:lnTo>
                    <a:pt x="9525" y="1949450"/>
                  </a:lnTo>
                  <a:lnTo>
                    <a:pt x="9525" y="1939925"/>
                  </a:lnTo>
                  <a:close/>
                </a:path>
                <a:path w="3114675" h="2349500">
                  <a:moveTo>
                    <a:pt x="9525" y="1882775"/>
                  </a:moveTo>
                  <a:lnTo>
                    <a:pt x="0" y="1882775"/>
                  </a:lnTo>
                  <a:lnTo>
                    <a:pt x="0" y="1892300"/>
                  </a:lnTo>
                  <a:lnTo>
                    <a:pt x="9525" y="1892300"/>
                  </a:lnTo>
                  <a:lnTo>
                    <a:pt x="9525" y="1882775"/>
                  </a:lnTo>
                  <a:close/>
                </a:path>
                <a:path w="3114675" h="2349500">
                  <a:moveTo>
                    <a:pt x="9525" y="1825625"/>
                  </a:moveTo>
                  <a:lnTo>
                    <a:pt x="0" y="1825625"/>
                  </a:lnTo>
                  <a:lnTo>
                    <a:pt x="0" y="1835150"/>
                  </a:lnTo>
                  <a:lnTo>
                    <a:pt x="9525" y="1835150"/>
                  </a:lnTo>
                  <a:lnTo>
                    <a:pt x="9525" y="1825625"/>
                  </a:lnTo>
                  <a:close/>
                </a:path>
                <a:path w="3114675" h="2349500">
                  <a:moveTo>
                    <a:pt x="9525" y="1768475"/>
                  </a:moveTo>
                  <a:lnTo>
                    <a:pt x="0" y="1768475"/>
                  </a:lnTo>
                  <a:lnTo>
                    <a:pt x="0" y="1778000"/>
                  </a:lnTo>
                  <a:lnTo>
                    <a:pt x="9525" y="1778000"/>
                  </a:lnTo>
                  <a:lnTo>
                    <a:pt x="9525" y="1768475"/>
                  </a:lnTo>
                  <a:close/>
                </a:path>
                <a:path w="3114675" h="2349500">
                  <a:moveTo>
                    <a:pt x="9525" y="1711325"/>
                  </a:moveTo>
                  <a:lnTo>
                    <a:pt x="0" y="1711325"/>
                  </a:lnTo>
                  <a:lnTo>
                    <a:pt x="0" y="1720850"/>
                  </a:lnTo>
                  <a:lnTo>
                    <a:pt x="9525" y="1720850"/>
                  </a:lnTo>
                  <a:lnTo>
                    <a:pt x="9525" y="1711325"/>
                  </a:lnTo>
                  <a:close/>
                </a:path>
                <a:path w="3114675" h="2349500">
                  <a:moveTo>
                    <a:pt x="9525" y="1654175"/>
                  </a:moveTo>
                  <a:lnTo>
                    <a:pt x="0" y="1654175"/>
                  </a:lnTo>
                  <a:lnTo>
                    <a:pt x="0" y="1663700"/>
                  </a:lnTo>
                  <a:lnTo>
                    <a:pt x="9525" y="1663700"/>
                  </a:lnTo>
                  <a:lnTo>
                    <a:pt x="9525" y="1654175"/>
                  </a:lnTo>
                  <a:close/>
                </a:path>
                <a:path w="3114675" h="2349500">
                  <a:moveTo>
                    <a:pt x="9525" y="1597025"/>
                  </a:moveTo>
                  <a:lnTo>
                    <a:pt x="0" y="1597025"/>
                  </a:lnTo>
                  <a:lnTo>
                    <a:pt x="0" y="1606550"/>
                  </a:lnTo>
                  <a:lnTo>
                    <a:pt x="9525" y="1606550"/>
                  </a:lnTo>
                  <a:lnTo>
                    <a:pt x="9525" y="1597025"/>
                  </a:lnTo>
                  <a:close/>
                </a:path>
                <a:path w="3114675" h="2349500">
                  <a:moveTo>
                    <a:pt x="9525" y="1539875"/>
                  </a:moveTo>
                  <a:lnTo>
                    <a:pt x="0" y="1539875"/>
                  </a:lnTo>
                  <a:lnTo>
                    <a:pt x="0" y="1549400"/>
                  </a:lnTo>
                  <a:lnTo>
                    <a:pt x="9525" y="1549400"/>
                  </a:lnTo>
                  <a:lnTo>
                    <a:pt x="9525" y="1539875"/>
                  </a:lnTo>
                  <a:close/>
                </a:path>
                <a:path w="3114675" h="2349500">
                  <a:moveTo>
                    <a:pt x="9525" y="1482725"/>
                  </a:moveTo>
                  <a:lnTo>
                    <a:pt x="0" y="1482725"/>
                  </a:lnTo>
                  <a:lnTo>
                    <a:pt x="0" y="1492250"/>
                  </a:lnTo>
                  <a:lnTo>
                    <a:pt x="9525" y="1492250"/>
                  </a:lnTo>
                  <a:lnTo>
                    <a:pt x="9525" y="1482725"/>
                  </a:lnTo>
                  <a:close/>
                </a:path>
                <a:path w="3114675" h="2349500">
                  <a:moveTo>
                    <a:pt x="9525" y="1425575"/>
                  </a:moveTo>
                  <a:lnTo>
                    <a:pt x="0" y="1425575"/>
                  </a:lnTo>
                  <a:lnTo>
                    <a:pt x="0" y="1435100"/>
                  </a:lnTo>
                  <a:lnTo>
                    <a:pt x="9525" y="1435100"/>
                  </a:lnTo>
                  <a:lnTo>
                    <a:pt x="9525" y="1425575"/>
                  </a:lnTo>
                  <a:close/>
                </a:path>
                <a:path w="3114675" h="2349500">
                  <a:moveTo>
                    <a:pt x="9525" y="1368425"/>
                  </a:moveTo>
                  <a:lnTo>
                    <a:pt x="0" y="1368425"/>
                  </a:lnTo>
                  <a:lnTo>
                    <a:pt x="0" y="1377950"/>
                  </a:lnTo>
                  <a:lnTo>
                    <a:pt x="9525" y="1377950"/>
                  </a:lnTo>
                  <a:lnTo>
                    <a:pt x="9525" y="1368425"/>
                  </a:lnTo>
                  <a:close/>
                </a:path>
                <a:path w="3114675" h="2349500">
                  <a:moveTo>
                    <a:pt x="9525" y="1311275"/>
                  </a:moveTo>
                  <a:lnTo>
                    <a:pt x="0" y="1311275"/>
                  </a:lnTo>
                  <a:lnTo>
                    <a:pt x="0" y="1320800"/>
                  </a:lnTo>
                  <a:lnTo>
                    <a:pt x="9525" y="1320800"/>
                  </a:lnTo>
                  <a:lnTo>
                    <a:pt x="9525" y="1311275"/>
                  </a:lnTo>
                  <a:close/>
                </a:path>
                <a:path w="3114675" h="2349500">
                  <a:moveTo>
                    <a:pt x="9525" y="1254125"/>
                  </a:moveTo>
                  <a:lnTo>
                    <a:pt x="0" y="1254125"/>
                  </a:lnTo>
                  <a:lnTo>
                    <a:pt x="0" y="1263650"/>
                  </a:lnTo>
                  <a:lnTo>
                    <a:pt x="9525" y="1263650"/>
                  </a:lnTo>
                  <a:lnTo>
                    <a:pt x="9525" y="1254125"/>
                  </a:lnTo>
                  <a:close/>
                </a:path>
                <a:path w="3114675" h="2349500">
                  <a:moveTo>
                    <a:pt x="9525" y="1196975"/>
                  </a:moveTo>
                  <a:lnTo>
                    <a:pt x="0" y="1196975"/>
                  </a:lnTo>
                  <a:lnTo>
                    <a:pt x="0" y="1206500"/>
                  </a:lnTo>
                  <a:lnTo>
                    <a:pt x="9525" y="1206500"/>
                  </a:lnTo>
                  <a:lnTo>
                    <a:pt x="9525" y="1196975"/>
                  </a:lnTo>
                  <a:close/>
                </a:path>
                <a:path w="3114675" h="2349500">
                  <a:moveTo>
                    <a:pt x="9525" y="1139825"/>
                  </a:moveTo>
                  <a:lnTo>
                    <a:pt x="0" y="1139825"/>
                  </a:lnTo>
                  <a:lnTo>
                    <a:pt x="0" y="1149350"/>
                  </a:lnTo>
                  <a:lnTo>
                    <a:pt x="9525" y="1149350"/>
                  </a:lnTo>
                  <a:lnTo>
                    <a:pt x="9525" y="1139825"/>
                  </a:lnTo>
                  <a:close/>
                </a:path>
                <a:path w="3114675" h="2349500">
                  <a:moveTo>
                    <a:pt x="9525" y="1082675"/>
                  </a:moveTo>
                  <a:lnTo>
                    <a:pt x="0" y="1082675"/>
                  </a:lnTo>
                  <a:lnTo>
                    <a:pt x="0" y="1092200"/>
                  </a:lnTo>
                  <a:lnTo>
                    <a:pt x="9525" y="1092200"/>
                  </a:lnTo>
                  <a:lnTo>
                    <a:pt x="9525" y="1082675"/>
                  </a:lnTo>
                  <a:close/>
                </a:path>
                <a:path w="3114675" h="2349500">
                  <a:moveTo>
                    <a:pt x="9525" y="1025525"/>
                  </a:moveTo>
                  <a:lnTo>
                    <a:pt x="0" y="1025525"/>
                  </a:lnTo>
                  <a:lnTo>
                    <a:pt x="0" y="1035050"/>
                  </a:lnTo>
                  <a:lnTo>
                    <a:pt x="9525" y="1035050"/>
                  </a:lnTo>
                  <a:lnTo>
                    <a:pt x="9525" y="1025525"/>
                  </a:lnTo>
                  <a:close/>
                </a:path>
                <a:path w="3114675" h="2349500">
                  <a:moveTo>
                    <a:pt x="9525" y="968375"/>
                  </a:moveTo>
                  <a:lnTo>
                    <a:pt x="0" y="968375"/>
                  </a:lnTo>
                  <a:lnTo>
                    <a:pt x="0" y="977900"/>
                  </a:lnTo>
                  <a:lnTo>
                    <a:pt x="9525" y="977900"/>
                  </a:lnTo>
                  <a:lnTo>
                    <a:pt x="9525" y="968375"/>
                  </a:lnTo>
                  <a:close/>
                </a:path>
                <a:path w="3114675" h="2349500">
                  <a:moveTo>
                    <a:pt x="9525" y="911225"/>
                  </a:moveTo>
                  <a:lnTo>
                    <a:pt x="0" y="911225"/>
                  </a:lnTo>
                  <a:lnTo>
                    <a:pt x="0" y="920750"/>
                  </a:lnTo>
                  <a:lnTo>
                    <a:pt x="9525" y="920750"/>
                  </a:lnTo>
                  <a:lnTo>
                    <a:pt x="9525" y="911225"/>
                  </a:lnTo>
                  <a:close/>
                </a:path>
                <a:path w="3114675" h="2349500">
                  <a:moveTo>
                    <a:pt x="9525" y="854075"/>
                  </a:moveTo>
                  <a:lnTo>
                    <a:pt x="0" y="854075"/>
                  </a:lnTo>
                  <a:lnTo>
                    <a:pt x="0" y="863600"/>
                  </a:lnTo>
                  <a:lnTo>
                    <a:pt x="9525" y="863600"/>
                  </a:lnTo>
                  <a:lnTo>
                    <a:pt x="9525" y="854075"/>
                  </a:lnTo>
                  <a:close/>
                </a:path>
                <a:path w="3114675" h="2349500">
                  <a:moveTo>
                    <a:pt x="9525" y="796925"/>
                  </a:moveTo>
                  <a:lnTo>
                    <a:pt x="0" y="796925"/>
                  </a:lnTo>
                  <a:lnTo>
                    <a:pt x="0" y="806450"/>
                  </a:lnTo>
                  <a:lnTo>
                    <a:pt x="9525" y="806450"/>
                  </a:lnTo>
                  <a:lnTo>
                    <a:pt x="9525" y="796925"/>
                  </a:lnTo>
                  <a:close/>
                </a:path>
                <a:path w="3114675" h="2349500">
                  <a:moveTo>
                    <a:pt x="9525" y="739775"/>
                  </a:moveTo>
                  <a:lnTo>
                    <a:pt x="0" y="739775"/>
                  </a:lnTo>
                  <a:lnTo>
                    <a:pt x="0" y="749300"/>
                  </a:lnTo>
                  <a:lnTo>
                    <a:pt x="9525" y="749300"/>
                  </a:lnTo>
                  <a:lnTo>
                    <a:pt x="9525" y="739775"/>
                  </a:lnTo>
                  <a:close/>
                </a:path>
                <a:path w="3114675" h="2349500">
                  <a:moveTo>
                    <a:pt x="9525" y="682625"/>
                  </a:moveTo>
                  <a:lnTo>
                    <a:pt x="0" y="682625"/>
                  </a:lnTo>
                  <a:lnTo>
                    <a:pt x="0" y="692150"/>
                  </a:lnTo>
                  <a:lnTo>
                    <a:pt x="9525" y="692150"/>
                  </a:lnTo>
                  <a:lnTo>
                    <a:pt x="9525" y="682625"/>
                  </a:lnTo>
                  <a:close/>
                </a:path>
                <a:path w="3114675" h="2349500">
                  <a:moveTo>
                    <a:pt x="9525" y="625475"/>
                  </a:moveTo>
                  <a:lnTo>
                    <a:pt x="0" y="625475"/>
                  </a:lnTo>
                  <a:lnTo>
                    <a:pt x="0" y="635000"/>
                  </a:lnTo>
                  <a:lnTo>
                    <a:pt x="9525" y="635000"/>
                  </a:lnTo>
                  <a:lnTo>
                    <a:pt x="9525" y="625475"/>
                  </a:lnTo>
                  <a:close/>
                </a:path>
                <a:path w="3114675" h="2349500">
                  <a:moveTo>
                    <a:pt x="9525" y="568325"/>
                  </a:moveTo>
                  <a:lnTo>
                    <a:pt x="0" y="568325"/>
                  </a:lnTo>
                  <a:lnTo>
                    <a:pt x="0" y="577850"/>
                  </a:lnTo>
                  <a:lnTo>
                    <a:pt x="9525" y="577850"/>
                  </a:lnTo>
                  <a:lnTo>
                    <a:pt x="9525" y="568325"/>
                  </a:lnTo>
                  <a:close/>
                </a:path>
                <a:path w="3114675" h="2349500">
                  <a:moveTo>
                    <a:pt x="9525" y="511175"/>
                  </a:moveTo>
                  <a:lnTo>
                    <a:pt x="0" y="511175"/>
                  </a:lnTo>
                  <a:lnTo>
                    <a:pt x="0" y="520700"/>
                  </a:lnTo>
                  <a:lnTo>
                    <a:pt x="9525" y="520700"/>
                  </a:lnTo>
                  <a:lnTo>
                    <a:pt x="9525" y="511175"/>
                  </a:lnTo>
                  <a:close/>
                </a:path>
                <a:path w="3114675" h="2349500">
                  <a:moveTo>
                    <a:pt x="9525" y="454025"/>
                  </a:moveTo>
                  <a:lnTo>
                    <a:pt x="0" y="454025"/>
                  </a:lnTo>
                  <a:lnTo>
                    <a:pt x="0" y="463550"/>
                  </a:lnTo>
                  <a:lnTo>
                    <a:pt x="9525" y="463550"/>
                  </a:lnTo>
                  <a:lnTo>
                    <a:pt x="9525" y="454025"/>
                  </a:lnTo>
                  <a:close/>
                </a:path>
                <a:path w="3114675" h="2349500">
                  <a:moveTo>
                    <a:pt x="9525" y="396875"/>
                  </a:moveTo>
                  <a:lnTo>
                    <a:pt x="0" y="396875"/>
                  </a:lnTo>
                  <a:lnTo>
                    <a:pt x="0" y="406400"/>
                  </a:lnTo>
                  <a:lnTo>
                    <a:pt x="9525" y="406400"/>
                  </a:lnTo>
                  <a:lnTo>
                    <a:pt x="9525" y="396875"/>
                  </a:lnTo>
                  <a:close/>
                </a:path>
                <a:path w="3114675" h="2349500">
                  <a:moveTo>
                    <a:pt x="9525" y="339725"/>
                  </a:moveTo>
                  <a:lnTo>
                    <a:pt x="0" y="339725"/>
                  </a:lnTo>
                  <a:lnTo>
                    <a:pt x="0" y="349250"/>
                  </a:lnTo>
                  <a:lnTo>
                    <a:pt x="9525" y="349250"/>
                  </a:lnTo>
                  <a:lnTo>
                    <a:pt x="9525" y="339725"/>
                  </a:lnTo>
                  <a:close/>
                </a:path>
                <a:path w="3114675" h="2349500">
                  <a:moveTo>
                    <a:pt x="952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9525" y="292100"/>
                  </a:lnTo>
                  <a:lnTo>
                    <a:pt x="9525" y="282575"/>
                  </a:lnTo>
                  <a:close/>
                </a:path>
                <a:path w="3114675" h="2349500">
                  <a:moveTo>
                    <a:pt x="9525" y="225425"/>
                  </a:moveTo>
                  <a:lnTo>
                    <a:pt x="0" y="225425"/>
                  </a:lnTo>
                  <a:lnTo>
                    <a:pt x="0" y="234950"/>
                  </a:lnTo>
                  <a:lnTo>
                    <a:pt x="9525" y="234950"/>
                  </a:lnTo>
                  <a:lnTo>
                    <a:pt x="9525" y="225425"/>
                  </a:lnTo>
                  <a:close/>
                </a:path>
                <a:path w="3114675" h="2349500">
                  <a:moveTo>
                    <a:pt x="9525" y="168275"/>
                  </a:moveTo>
                  <a:lnTo>
                    <a:pt x="0" y="168275"/>
                  </a:lnTo>
                  <a:lnTo>
                    <a:pt x="0" y="177800"/>
                  </a:lnTo>
                  <a:lnTo>
                    <a:pt x="9525" y="177800"/>
                  </a:lnTo>
                  <a:lnTo>
                    <a:pt x="9525" y="168275"/>
                  </a:lnTo>
                  <a:close/>
                </a:path>
                <a:path w="3114675" h="2349500">
                  <a:moveTo>
                    <a:pt x="9525" y="111125"/>
                  </a:moveTo>
                  <a:lnTo>
                    <a:pt x="0" y="111125"/>
                  </a:lnTo>
                  <a:lnTo>
                    <a:pt x="0" y="120650"/>
                  </a:lnTo>
                  <a:lnTo>
                    <a:pt x="9525" y="120650"/>
                  </a:lnTo>
                  <a:lnTo>
                    <a:pt x="9525" y="111125"/>
                  </a:lnTo>
                  <a:close/>
                </a:path>
                <a:path w="3114675" h="2349500">
                  <a:moveTo>
                    <a:pt x="9525" y="53975"/>
                  </a:moveTo>
                  <a:lnTo>
                    <a:pt x="0" y="53975"/>
                  </a:lnTo>
                  <a:lnTo>
                    <a:pt x="0" y="63500"/>
                  </a:lnTo>
                  <a:lnTo>
                    <a:pt x="9525" y="63500"/>
                  </a:lnTo>
                  <a:lnTo>
                    <a:pt x="9525" y="53975"/>
                  </a:lnTo>
                  <a:close/>
                </a:path>
                <a:path w="3114675" h="2349500">
                  <a:moveTo>
                    <a:pt x="9525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9525" y="6350"/>
                  </a:lnTo>
                  <a:lnTo>
                    <a:pt x="9525" y="0"/>
                  </a:lnTo>
                  <a:close/>
                </a:path>
                <a:path w="3114675" h="2349500">
                  <a:moveTo>
                    <a:pt x="2886075" y="9525"/>
                  </a:moveTo>
                  <a:lnTo>
                    <a:pt x="2876550" y="9525"/>
                  </a:lnTo>
                  <a:lnTo>
                    <a:pt x="2876550" y="19050"/>
                  </a:lnTo>
                  <a:lnTo>
                    <a:pt x="2886075" y="19050"/>
                  </a:lnTo>
                  <a:lnTo>
                    <a:pt x="2886075" y="9525"/>
                  </a:lnTo>
                  <a:close/>
                </a:path>
                <a:path w="3114675" h="2349500">
                  <a:moveTo>
                    <a:pt x="2943225" y="9525"/>
                  </a:moveTo>
                  <a:lnTo>
                    <a:pt x="2933700" y="9525"/>
                  </a:lnTo>
                  <a:lnTo>
                    <a:pt x="2933700" y="19050"/>
                  </a:lnTo>
                  <a:lnTo>
                    <a:pt x="2943225" y="19050"/>
                  </a:lnTo>
                  <a:lnTo>
                    <a:pt x="2943225" y="9525"/>
                  </a:lnTo>
                  <a:close/>
                </a:path>
                <a:path w="3114675" h="2349500">
                  <a:moveTo>
                    <a:pt x="3000375" y="9525"/>
                  </a:moveTo>
                  <a:lnTo>
                    <a:pt x="2990850" y="9525"/>
                  </a:lnTo>
                  <a:lnTo>
                    <a:pt x="2990850" y="19050"/>
                  </a:lnTo>
                  <a:lnTo>
                    <a:pt x="3000375" y="19050"/>
                  </a:lnTo>
                  <a:lnTo>
                    <a:pt x="3000375" y="9525"/>
                  </a:lnTo>
                  <a:close/>
                </a:path>
                <a:path w="3114675" h="2349500">
                  <a:moveTo>
                    <a:pt x="3057525" y="9525"/>
                  </a:moveTo>
                  <a:lnTo>
                    <a:pt x="3048000" y="9525"/>
                  </a:lnTo>
                  <a:lnTo>
                    <a:pt x="3048000" y="19050"/>
                  </a:lnTo>
                  <a:lnTo>
                    <a:pt x="3057525" y="19050"/>
                  </a:lnTo>
                  <a:lnTo>
                    <a:pt x="3057525" y="9525"/>
                  </a:lnTo>
                  <a:close/>
                </a:path>
                <a:path w="3114675" h="2349500">
                  <a:moveTo>
                    <a:pt x="3114675" y="9525"/>
                  </a:moveTo>
                  <a:lnTo>
                    <a:pt x="3105150" y="9525"/>
                  </a:lnTo>
                  <a:lnTo>
                    <a:pt x="3105150" y="19050"/>
                  </a:lnTo>
                  <a:lnTo>
                    <a:pt x="3114675" y="19050"/>
                  </a:lnTo>
                  <a:lnTo>
                    <a:pt x="3114675" y="9525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3093" y="3540237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0M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3093" y="2957611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5M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1478" y="2374998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10M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1478" y="1792385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15M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1478" y="1209775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20M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96814" y="3797300"/>
            <a:ext cx="417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month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3845" y="2118887"/>
            <a:ext cx="177800" cy="6838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105" dirty="0">
                <a:solidFill>
                  <a:srgbClr val="252423"/>
                </a:solidFill>
                <a:latin typeface="Trebuchet MS"/>
                <a:cs typeface="Trebuchet MS"/>
              </a:rPr>
              <a:t>Total</a:t>
            </a:r>
            <a:r>
              <a:rPr sz="1200" spc="-5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1856" y="3651255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52649" y="1285887"/>
            <a:ext cx="10160" cy="2349500"/>
          </a:xfrm>
          <a:custGeom>
            <a:avLst/>
            <a:gdLst/>
            <a:ahLst/>
            <a:cxnLst/>
            <a:rect l="l" t="t" r="r" b="b"/>
            <a:pathLst>
              <a:path w="10160" h="2349500">
                <a:moveTo>
                  <a:pt x="9537" y="2339975"/>
                </a:moveTo>
                <a:lnTo>
                  <a:pt x="0" y="2339975"/>
                </a:lnTo>
                <a:lnTo>
                  <a:pt x="0" y="2349500"/>
                </a:lnTo>
                <a:lnTo>
                  <a:pt x="9537" y="2349500"/>
                </a:lnTo>
                <a:lnTo>
                  <a:pt x="9537" y="2339975"/>
                </a:lnTo>
                <a:close/>
              </a:path>
              <a:path w="10160" h="2349500">
                <a:moveTo>
                  <a:pt x="9537" y="2282825"/>
                </a:moveTo>
                <a:lnTo>
                  <a:pt x="0" y="2282825"/>
                </a:lnTo>
                <a:lnTo>
                  <a:pt x="0" y="2292350"/>
                </a:lnTo>
                <a:lnTo>
                  <a:pt x="9537" y="2292350"/>
                </a:lnTo>
                <a:lnTo>
                  <a:pt x="9537" y="2282825"/>
                </a:lnTo>
                <a:close/>
              </a:path>
              <a:path w="10160" h="2349500">
                <a:moveTo>
                  <a:pt x="9537" y="2225675"/>
                </a:moveTo>
                <a:lnTo>
                  <a:pt x="0" y="2225675"/>
                </a:lnTo>
                <a:lnTo>
                  <a:pt x="0" y="2235200"/>
                </a:lnTo>
                <a:lnTo>
                  <a:pt x="9537" y="2235200"/>
                </a:lnTo>
                <a:lnTo>
                  <a:pt x="9537" y="2225675"/>
                </a:lnTo>
                <a:close/>
              </a:path>
              <a:path w="10160" h="2349500">
                <a:moveTo>
                  <a:pt x="9537" y="2168525"/>
                </a:moveTo>
                <a:lnTo>
                  <a:pt x="0" y="2168525"/>
                </a:lnTo>
                <a:lnTo>
                  <a:pt x="0" y="2178050"/>
                </a:lnTo>
                <a:lnTo>
                  <a:pt x="9537" y="2178050"/>
                </a:lnTo>
                <a:lnTo>
                  <a:pt x="9537" y="2168525"/>
                </a:lnTo>
                <a:close/>
              </a:path>
              <a:path w="10160" h="2349500">
                <a:moveTo>
                  <a:pt x="9537" y="2111375"/>
                </a:moveTo>
                <a:lnTo>
                  <a:pt x="0" y="2111375"/>
                </a:lnTo>
                <a:lnTo>
                  <a:pt x="0" y="2120900"/>
                </a:lnTo>
                <a:lnTo>
                  <a:pt x="9537" y="2120900"/>
                </a:lnTo>
                <a:lnTo>
                  <a:pt x="9537" y="2111375"/>
                </a:lnTo>
                <a:close/>
              </a:path>
              <a:path w="10160" h="2349500">
                <a:moveTo>
                  <a:pt x="9537" y="2054225"/>
                </a:moveTo>
                <a:lnTo>
                  <a:pt x="0" y="2054225"/>
                </a:lnTo>
                <a:lnTo>
                  <a:pt x="0" y="2063750"/>
                </a:lnTo>
                <a:lnTo>
                  <a:pt x="9537" y="2063750"/>
                </a:lnTo>
                <a:lnTo>
                  <a:pt x="9537" y="2054225"/>
                </a:lnTo>
                <a:close/>
              </a:path>
              <a:path w="10160" h="2349500">
                <a:moveTo>
                  <a:pt x="9537" y="1997075"/>
                </a:moveTo>
                <a:lnTo>
                  <a:pt x="0" y="1997075"/>
                </a:lnTo>
                <a:lnTo>
                  <a:pt x="0" y="2006600"/>
                </a:lnTo>
                <a:lnTo>
                  <a:pt x="9537" y="2006600"/>
                </a:lnTo>
                <a:lnTo>
                  <a:pt x="9537" y="1997075"/>
                </a:lnTo>
                <a:close/>
              </a:path>
              <a:path w="10160" h="2349500">
                <a:moveTo>
                  <a:pt x="9537" y="1939925"/>
                </a:moveTo>
                <a:lnTo>
                  <a:pt x="0" y="1939925"/>
                </a:lnTo>
                <a:lnTo>
                  <a:pt x="0" y="1949450"/>
                </a:lnTo>
                <a:lnTo>
                  <a:pt x="9537" y="1949450"/>
                </a:lnTo>
                <a:lnTo>
                  <a:pt x="9537" y="1939925"/>
                </a:lnTo>
                <a:close/>
              </a:path>
              <a:path w="10160" h="2349500">
                <a:moveTo>
                  <a:pt x="9537" y="1882775"/>
                </a:moveTo>
                <a:lnTo>
                  <a:pt x="0" y="1882775"/>
                </a:lnTo>
                <a:lnTo>
                  <a:pt x="0" y="1892300"/>
                </a:lnTo>
                <a:lnTo>
                  <a:pt x="9537" y="1892300"/>
                </a:lnTo>
                <a:lnTo>
                  <a:pt x="9537" y="1882775"/>
                </a:lnTo>
                <a:close/>
              </a:path>
              <a:path w="10160" h="2349500">
                <a:moveTo>
                  <a:pt x="9537" y="1825625"/>
                </a:moveTo>
                <a:lnTo>
                  <a:pt x="0" y="1825625"/>
                </a:lnTo>
                <a:lnTo>
                  <a:pt x="0" y="1835150"/>
                </a:lnTo>
                <a:lnTo>
                  <a:pt x="9537" y="1835150"/>
                </a:lnTo>
                <a:lnTo>
                  <a:pt x="9537" y="1825625"/>
                </a:lnTo>
                <a:close/>
              </a:path>
              <a:path w="10160" h="2349500">
                <a:moveTo>
                  <a:pt x="9537" y="1768475"/>
                </a:moveTo>
                <a:lnTo>
                  <a:pt x="0" y="1768475"/>
                </a:lnTo>
                <a:lnTo>
                  <a:pt x="0" y="1778000"/>
                </a:lnTo>
                <a:lnTo>
                  <a:pt x="9537" y="1778000"/>
                </a:lnTo>
                <a:lnTo>
                  <a:pt x="9537" y="1768475"/>
                </a:lnTo>
                <a:close/>
              </a:path>
              <a:path w="10160" h="2349500">
                <a:moveTo>
                  <a:pt x="9537" y="1711325"/>
                </a:moveTo>
                <a:lnTo>
                  <a:pt x="0" y="1711325"/>
                </a:lnTo>
                <a:lnTo>
                  <a:pt x="0" y="1720850"/>
                </a:lnTo>
                <a:lnTo>
                  <a:pt x="9537" y="1720850"/>
                </a:lnTo>
                <a:lnTo>
                  <a:pt x="9537" y="1711325"/>
                </a:lnTo>
                <a:close/>
              </a:path>
              <a:path w="10160" h="2349500">
                <a:moveTo>
                  <a:pt x="9537" y="1654175"/>
                </a:moveTo>
                <a:lnTo>
                  <a:pt x="0" y="1654175"/>
                </a:lnTo>
                <a:lnTo>
                  <a:pt x="0" y="1663700"/>
                </a:lnTo>
                <a:lnTo>
                  <a:pt x="9537" y="1663700"/>
                </a:lnTo>
                <a:lnTo>
                  <a:pt x="9537" y="1654175"/>
                </a:lnTo>
                <a:close/>
              </a:path>
              <a:path w="10160" h="2349500">
                <a:moveTo>
                  <a:pt x="9537" y="1597025"/>
                </a:moveTo>
                <a:lnTo>
                  <a:pt x="0" y="1597025"/>
                </a:lnTo>
                <a:lnTo>
                  <a:pt x="0" y="1606550"/>
                </a:lnTo>
                <a:lnTo>
                  <a:pt x="9537" y="1606550"/>
                </a:lnTo>
                <a:lnTo>
                  <a:pt x="9537" y="1597025"/>
                </a:lnTo>
                <a:close/>
              </a:path>
              <a:path w="10160" h="2349500">
                <a:moveTo>
                  <a:pt x="9537" y="1539875"/>
                </a:moveTo>
                <a:lnTo>
                  <a:pt x="0" y="1539875"/>
                </a:lnTo>
                <a:lnTo>
                  <a:pt x="0" y="1549400"/>
                </a:lnTo>
                <a:lnTo>
                  <a:pt x="9537" y="1549400"/>
                </a:lnTo>
                <a:lnTo>
                  <a:pt x="9537" y="1539875"/>
                </a:lnTo>
                <a:close/>
              </a:path>
              <a:path w="10160" h="2349500">
                <a:moveTo>
                  <a:pt x="9537" y="1482725"/>
                </a:moveTo>
                <a:lnTo>
                  <a:pt x="0" y="1482725"/>
                </a:lnTo>
                <a:lnTo>
                  <a:pt x="0" y="1492250"/>
                </a:lnTo>
                <a:lnTo>
                  <a:pt x="9537" y="1492250"/>
                </a:lnTo>
                <a:lnTo>
                  <a:pt x="9537" y="1482725"/>
                </a:lnTo>
                <a:close/>
              </a:path>
              <a:path w="10160" h="2349500">
                <a:moveTo>
                  <a:pt x="9537" y="1425575"/>
                </a:moveTo>
                <a:lnTo>
                  <a:pt x="0" y="1425575"/>
                </a:lnTo>
                <a:lnTo>
                  <a:pt x="0" y="1435100"/>
                </a:lnTo>
                <a:lnTo>
                  <a:pt x="9537" y="1435100"/>
                </a:lnTo>
                <a:lnTo>
                  <a:pt x="9537" y="1425575"/>
                </a:lnTo>
                <a:close/>
              </a:path>
              <a:path w="10160" h="2349500">
                <a:moveTo>
                  <a:pt x="9537" y="1368425"/>
                </a:moveTo>
                <a:lnTo>
                  <a:pt x="0" y="1368425"/>
                </a:lnTo>
                <a:lnTo>
                  <a:pt x="0" y="1377950"/>
                </a:lnTo>
                <a:lnTo>
                  <a:pt x="9537" y="1377950"/>
                </a:lnTo>
                <a:lnTo>
                  <a:pt x="9537" y="1368425"/>
                </a:lnTo>
                <a:close/>
              </a:path>
              <a:path w="10160" h="2349500">
                <a:moveTo>
                  <a:pt x="9537" y="1311275"/>
                </a:moveTo>
                <a:lnTo>
                  <a:pt x="0" y="1311275"/>
                </a:lnTo>
                <a:lnTo>
                  <a:pt x="0" y="1320800"/>
                </a:lnTo>
                <a:lnTo>
                  <a:pt x="9537" y="1320800"/>
                </a:lnTo>
                <a:lnTo>
                  <a:pt x="9537" y="1311275"/>
                </a:lnTo>
                <a:close/>
              </a:path>
              <a:path w="10160" h="2349500">
                <a:moveTo>
                  <a:pt x="9537" y="1254125"/>
                </a:moveTo>
                <a:lnTo>
                  <a:pt x="0" y="1254125"/>
                </a:lnTo>
                <a:lnTo>
                  <a:pt x="0" y="1263650"/>
                </a:lnTo>
                <a:lnTo>
                  <a:pt x="9537" y="1263650"/>
                </a:lnTo>
                <a:lnTo>
                  <a:pt x="9537" y="1254125"/>
                </a:lnTo>
                <a:close/>
              </a:path>
              <a:path w="10160" h="2349500">
                <a:moveTo>
                  <a:pt x="9537" y="1196975"/>
                </a:moveTo>
                <a:lnTo>
                  <a:pt x="0" y="1196975"/>
                </a:lnTo>
                <a:lnTo>
                  <a:pt x="0" y="1206500"/>
                </a:lnTo>
                <a:lnTo>
                  <a:pt x="9537" y="1206500"/>
                </a:lnTo>
                <a:lnTo>
                  <a:pt x="9537" y="1196975"/>
                </a:lnTo>
                <a:close/>
              </a:path>
              <a:path w="10160" h="2349500">
                <a:moveTo>
                  <a:pt x="9537" y="1139825"/>
                </a:moveTo>
                <a:lnTo>
                  <a:pt x="0" y="1139825"/>
                </a:lnTo>
                <a:lnTo>
                  <a:pt x="0" y="1149350"/>
                </a:lnTo>
                <a:lnTo>
                  <a:pt x="9537" y="1149350"/>
                </a:lnTo>
                <a:lnTo>
                  <a:pt x="9537" y="1139825"/>
                </a:lnTo>
                <a:close/>
              </a:path>
              <a:path w="10160" h="2349500">
                <a:moveTo>
                  <a:pt x="9537" y="1082675"/>
                </a:moveTo>
                <a:lnTo>
                  <a:pt x="0" y="1082675"/>
                </a:lnTo>
                <a:lnTo>
                  <a:pt x="0" y="1092200"/>
                </a:lnTo>
                <a:lnTo>
                  <a:pt x="9537" y="1092200"/>
                </a:lnTo>
                <a:lnTo>
                  <a:pt x="9537" y="1082675"/>
                </a:lnTo>
                <a:close/>
              </a:path>
              <a:path w="10160" h="2349500">
                <a:moveTo>
                  <a:pt x="9537" y="1025525"/>
                </a:moveTo>
                <a:lnTo>
                  <a:pt x="0" y="1025525"/>
                </a:lnTo>
                <a:lnTo>
                  <a:pt x="0" y="1035050"/>
                </a:lnTo>
                <a:lnTo>
                  <a:pt x="9537" y="1035050"/>
                </a:lnTo>
                <a:lnTo>
                  <a:pt x="9537" y="1025525"/>
                </a:lnTo>
                <a:close/>
              </a:path>
              <a:path w="10160" h="2349500">
                <a:moveTo>
                  <a:pt x="9537" y="968375"/>
                </a:moveTo>
                <a:lnTo>
                  <a:pt x="0" y="968375"/>
                </a:lnTo>
                <a:lnTo>
                  <a:pt x="0" y="977900"/>
                </a:lnTo>
                <a:lnTo>
                  <a:pt x="9537" y="977900"/>
                </a:lnTo>
                <a:lnTo>
                  <a:pt x="9537" y="968375"/>
                </a:lnTo>
                <a:close/>
              </a:path>
              <a:path w="10160" h="2349500">
                <a:moveTo>
                  <a:pt x="9537" y="911225"/>
                </a:moveTo>
                <a:lnTo>
                  <a:pt x="0" y="911225"/>
                </a:lnTo>
                <a:lnTo>
                  <a:pt x="0" y="920750"/>
                </a:lnTo>
                <a:lnTo>
                  <a:pt x="9537" y="920750"/>
                </a:lnTo>
                <a:lnTo>
                  <a:pt x="9537" y="911225"/>
                </a:lnTo>
                <a:close/>
              </a:path>
              <a:path w="10160" h="2349500">
                <a:moveTo>
                  <a:pt x="9537" y="854075"/>
                </a:moveTo>
                <a:lnTo>
                  <a:pt x="0" y="854075"/>
                </a:lnTo>
                <a:lnTo>
                  <a:pt x="0" y="863600"/>
                </a:lnTo>
                <a:lnTo>
                  <a:pt x="9537" y="863600"/>
                </a:lnTo>
                <a:lnTo>
                  <a:pt x="9537" y="854075"/>
                </a:lnTo>
                <a:close/>
              </a:path>
              <a:path w="10160" h="2349500">
                <a:moveTo>
                  <a:pt x="9537" y="796925"/>
                </a:moveTo>
                <a:lnTo>
                  <a:pt x="0" y="796925"/>
                </a:lnTo>
                <a:lnTo>
                  <a:pt x="0" y="806450"/>
                </a:lnTo>
                <a:lnTo>
                  <a:pt x="9537" y="806450"/>
                </a:lnTo>
                <a:lnTo>
                  <a:pt x="9537" y="796925"/>
                </a:lnTo>
                <a:close/>
              </a:path>
              <a:path w="10160" h="2349500">
                <a:moveTo>
                  <a:pt x="9537" y="739775"/>
                </a:moveTo>
                <a:lnTo>
                  <a:pt x="0" y="739775"/>
                </a:lnTo>
                <a:lnTo>
                  <a:pt x="0" y="749300"/>
                </a:lnTo>
                <a:lnTo>
                  <a:pt x="9537" y="749300"/>
                </a:lnTo>
                <a:lnTo>
                  <a:pt x="9537" y="739775"/>
                </a:lnTo>
                <a:close/>
              </a:path>
              <a:path w="10160" h="2349500">
                <a:moveTo>
                  <a:pt x="9537" y="682625"/>
                </a:moveTo>
                <a:lnTo>
                  <a:pt x="0" y="682625"/>
                </a:lnTo>
                <a:lnTo>
                  <a:pt x="0" y="692150"/>
                </a:lnTo>
                <a:lnTo>
                  <a:pt x="9537" y="692150"/>
                </a:lnTo>
                <a:lnTo>
                  <a:pt x="9537" y="682625"/>
                </a:lnTo>
                <a:close/>
              </a:path>
              <a:path w="10160" h="2349500">
                <a:moveTo>
                  <a:pt x="9537" y="625475"/>
                </a:moveTo>
                <a:lnTo>
                  <a:pt x="0" y="625475"/>
                </a:lnTo>
                <a:lnTo>
                  <a:pt x="0" y="635000"/>
                </a:lnTo>
                <a:lnTo>
                  <a:pt x="9537" y="635000"/>
                </a:lnTo>
                <a:lnTo>
                  <a:pt x="9537" y="625475"/>
                </a:lnTo>
                <a:close/>
              </a:path>
              <a:path w="10160" h="2349500">
                <a:moveTo>
                  <a:pt x="9537" y="568325"/>
                </a:moveTo>
                <a:lnTo>
                  <a:pt x="0" y="568325"/>
                </a:lnTo>
                <a:lnTo>
                  <a:pt x="0" y="577850"/>
                </a:lnTo>
                <a:lnTo>
                  <a:pt x="9537" y="577850"/>
                </a:lnTo>
                <a:lnTo>
                  <a:pt x="9537" y="568325"/>
                </a:lnTo>
                <a:close/>
              </a:path>
              <a:path w="10160" h="2349500">
                <a:moveTo>
                  <a:pt x="9537" y="511175"/>
                </a:moveTo>
                <a:lnTo>
                  <a:pt x="0" y="511175"/>
                </a:lnTo>
                <a:lnTo>
                  <a:pt x="0" y="520700"/>
                </a:lnTo>
                <a:lnTo>
                  <a:pt x="9537" y="520700"/>
                </a:lnTo>
                <a:lnTo>
                  <a:pt x="9537" y="511175"/>
                </a:lnTo>
                <a:close/>
              </a:path>
              <a:path w="10160" h="2349500">
                <a:moveTo>
                  <a:pt x="9537" y="454025"/>
                </a:moveTo>
                <a:lnTo>
                  <a:pt x="0" y="454025"/>
                </a:lnTo>
                <a:lnTo>
                  <a:pt x="0" y="463550"/>
                </a:lnTo>
                <a:lnTo>
                  <a:pt x="9537" y="463550"/>
                </a:lnTo>
                <a:lnTo>
                  <a:pt x="9537" y="454025"/>
                </a:lnTo>
                <a:close/>
              </a:path>
              <a:path w="10160" h="2349500">
                <a:moveTo>
                  <a:pt x="9537" y="396875"/>
                </a:moveTo>
                <a:lnTo>
                  <a:pt x="0" y="396875"/>
                </a:lnTo>
                <a:lnTo>
                  <a:pt x="0" y="406400"/>
                </a:lnTo>
                <a:lnTo>
                  <a:pt x="9537" y="406400"/>
                </a:lnTo>
                <a:lnTo>
                  <a:pt x="9537" y="396875"/>
                </a:lnTo>
                <a:close/>
              </a:path>
              <a:path w="10160" h="2349500">
                <a:moveTo>
                  <a:pt x="9537" y="339725"/>
                </a:moveTo>
                <a:lnTo>
                  <a:pt x="0" y="339725"/>
                </a:lnTo>
                <a:lnTo>
                  <a:pt x="0" y="349250"/>
                </a:lnTo>
                <a:lnTo>
                  <a:pt x="9537" y="349250"/>
                </a:lnTo>
                <a:lnTo>
                  <a:pt x="9537" y="339725"/>
                </a:lnTo>
                <a:close/>
              </a:path>
              <a:path w="10160" h="2349500">
                <a:moveTo>
                  <a:pt x="9537" y="282575"/>
                </a:moveTo>
                <a:lnTo>
                  <a:pt x="0" y="282575"/>
                </a:lnTo>
                <a:lnTo>
                  <a:pt x="0" y="292100"/>
                </a:lnTo>
                <a:lnTo>
                  <a:pt x="9537" y="292100"/>
                </a:lnTo>
                <a:lnTo>
                  <a:pt x="9537" y="282575"/>
                </a:lnTo>
                <a:close/>
              </a:path>
              <a:path w="10160" h="2349500">
                <a:moveTo>
                  <a:pt x="9537" y="225425"/>
                </a:moveTo>
                <a:lnTo>
                  <a:pt x="0" y="225425"/>
                </a:lnTo>
                <a:lnTo>
                  <a:pt x="0" y="234950"/>
                </a:lnTo>
                <a:lnTo>
                  <a:pt x="9537" y="234950"/>
                </a:lnTo>
                <a:lnTo>
                  <a:pt x="9537" y="225425"/>
                </a:lnTo>
                <a:close/>
              </a:path>
              <a:path w="10160" h="2349500">
                <a:moveTo>
                  <a:pt x="9537" y="168275"/>
                </a:moveTo>
                <a:lnTo>
                  <a:pt x="0" y="168275"/>
                </a:lnTo>
                <a:lnTo>
                  <a:pt x="0" y="177800"/>
                </a:lnTo>
                <a:lnTo>
                  <a:pt x="9537" y="177800"/>
                </a:lnTo>
                <a:lnTo>
                  <a:pt x="9537" y="168275"/>
                </a:lnTo>
                <a:close/>
              </a:path>
              <a:path w="10160" h="2349500">
                <a:moveTo>
                  <a:pt x="9537" y="111125"/>
                </a:moveTo>
                <a:lnTo>
                  <a:pt x="0" y="111125"/>
                </a:lnTo>
                <a:lnTo>
                  <a:pt x="0" y="120650"/>
                </a:lnTo>
                <a:lnTo>
                  <a:pt x="9537" y="120650"/>
                </a:lnTo>
                <a:lnTo>
                  <a:pt x="9537" y="111125"/>
                </a:lnTo>
                <a:close/>
              </a:path>
              <a:path w="10160" h="2349500">
                <a:moveTo>
                  <a:pt x="9537" y="53975"/>
                </a:moveTo>
                <a:lnTo>
                  <a:pt x="0" y="53975"/>
                </a:lnTo>
                <a:lnTo>
                  <a:pt x="0" y="63500"/>
                </a:lnTo>
                <a:lnTo>
                  <a:pt x="9537" y="63500"/>
                </a:lnTo>
                <a:lnTo>
                  <a:pt x="9537" y="53975"/>
                </a:lnTo>
                <a:close/>
              </a:path>
              <a:path w="10160" h="2349500">
                <a:moveTo>
                  <a:pt x="9537" y="0"/>
                </a:moveTo>
                <a:lnTo>
                  <a:pt x="0" y="0"/>
                </a:lnTo>
                <a:lnTo>
                  <a:pt x="0" y="6350"/>
                </a:lnTo>
                <a:lnTo>
                  <a:pt x="9537" y="6350"/>
                </a:lnTo>
                <a:lnTo>
                  <a:pt x="9537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13917" y="3651255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14725" y="1285887"/>
            <a:ext cx="9525" cy="2349500"/>
          </a:xfrm>
          <a:custGeom>
            <a:avLst/>
            <a:gdLst/>
            <a:ahLst/>
            <a:cxnLst/>
            <a:rect l="l" t="t" r="r" b="b"/>
            <a:pathLst>
              <a:path w="9525" h="2349500">
                <a:moveTo>
                  <a:pt x="9525" y="2339975"/>
                </a:moveTo>
                <a:lnTo>
                  <a:pt x="0" y="2339975"/>
                </a:lnTo>
                <a:lnTo>
                  <a:pt x="0" y="2349500"/>
                </a:lnTo>
                <a:lnTo>
                  <a:pt x="9525" y="2349500"/>
                </a:lnTo>
                <a:lnTo>
                  <a:pt x="9525" y="2339975"/>
                </a:lnTo>
                <a:close/>
              </a:path>
              <a:path w="9525" h="2349500">
                <a:moveTo>
                  <a:pt x="9525" y="2282825"/>
                </a:moveTo>
                <a:lnTo>
                  <a:pt x="0" y="2282825"/>
                </a:lnTo>
                <a:lnTo>
                  <a:pt x="0" y="2292350"/>
                </a:lnTo>
                <a:lnTo>
                  <a:pt x="9525" y="2292350"/>
                </a:lnTo>
                <a:lnTo>
                  <a:pt x="9525" y="2282825"/>
                </a:lnTo>
                <a:close/>
              </a:path>
              <a:path w="9525" h="2349500">
                <a:moveTo>
                  <a:pt x="9525" y="2225675"/>
                </a:moveTo>
                <a:lnTo>
                  <a:pt x="0" y="2225675"/>
                </a:lnTo>
                <a:lnTo>
                  <a:pt x="0" y="2235200"/>
                </a:lnTo>
                <a:lnTo>
                  <a:pt x="9525" y="2235200"/>
                </a:lnTo>
                <a:lnTo>
                  <a:pt x="9525" y="2225675"/>
                </a:lnTo>
                <a:close/>
              </a:path>
              <a:path w="9525" h="2349500">
                <a:moveTo>
                  <a:pt x="9525" y="2168525"/>
                </a:moveTo>
                <a:lnTo>
                  <a:pt x="0" y="2168525"/>
                </a:lnTo>
                <a:lnTo>
                  <a:pt x="0" y="2178050"/>
                </a:lnTo>
                <a:lnTo>
                  <a:pt x="9525" y="2178050"/>
                </a:lnTo>
                <a:lnTo>
                  <a:pt x="9525" y="2168525"/>
                </a:lnTo>
                <a:close/>
              </a:path>
              <a:path w="9525" h="2349500">
                <a:moveTo>
                  <a:pt x="9525" y="2111375"/>
                </a:moveTo>
                <a:lnTo>
                  <a:pt x="0" y="2111375"/>
                </a:lnTo>
                <a:lnTo>
                  <a:pt x="0" y="2120900"/>
                </a:lnTo>
                <a:lnTo>
                  <a:pt x="9525" y="2120900"/>
                </a:lnTo>
                <a:lnTo>
                  <a:pt x="9525" y="2111375"/>
                </a:lnTo>
                <a:close/>
              </a:path>
              <a:path w="9525" h="2349500">
                <a:moveTo>
                  <a:pt x="9525" y="2054225"/>
                </a:moveTo>
                <a:lnTo>
                  <a:pt x="0" y="2054225"/>
                </a:lnTo>
                <a:lnTo>
                  <a:pt x="0" y="2063750"/>
                </a:lnTo>
                <a:lnTo>
                  <a:pt x="9525" y="2063750"/>
                </a:lnTo>
                <a:lnTo>
                  <a:pt x="9525" y="2054225"/>
                </a:lnTo>
                <a:close/>
              </a:path>
              <a:path w="9525" h="2349500">
                <a:moveTo>
                  <a:pt x="9525" y="1997075"/>
                </a:moveTo>
                <a:lnTo>
                  <a:pt x="0" y="1997075"/>
                </a:lnTo>
                <a:lnTo>
                  <a:pt x="0" y="2006600"/>
                </a:lnTo>
                <a:lnTo>
                  <a:pt x="9525" y="2006600"/>
                </a:lnTo>
                <a:lnTo>
                  <a:pt x="9525" y="1997075"/>
                </a:lnTo>
                <a:close/>
              </a:path>
              <a:path w="9525" h="2349500">
                <a:moveTo>
                  <a:pt x="9525" y="1939925"/>
                </a:moveTo>
                <a:lnTo>
                  <a:pt x="0" y="1939925"/>
                </a:lnTo>
                <a:lnTo>
                  <a:pt x="0" y="1949450"/>
                </a:lnTo>
                <a:lnTo>
                  <a:pt x="9525" y="1949450"/>
                </a:lnTo>
                <a:lnTo>
                  <a:pt x="9525" y="1939925"/>
                </a:lnTo>
                <a:close/>
              </a:path>
              <a:path w="9525" h="2349500">
                <a:moveTo>
                  <a:pt x="9525" y="1882775"/>
                </a:moveTo>
                <a:lnTo>
                  <a:pt x="0" y="1882775"/>
                </a:lnTo>
                <a:lnTo>
                  <a:pt x="0" y="1892300"/>
                </a:lnTo>
                <a:lnTo>
                  <a:pt x="9525" y="1892300"/>
                </a:lnTo>
                <a:lnTo>
                  <a:pt x="9525" y="1882775"/>
                </a:lnTo>
                <a:close/>
              </a:path>
              <a:path w="9525" h="2349500">
                <a:moveTo>
                  <a:pt x="9525" y="1825625"/>
                </a:moveTo>
                <a:lnTo>
                  <a:pt x="0" y="1825625"/>
                </a:lnTo>
                <a:lnTo>
                  <a:pt x="0" y="1835150"/>
                </a:lnTo>
                <a:lnTo>
                  <a:pt x="9525" y="1835150"/>
                </a:lnTo>
                <a:lnTo>
                  <a:pt x="9525" y="1825625"/>
                </a:lnTo>
                <a:close/>
              </a:path>
              <a:path w="9525" h="2349500">
                <a:moveTo>
                  <a:pt x="9525" y="1768475"/>
                </a:moveTo>
                <a:lnTo>
                  <a:pt x="0" y="1768475"/>
                </a:lnTo>
                <a:lnTo>
                  <a:pt x="0" y="1778000"/>
                </a:lnTo>
                <a:lnTo>
                  <a:pt x="9525" y="1778000"/>
                </a:lnTo>
                <a:lnTo>
                  <a:pt x="9525" y="1768475"/>
                </a:lnTo>
                <a:close/>
              </a:path>
              <a:path w="9525" h="2349500">
                <a:moveTo>
                  <a:pt x="9525" y="1711325"/>
                </a:moveTo>
                <a:lnTo>
                  <a:pt x="0" y="1711325"/>
                </a:lnTo>
                <a:lnTo>
                  <a:pt x="0" y="1720850"/>
                </a:lnTo>
                <a:lnTo>
                  <a:pt x="9525" y="1720850"/>
                </a:lnTo>
                <a:lnTo>
                  <a:pt x="9525" y="1711325"/>
                </a:lnTo>
                <a:close/>
              </a:path>
              <a:path w="9525" h="2349500">
                <a:moveTo>
                  <a:pt x="9525" y="1654175"/>
                </a:moveTo>
                <a:lnTo>
                  <a:pt x="0" y="1654175"/>
                </a:lnTo>
                <a:lnTo>
                  <a:pt x="0" y="1663700"/>
                </a:lnTo>
                <a:lnTo>
                  <a:pt x="9525" y="1663700"/>
                </a:lnTo>
                <a:lnTo>
                  <a:pt x="9525" y="1654175"/>
                </a:lnTo>
                <a:close/>
              </a:path>
              <a:path w="9525" h="2349500">
                <a:moveTo>
                  <a:pt x="9525" y="1597025"/>
                </a:moveTo>
                <a:lnTo>
                  <a:pt x="0" y="1597025"/>
                </a:lnTo>
                <a:lnTo>
                  <a:pt x="0" y="1606550"/>
                </a:lnTo>
                <a:lnTo>
                  <a:pt x="9525" y="1606550"/>
                </a:lnTo>
                <a:lnTo>
                  <a:pt x="9525" y="1597025"/>
                </a:lnTo>
                <a:close/>
              </a:path>
              <a:path w="9525" h="2349500">
                <a:moveTo>
                  <a:pt x="9525" y="1539875"/>
                </a:moveTo>
                <a:lnTo>
                  <a:pt x="0" y="1539875"/>
                </a:lnTo>
                <a:lnTo>
                  <a:pt x="0" y="1549400"/>
                </a:lnTo>
                <a:lnTo>
                  <a:pt x="9525" y="1549400"/>
                </a:lnTo>
                <a:lnTo>
                  <a:pt x="9525" y="1539875"/>
                </a:lnTo>
                <a:close/>
              </a:path>
              <a:path w="9525" h="2349500">
                <a:moveTo>
                  <a:pt x="9525" y="1482725"/>
                </a:moveTo>
                <a:lnTo>
                  <a:pt x="0" y="1482725"/>
                </a:lnTo>
                <a:lnTo>
                  <a:pt x="0" y="1492250"/>
                </a:lnTo>
                <a:lnTo>
                  <a:pt x="9525" y="1492250"/>
                </a:lnTo>
                <a:lnTo>
                  <a:pt x="9525" y="1482725"/>
                </a:lnTo>
                <a:close/>
              </a:path>
              <a:path w="9525" h="2349500">
                <a:moveTo>
                  <a:pt x="9525" y="1425575"/>
                </a:moveTo>
                <a:lnTo>
                  <a:pt x="0" y="1425575"/>
                </a:lnTo>
                <a:lnTo>
                  <a:pt x="0" y="1435100"/>
                </a:lnTo>
                <a:lnTo>
                  <a:pt x="9525" y="1435100"/>
                </a:lnTo>
                <a:lnTo>
                  <a:pt x="9525" y="1425575"/>
                </a:lnTo>
                <a:close/>
              </a:path>
              <a:path w="9525" h="2349500">
                <a:moveTo>
                  <a:pt x="9525" y="1368425"/>
                </a:moveTo>
                <a:lnTo>
                  <a:pt x="0" y="1368425"/>
                </a:lnTo>
                <a:lnTo>
                  <a:pt x="0" y="1377950"/>
                </a:lnTo>
                <a:lnTo>
                  <a:pt x="9525" y="1377950"/>
                </a:lnTo>
                <a:lnTo>
                  <a:pt x="9525" y="1368425"/>
                </a:lnTo>
                <a:close/>
              </a:path>
              <a:path w="9525" h="2349500">
                <a:moveTo>
                  <a:pt x="9525" y="1311275"/>
                </a:moveTo>
                <a:lnTo>
                  <a:pt x="0" y="1311275"/>
                </a:lnTo>
                <a:lnTo>
                  <a:pt x="0" y="1320800"/>
                </a:lnTo>
                <a:lnTo>
                  <a:pt x="9525" y="1320800"/>
                </a:lnTo>
                <a:lnTo>
                  <a:pt x="9525" y="1311275"/>
                </a:lnTo>
                <a:close/>
              </a:path>
              <a:path w="9525" h="2349500">
                <a:moveTo>
                  <a:pt x="9525" y="1254125"/>
                </a:moveTo>
                <a:lnTo>
                  <a:pt x="0" y="1254125"/>
                </a:lnTo>
                <a:lnTo>
                  <a:pt x="0" y="1263650"/>
                </a:lnTo>
                <a:lnTo>
                  <a:pt x="9525" y="1263650"/>
                </a:lnTo>
                <a:lnTo>
                  <a:pt x="9525" y="1254125"/>
                </a:lnTo>
                <a:close/>
              </a:path>
              <a:path w="9525" h="2349500">
                <a:moveTo>
                  <a:pt x="9525" y="1196975"/>
                </a:moveTo>
                <a:lnTo>
                  <a:pt x="0" y="1196975"/>
                </a:lnTo>
                <a:lnTo>
                  <a:pt x="0" y="1206500"/>
                </a:lnTo>
                <a:lnTo>
                  <a:pt x="9525" y="1206500"/>
                </a:lnTo>
                <a:lnTo>
                  <a:pt x="9525" y="1196975"/>
                </a:lnTo>
                <a:close/>
              </a:path>
              <a:path w="9525" h="2349500">
                <a:moveTo>
                  <a:pt x="9525" y="1139825"/>
                </a:moveTo>
                <a:lnTo>
                  <a:pt x="0" y="1139825"/>
                </a:lnTo>
                <a:lnTo>
                  <a:pt x="0" y="1149350"/>
                </a:lnTo>
                <a:lnTo>
                  <a:pt x="9525" y="1149350"/>
                </a:lnTo>
                <a:lnTo>
                  <a:pt x="9525" y="1139825"/>
                </a:lnTo>
                <a:close/>
              </a:path>
              <a:path w="9525" h="2349500">
                <a:moveTo>
                  <a:pt x="9525" y="1082675"/>
                </a:moveTo>
                <a:lnTo>
                  <a:pt x="0" y="1082675"/>
                </a:lnTo>
                <a:lnTo>
                  <a:pt x="0" y="1092200"/>
                </a:lnTo>
                <a:lnTo>
                  <a:pt x="9525" y="1092200"/>
                </a:lnTo>
                <a:lnTo>
                  <a:pt x="9525" y="1082675"/>
                </a:lnTo>
                <a:close/>
              </a:path>
              <a:path w="9525" h="2349500">
                <a:moveTo>
                  <a:pt x="9525" y="1025525"/>
                </a:moveTo>
                <a:lnTo>
                  <a:pt x="0" y="1025525"/>
                </a:lnTo>
                <a:lnTo>
                  <a:pt x="0" y="1035050"/>
                </a:lnTo>
                <a:lnTo>
                  <a:pt x="9525" y="1035050"/>
                </a:lnTo>
                <a:lnTo>
                  <a:pt x="9525" y="1025525"/>
                </a:lnTo>
                <a:close/>
              </a:path>
              <a:path w="9525" h="2349500">
                <a:moveTo>
                  <a:pt x="9525" y="968375"/>
                </a:moveTo>
                <a:lnTo>
                  <a:pt x="0" y="968375"/>
                </a:lnTo>
                <a:lnTo>
                  <a:pt x="0" y="977900"/>
                </a:lnTo>
                <a:lnTo>
                  <a:pt x="9525" y="977900"/>
                </a:lnTo>
                <a:lnTo>
                  <a:pt x="9525" y="968375"/>
                </a:lnTo>
                <a:close/>
              </a:path>
              <a:path w="9525" h="2349500">
                <a:moveTo>
                  <a:pt x="9525" y="911225"/>
                </a:moveTo>
                <a:lnTo>
                  <a:pt x="0" y="911225"/>
                </a:lnTo>
                <a:lnTo>
                  <a:pt x="0" y="920750"/>
                </a:lnTo>
                <a:lnTo>
                  <a:pt x="9525" y="920750"/>
                </a:lnTo>
                <a:lnTo>
                  <a:pt x="9525" y="911225"/>
                </a:lnTo>
                <a:close/>
              </a:path>
              <a:path w="9525" h="2349500">
                <a:moveTo>
                  <a:pt x="9525" y="854075"/>
                </a:moveTo>
                <a:lnTo>
                  <a:pt x="0" y="854075"/>
                </a:lnTo>
                <a:lnTo>
                  <a:pt x="0" y="863600"/>
                </a:lnTo>
                <a:lnTo>
                  <a:pt x="9525" y="863600"/>
                </a:lnTo>
                <a:lnTo>
                  <a:pt x="9525" y="854075"/>
                </a:lnTo>
                <a:close/>
              </a:path>
              <a:path w="9525" h="2349500">
                <a:moveTo>
                  <a:pt x="9525" y="796925"/>
                </a:moveTo>
                <a:lnTo>
                  <a:pt x="0" y="796925"/>
                </a:lnTo>
                <a:lnTo>
                  <a:pt x="0" y="806450"/>
                </a:lnTo>
                <a:lnTo>
                  <a:pt x="9525" y="806450"/>
                </a:lnTo>
                <a:lnTo>
                  <a:pt x="9525" y="796925"/>
                </a:lnTo>
                <a:close/>
              </a:path>
              <a:path w="9525" h="2349500">
                <a:moveTo>
                  <a:pt x="9525" y="739775"/>
                </a:moveTo>
                <a:lnTo>
                  <a:pt x="0" y="739775"/>
                </a:lnTo>
                <a:lnTo>
                  <a:pt x="0" y="749300"/>
                </a:lnTo>
                <a:lnTo>
                  <a:pt x="9525" y="749300"/>
                </a:lnTo>
                <a:lnTo>
                  <a:pt x="9525" y="739775"/>
                </a:lnTo>
                <a:close/>
              </a:path>
              <a:path w="9525" h="2349500">
                <a:moveTo>
                  <a:pt x="9525" y="682625"/>
                </a:moveTo>
                <a:lnTo>
                  <a:pt x="0" y="682625"/>
                </a:lnTo>
                <a:lnTo>
                  <a:pt x="0" y="692150"/>
                </a:lnTo>
                <a:lnTo>
                  <a:pt x="9525" y="692150"/>
                </a:lnTo>
                <a:lnTo>
                  <a:pt x="9525" y="682625"/>
                </a:lnTo>
                <a:close/>
              </a:path>
              <a:path w="9525" h="2349500">
                <a:moveTo>
                  <a:pt x="9525" y="625475"/>
                </a:moveTo>
                <a:lnTo>
                  <a:pt x="0" y="625475"/>
                </a:lnTo>
                <a:lnTo>
                  <a:pt x="0" y="635000"/>
                </a:lnTo>
                <a:lnTo>
                  <a:pt x="9525" y="635000"/>
                </a:lnTo>
                <a:lnTo>
                  <a:pt x="9525" y="625475"/>
                </a:lnTo>
                <a:close/>
              </a:path>
              <a:path w="9525" h="2349500">
                <a:moveTo>
                  <a:pt x="9525" y="568325"/>
                </a:moveTo>
                <a:lnTo>
                  <a:pt x="0" y="568325"/>
                </a:lnTo>
                <a:lnTo>
                  <a:pt x="0" y="577850"/>
                </a:lnTo>
                <a:lnTo>
                  <a:pt x="9525" y="577850"/>
                </a:lnTo>
                <a:lnTo>
                  <a:pt x="9525" y="568325"/>
                </a:lnTo>
                <a:close/>
              </a:path>
              <a:path w="9525" h="2349500">
                <a:moveTo>
                  <a:pt x="9525" y="511175"/>
                </a:moveTo>
                <a:lnTo>
                  <a:pt x="0" y="511175"/>
                </a:lnTo>
                <a:lnTo>
                  <a:pt x="0" y="520700"/>
                </a:lnTo>
                <a:lnTo>
                  <a:pt x="9525" y="520700"/>
                </a:lnTo>
                <a:lnTo>
                  <a:pt x="9525" y="511175"/>
                </a:lnTo>
                <a:close/>
              </a:path>
              <a:path w="9525" h="2349500">
                <a:moveTo>
                  <a:pt x="9525" y="454025"/>
                </a:moveTo>
                <a:lnTo>
                  <a:pt x="0" y="454025"/>
                </a:lnTo>
                <a:lnTo>
                  <a:pt x="0" y="463550"/>
                </a:lnTo>
                <a:lnTo>
                  <a:pt x="9525" y="463550"/>
                </a:lnTo>
                <a:lnTo>
                  <a:pt x="9525" y="454025"/>
                </a:lnTo>
                <a:close/>
              </a:path>
              <a:path w="9525" h="2349500">
                <a:moveTo>
                  <a:pt x="9525" y="396875"/>
                </a:moveTo>
                <a:lnTo>
                  <a:pt x="0" y="396875"/>
                </a:lnTo>
                <a:lnTo>
                  <a:pt x="0" y="406400"/>
                </a:lnTo>
                <a:lnTo>
                  <a:pt x="9525" y="406400"/>
                </a:lnTo>
                <a:lnTo>
                  <a:pt x="9525" y="396875"/>
                </a:lnTo>
                <a:close/>
              </a:path>
              <a:path w="9525" h="2349500">
                <a:moveTo>
                  <a:pt x="9525" y="339725"/>
                </a:moveTo>
                <a:lnTo>
                  <a:pt x="0" y="339725"/>
                </a:lnTo>
                <a:lnTo>
                  <a:pt x="0" y="349250"/>
                </a:lnTo>
                <a:lnTo>
                  <a:pt x="9525" y="349250"/>
                </a:lnTo>
                <a:lnTo>
                  <a:pt x="9525" y="339725"/>
                </a:lnTo>
                <a:close/>
              </a:path>
              <a:path w="9525" h="2349500">
                <a:moveTo>
                  <a:pt x="9525" y="282575"/>
                </a:moveTo>
                <a:lnTo>
                  <a:pt x="0" y="282575"/>
                </a:lnTo>
                <a:lnTo>
                  <a:pt x="0" y="292100"/>
                </a:lnTo>
                <a:lnTo>
                  <a:pt x="9525" y="292100"/>
                </a:lnTo>
                <a:lnTo>
                  <a:pt x="9525" y="282575"/>
                </a:lnTo>
                <a:close/>
              </a:path>
              <a:path w="9525" h="2349500">
                <a:moveTo>
                  <a:pt x="9525" y="225425"/>
                </a:moveTo>
                <a:lnTo>
                  <a:pt x="0" y="225425"/>
                </a:lnTo>
                <a:lnTo>
                  <a:pt x="0" y="234950"/>
                </a:lnTo>
                <a:lnTo>
                  <a:pt x="9525" y="234950"/>
                </a:lnTo>
                <a:lnTo>
                  <a:pt x="9525" y="225425"/>
                </a:lnTo>
                <a:close/>
              </a:path>
              <a:path w="9525" h="2349500">
                <a:moveTo>
                  <a:pt x="9525" y="168275"/>
                </a:moveTo>
                <a:lnTo>
                  <a:pt x="0" y="168275"/>
                </a:lnTo>
                <a:lnTo>
                  <a:pt x="0" y="177800"/>
                </a:lnTo>
                <a:lnTo>
                  <a:pt x="9525" y="177800"/>
                </a:lnTo>
                <a:lnTo>
                  <a:pt x="9525" y="168275"/>
                </a:lnTo>
                <a:close/>
              </a:path>
              <a:path w="9525" h="2349500">
                <a:moveTo>
                  <a:pt x="9525" y="111125"/>
                </a:moveTo>
                <a:lnTo>
                  <a:pt x="0" y="111125"/>
                </a:lnTo>
                <a:lnTo>
                  <a:pt x="0" y="120650"/>
                </a:lnTo>
                <a:lnTo>
                  <a:pt x="9525" y="120650"/>
                </a:lnTo>
                <a:lnTo>
                  <a:pt x="9525" y="111125"/>
                </a:lnTo>
                <a:close/>
              </a:path>
              <a:path w="9525" h="2349500">
                <a:moveTo>
                  <a:pt x="9525" y="53975"/>
                </a:moveTo>
                <a:lnTo>
                  <a:pt x="0" y="53975"/>
                </a:lnTo>
                <a:lnTo>
                  <a:pt x="0" y="63500"/>
                </a:lnTo>
                <a:lnTo>
                  <a:pt x="9525" y="63500"/>
                </a:lnTo>
                <a:lnTo>
                  <a:pt x="9525" y="53975"/>
                </a:lnTo>
                <a:close/>
              </a:path>
              <a:path w="9525" h="2349500">
                <a:moveTo>
                  <a:pt x="9525" y="0"/>
                </a:moveTo>
                <a:lnTo>
                  <a:pt x="0" y="0"/>
                </a:lnTo>
                <a:lnTo>
                  <a:pt x="0" y="6350"/>
                </a:lnTo>
                <a:lnTo>
                  <a:pt x="9525" y="6350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45180" y="3651255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28725" y="1267951"/>
            <a:ext cx="9296400" cy="2177415"/>
            <a:chOff x="1228725" y="1267951"/>
            <a:chExt cx="9296400" cy="2177415"/>
          </a:xfrm>
        </p:grpSpPr>
        <p:sp>
          <p:nvSpPr>
            <p:cNvPr id="25" name="object 25"/>
            <p:cNvSpPr/>
            <p:nvPr/>
          </p:nvSpPr>
          <p:spPr>
            <a:xfrm>
              <a:off x="1243012" y="1494744"/>
              <a:ext cx="2776855" cy="1729739"/>
            </a:xfrm>
            <a:custGeom>
              <a:avLst/>
              <a:gdLst/>
              <a:ahLst/>
              <a:cxnLst/>
              <a:rect l="l" t="t" r="r" b="b"/>
              <a:pathLst>
                <a:path w="2776854" h="1729739">
                  <a:moveTo>
                    <a:pt x="0" y="150517"/>
                  </a:moveTo>
                  <a:lnTo>
                    <a:pt x="252412" y="1228471"/>
                  </a:lnTo>
                  <a:lnTo>
                    <a:pt x="504825" y="1729391"/>
                  </a:lnTo>
                  <a:lnTo>
                    <a:pt x="757237" y="990432"/>
                  </a:lnTo>
                  <a:lnTo>
                    <a:pt x="1009650" y="315920"/>
                  </a:lnTo>
                  <a:lnTo>
                    <a:pt x="1262062" y="674710"/>
                  </a:lnTo>
                  <a:lnTo>
                    <a:pt x="1514475" y="0"/>
                  </a:lnTo>
                  <a:lnTo>
                    <a:pt x="1766887" y="1118648"/>
                  </a:lnTo>
                  <a:lnTo>
                    <a:pt x="2019300" y="1497848"/>
                  </a:lnTo>
                  <a:lnTo>
                    <a:pt x="2271712" y="162982"/>
                  </a:lnTo>
                  <a:lnTo>
                    <a:pt x="2524125" y="341798"/>
                  </a:lnTo>
                  <a:lnTo>
                    <a:pt x="2776537" y="1358316"/>
                  </a:lnTo>
                </a:path>
              </a:pathLst>
            </a:custGeom>
            <a:ln w="28575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1123" y="1267951"/>
              <a:ext cx="2267519" cy="17984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486650" y="2971812"/>
              <a:ext cx="3038475" cy="473709"/>
            </a:xfrm>
            <a:custGeom>
              <a:avLst/>
              <a:gdLst/>
              <a:ahLst/>
              <a:cxnLst/>
              <a:rect l="l" t="t" r="r" b="b"/>
              <a:pathLst>
                <a:path w="3038475" h="473710">
                  <a:moveTo>
                    <a:pt x="9525" y="463550"/>
                  </a:moveTo>
                  <a:lnTo>
                    <a:pt x="0" y="463550"/>
                  </a:lnTo>
                  <a:lnTo>
                    <a:pt x="0" y="473087"/>
                  </a:lnTo>
                  <a:lnTo>
                    <a:pt x="9525" y="473087"/>
                  </a:lnTo>
                  <a:lnTo>
                    <a:pt x="9525" y="463550"/>
                  </a:lnTo>
                  <a:close/>
                </a:path>
                <a:path w="3038475" h="47371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3038475" h="473710">
                  <a:moveTo>
                    <a:pt x="66675" y="463550"/>
                  </a:moveTo>
                  <a:lnTo>
                    <a:pt x="57150" y="463550"/>
                  </a:lnTo>
                  <a:lnTo>
                    <a:pt x="57150" y="473087"/>
                  </a:lnTo>
                  <a:lnTo>
                    <a:pt x="66675" y="473087"/>
                  </a:lnTo>
                  <a:lnTo>
                    <a:pt x="66675" y="463550"/>
                  </a:lnTo>
                  <a:close/>
                </a:path>
                <a:path w="3038475" h="47371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3038475" h="473710">
                  <a:moveTo>
                    <a:pt x="123825" y="463550"/>
                  </a:moveTo>
                  <a:lnTo>
                    <a:pt x="114300" y="463550"/>
                  </a:lnTo>
                  <a:lnTo>
                    <a:pt x="114300" y="473087"/>
                  </a:lnTo>
                  <a:lnTo>
                    <a:pt x="123825" y="473087"/>
                  </a:lnTo>
                  <a:lnTo>
                    <a:pt x="123825" y="463550"/>
                  </a:lnTo>
                  <a:close/>
                </a:path>
                <a:path w="3038475" h="47371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3038475" h="473710">
                  <a:moveTo>
                    <a:pt x="180975" y="463550"/>
                  </a:moveTo>
                  <a:lnTo>
                    <a:pt x="171450" y="463550"/>
                  </a:lnTo>
                  <a:lnTo>
                    <a:pt x="171450" y="473087"/>
                  </a:lnTo>
                  <a:lnTo>
                    <a:pt x="180975" y="473087"/>
                  </a:lnTo>
                  <a:lnTo>
                    <a:pt x="180975" y="463550"/>
                  </a:lnTo>
                  <a:close/>
                </a:path>
                <a:path w="3038475" h="47371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3038475" h="473710">
                  <a:moveTo>
                    <a:pt x="238125" y="463550"/>
                  </a:moveTo>
                  <a:lnTo>
                    <a:pt x="228600" y="463550"/>
                  </a:lnTo>
                  <a:lnTo>
                    <a:pt x="228600" y="473087"/>
                  </a:lnTo>
                  <a:lnTo>
                    <a:pt x="238125" y="473087"/>
                  </a:lnTo>
                  <a:lnTo>
                    <a:pt x="238125" y="463550"/>
                  </a:lnTo>
                  <a:close/>
                </a:path>
                <a:path w="3038475" h="47371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3038475" h="473710">
                  <a:moveTo>
                    <a:pt x="295275" y="463550"/>
                  </a:moveTo>
                  <a:lnTo>
                    <a:pt x="285750" y="463550"/>
                  </a:lnTo>
                  <a:lnTo>
                    <a:pt x="285750" y="473087"/>
                  </a:lnTo>
                  <a:lnTo>
                    <a:pt x="295275" y="473087"/>
                  </a:lnTo>
                  <a:lnTo>
                    <a:pt x="295275" y="463550"/>
                  </a:lnTo>
                  <a:close/>
                </a:path>
                <a:path w="3038475" h="47371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3038475" h="473710">
                  <a:moveTo>
                    <a:pt x="352425" y="463550"/>
                  </a:moveTo>
                  <a:lnTo>
                    <a:pt x="342900" y="463550"/>
                  </a:lnTo>
                  <a:lnTo>
                    <a:pt x="342900" y="473087"/>
                  </a:lnTo>
                  <a:lnTo>
                    <a:pt x="352425" y="473087"/>
                  </a:lnTo>
                  <a:lnTo>
                    <a:pt x="352425" y="463550"/>
                  </a:lnTo>
                  <a:close/>
                </a:path>
                <a:path w="3038475" h="47371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3038475" h="473710">
                  <a:moveTo>
                    <a:pt x="409575" y="463550"/>
                  </a:moveTo>
                  <a:lnTo>
                    <a:pt x="400050" y="463550"/>
                  </a:lnTo>
                  <a:lnTo>
                    <a:pt x="400050" y="473087"/>
                  </a:lnTo>
                  <a:lnTo>
                    <a:pt x="409575" y="473087"/>
                  </a:lnTo>
                  <a:lnTo>
                    <a:pt x="409575" y="463550"/>
                  </a:lnTo>
                  <a:close/>
                </a:path>
                <a:path w="3038475" h="47371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3038475" h="473710">
                  <a:moveTo>
                    <a:pt x="466725" y="463550"/>
                  </a:moveTo>
                  <a:lnTo>
                    <a:pt x="457200" y="463550"/>
                  </a:lnTo>
                  <a:lnTo>
                    <a:pt x="457200" y="473087"/>
                  </a:lnTo>
                  <a:lnTo>
                    <a:pt x="466725" y="473087"/>
                  </a:lnTo>
                  <a:lnTo>
                    <a:pt x="466725" y="463550"/>
                  </a:lnTo>
                  <a:close/>
                </a:path>
                <a:path w="3038475" h="47371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3038475" h="473710">
                  <a:moveTo>
                    <a:pt x="523875" y="463550"/>
                  </a:moveTo>
                  <a:lnTo>
                    <a:pt x="514350" y="463550"/>
                  </a:lnTo>
                  <a:lnTo>
                    <a:pt x="514350" y="473087"/>
                  </a:lnTo>
                  <a:lnTo>
                    <a:pt x="523875" y="473087"/>
                  </a:lnTo>
                  <a:lnTo>
                    <a:pt x="523875" y="463550"/>
                  </a:lnTo>
                  <a:close/>
                </a:path>
                <a:path w="3038475" h="47371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3038475" h="473710">
                  <a:moveTo>
                    <a:pt x="581025" y="463550"/>
                  </a:moveTo>
                  <a:lnTo>
                    <a:pt x="571500" y="463550"/>
                  </a:lnTo>
                  <a:lnTo>
                    <a:pt x="571500" y="473087"/>
                  </a:lnTo>
                  <a:lnTo>
                    <a:pt x="581025" y="473087"/>
                  </a:lnTo>
                  <a:lnTo>
                    <a:pt x="581025" y="463550"/>
                  </a:lnTo>
                  <a:close/>
                </a:path>
                <a:path w="3038475" h="473710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3038475" h="473710">
                  <a:moveTo>
                    <a:pt x="638175" y="463550"/>
                  </a:moveTo>
                  <a:lnTo>
                    <a:pt x="628650" y="463550"/>
                  </a:lnTo>
                  <a:lnTo>
                    <a:pt x="628650" y="473087"/>
                  </a:lnTo>
                  <a:lnTo>
                    <a:pt x="638175" y="473087"/>
                  </a:lnTo>
                  <a:lnTo>
                    <a:pt x="638175" y="463550"/>
                  </a:lnTo>
                  <a:close/>
                </a:path>
                <a:path w="3038475" h="473710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3038475" h="473710">
                  <a:moveTo>
                    <a:pt x="695325" y="463550"/>
                  </a:moveTo>
                  <a:lnTo>
                    <a:pt x="685800" y="463550"/>
                  </a:lnTo>
                  <a:lnTo>
                    <a:pt x="685800" y="473087"/>
                  </a:lnTo>
                  <a:lnTo>
                    <a:pt x="695325" y="473087"/>
                  </a:lnTo>
                  <a:lnTo>
                    <a:pt x="695325" y="463550"/>
                  </a:lnTo>
                  <a:close/>
                </a:path>
                <a:path w="3038475" h="473710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3038475" h="473710">
                  <a:moveTo>
                    <a:pt x="752475" y="463550"/>
                  </a:moveTo>
                  <a:lnTo>
                    <a:pt x="742950" y="463550"/>
                  </a:lnTo>
                  <a:lnTo>
                    <a:pt x="742950" y="473087"/>
                  </a:lnTo>
                  <a:lnTo>
                    <a:pt x="752475" y="473087"/>
                  </a:lnTo>
                  <a:lnTo>
                    <a:pt x="752475" y="463550"/>
                  </a:lnTo>
                  <a:close/>
                </a:path>
                <a:path w="3038475" h="473710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3038475" h="473710">
                  <a:moveTo>
                    <a:pt x="809625" y="463550"/>
                  </a:moveTo>
                  <a:lnTo>
                    <a:pt x="800100" y="463550"/>
                  </a:lnTo>
                  <a:lnTo>
                    <a:pt x="800100" y="473087"/>
                  </a:lnTo>
                  <a:lnTo>
                    <a:pt x="809625" y="473087"/>
                  </a:lnTo>
                  <a:lnTo>
                    <a:pt x="809625" y="463550"/>
                  </a:lnTo>
                  <a:close/>
                </a:path>
                <a:path w="3038475" h="47371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3038475" h="473710">
                  <a:moveTo>
                    <a:pt x="866775" y="463550"/>
                  </a:moveTo>
                  <a:lnTo>
                    <a:pt x="857250" y="463550"/>
                  </a:lnTo>
                  <a:lnTo>
                    <a:pt x="857250" y="473087"/>
                  </a:lnTo>
                  <a:lnTo>
                    <a:pt x="866775" y="473087"/>
                  </a:lnTo>
                  <a:lnTo>
                    <a:pt x="866775" y="463550"/>
                  </a:lnTo>
                  <a:close/>
                </a:path>
                <a:path w="3038475" h="47371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3038475" h="473710">
                  <a:moveTo>
                    <a:pt x="923925" y="463550"/>
                  </a:moveTo>
                  <a:lnTo>
                    <a:pt x="914400" y="463550"/>
                  </a:lnTo>
                  <a:lnTo>
                    <a:pt x="914400" y="473087"/>
                  </a:lnTo>
                  <a:lnTo>
                    <a:pt x="923925" y="473087"/>
                  </a:lnTo>
                  <a:lnTo>
                    <a:pt x="923925" y="463550"/>
                  </a:lnTo>
                  <a:close/>
                </a:path>
                <a:path w="3038475" h="47371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3038475" h="473710">
                  <a:moveTo>
                    <a:pt x="981075" y="463550"/>
                  </a:moveTo>
                  <a:lnTo>
                    <a:pt x="971550" y="463550"/>
                  </a:lnTo>
                  <a:lnTo>
                    <a:pt x="971550" y="473087"/>
                  </a:lnTo>
                  <a:lnTo>
                    <a:pt x="981075" y="473087"/>
                  </a:lnTo>
                  <a:lnTo>
                    <a:pt x="981075" y="463550"/>
                  </a:lnTo>
                  <a:close/>
                </a:path>
                <a:path w="3038475" h="473710">
                  <a:moveTo>
                    <a:pt x="1038225" y="463550"/>
                  </a:moveTo>
                  <a:lnTo>
                    <a:pt x="1028700" y="463550"/>
                  </a:lnTo>
                  <a:lnTo>
                    <a:pt x="1028700" y="473087"/>
                  </a:lnTo>
                  <a:lnTo>
                    <a:pt x="1038225" y="473087"/>
                  </a:lnTo>
                  <a:lnTo>
                    <a:pt x="1038225" y="463550"/>
                  </a:lnTo>
                  <a:close/>
                </a:path>
                <a:path w="3038475" h="473710">
                  <a:moveTo>
                    <a:pt x="1095375" y="463550"/>
                  </a:moveTo>
                  <a:lnTo>
                    <a:pt x="1085850" y="463550"/>
                  </a:lnTo>
                  <a:lnTo>
                    <a:pt x="1085850" y="473087"/>
                  </a:lnTo>
                  <a:lnTo>
                    <a:pt x="1095375" y="473087"/>
                  </a:lnTo>
                  <a:lnTo>
                    <a:pt x="1095375" y="463550"/>
                  </a:lnTo>
                  <a:close/>
                </a:path>
                <a:path w="3038475" h="473710">
                  <a:moveTo>
                    <a:pt x="1152525" y="463550"/>
                  </a:moveTo>
                  <a:lnTo>
                    <a:pt x="1143000" y="463550"/>
                  </a:lnTo>
                  <a:lnTo>
                    <a:pt x="1143000" y="473087"/>
                  </a:lnTo>
                  <a:lnTo>
                    <a:pt x="1152525" y="473087"/>
                  </a:lnTo>
                  <a:lnTo>
                    <a:pt x="1152525" y="463550"/>
                  </a:lnTo>
                  <a:close/>
                </a:path>
                <a:path w="3038475" h="473710">
                  <a:moveTo>
                    <a:pt x="1209675" y="463550"/>
                  </a:moveTo>
                  <a:lnTo>
                    <a:pt x="1200150" y="463550"/>
                  </a:lnTo>
                  <a:lnTo>
                    <a:pt x="1200150" y="473087"/>
                  </a:lnTo>
                  <a:lnTo>
                    <a:pt x="1209675" y="473087"/>
                  </a:lnTo>
                  <a:lnTo>
                    <a:pt x="1209675" y="463550"/>
                  </a:lnTo>
                  <a:close/>
                </a:path>
                <a:path w="3038475" h="473710">
                  <a:moveTo>
                    <a:pt x="1266825" y="463550"/>
                  </a:moveTo>
                  <a:lnTo>
                    <a:pt x="1257300" y="463550"/>
                  </a:lnTo>
                  <a:lnTo>
                    <a:pt x="1257300" y="473087"/>
                  </a:lnTo>
                  <a:lnTo>
                    <a:pt x="1266825" y="473087"/>
                  </a:lnTo>
                  <a:lnTo>
                    <a:pt x="1266825" y="463550"/>
                  </a:lnTo>
                  <a:close/>
                </a:path>
                <a:path w="3038475" h="473710">
                  <a:moveTo>
                    <a:pt x="1323975" y="463550"/>
                  </a:moveTo>
                  <a:lnTo>
                    <a:pt x="1314450" y="463550"/>
                  </a:lnTo>
                  <a:lnTo>
                    <a:pt x="1314450" y="473087"/>
                  </a:lnTo>
                  <a:lnTo>
                    <a:pt x="1323975" y="473087"/>
                  </a:lnTo>
                  <a:lnTo>
                    <a:pt x="1323975" y="463550"/>
                  </a:lnTo>
                  <a:close/>
                </a:path>
                <a:path w="3038475" h="473710">
                  <a:moveTo>
                    <a:pt x="1381125" y="463550"/>
                  </a:moveTo>
                  <a:lnTo>
                    <a:pt x="1371600" y="463550"/>
                  </a:lnTo>
                  <a:lnTo>
                    <a:pt x="1371600" y="473087"/>
                  </a:lnTo>
                  <a:lnTo>
                    <a:pt x="1381125" y="473087"/>
                  </a:lnTo>
                  <a:lnTo>
                    <a:pt x="1381125" y="463550"/>
                  </a:lnTo>
                  <a:close/>
                </a:path>
                <a:path w="3038475" h="473710">
                  <a:moveTo>
                    <a:pt x="1438275" y="463550"/>
                  </a:moveTo>
                  <a:lnTo>
                    <a:pt x="1428750" y="463550"/>
                  </a:lnTo>
                  <a:lnTo>
                    <a:pt x="1428750" y="473087"/>
                  </a:lnTo>
                  <a:lnTo>
                    <a:pt x="1438275" y="473087"/>
                  </a:lnTo>
                  <a:lnTo>
                    <a:pt x="1438275" y="463550"/>
                  </a:lnTo>
                  <a:close/>
                </a:path>
                <a:path w="3038475" h="473710">
                  <a:moveTo>
                    <a:pt x="1495425" y="463550"/>
                  </a:moveTo>
                  <a:lnTo>
                    <a:pt x="1485900" y="463550"/>
                  </a:lnTo>
                  <a:lnTo>
                    <a:pt x="1485900" y="473087"/>
                  </a:lnTo>
                  <a:lnTo>
                    <a:pt x="1495425" y="473087"/>
                  </a:lnTo>
                  <a:lnTo>
                    <a:pt x="1495425" y="463550"/>
                  </a:lnTo>
                  <a:close/>
                </a:path>
                <a:path w="3038475" h="473710">
                  <a:moveTo>
                    <a:pt x="1552575" y="463550"/>
                  </a:moveTo>
                  <a:lnTo>
                    <a:pt x="1543050" y="463550"/>
                  </a:lnTo>
                  <a:lnTo>
                    <a:pt x="1543050" y="473087"/>
                  </a:lnTo>
                  <a:lnTo>
                    <a:pt x="1552575" y="473087"/>
                  </a:lnTo>
                  <a:lnTo>
                    <a:pt x="1552575" y="463550"/>
                  </a:lnTo>
                  <a:close/>
                </a:path>
                <a:path w="3038475" h="473710">
                  <a:moveTo>
                    <a:pt x="1609725" y="463550"/>
                  </a:moveTo>
                  <a:lnTo>
                    <a:pt x="1600200" y="463550"/>
                  </a:lnTo>
                  <a:lnTo>
                    <a:pt x="1600200" y="473087"/>
                  </a:lnTo>
                  <a:lnTo>
                    <a:pt x="1609725" y="473087"/>
                  </a:lnTo>
                  <a:lnTo>
                    <a:pt x="1609725" y="463550"/>
                  </a:lnTo>
                  <a:close/>
                </a:path>
                <a:path w="3038475" h="473710">
                  <a:moveTo>
                    <a:pt x="1666875" y="463550"/>
                  </a:moveTo>
                  <a:lnTo>
                    <a:pt x="1657350" y="463550"/>
                  </a:lnTo>
                  <a:lnTo>
                    <a:pt x="1657350" y="473087"/>
                  </a:lnTo>
                  <a:lnTo>
                    <a:pt x="1666875" y="473087"/>
                  </a:lnTo>
                  <a:lnTo>
                    <a:pt x="1666875" y="463550"/>
                  </a:lnTo>
                  <a:close/>
                </a:path>
                <a:path w="3038475" h="473710">
                  <a:moveTo>
                    <a:pt x="1724025" y="463550"/>
                  </a:moveTo>
                  <a:lnTo>
                    <a:pt x="1714500" y="463550"/>
                  </a:lnTo>
                  <a:lnTo>
                    <a:pt x="1714500" y="473087"/>
                  </a:lnTo>
                  <a:lnTo>
                    <a:pt x="1724025" y="473087"/>
                  </a:lnTo>
                  <a:lnTo>
                    <a:pt x="1724025" y="463550"/>
                  </a:lnTo>
                  <a:close/>
                </a:path>
                <a:path w="3038475" h="473710">
                  <a:moveTo>
                    <a:pt x="1781175" y="463550"/>
                  </a:moveTo>
                  <a:lnTo>
                    <a:pt x="1771650" y="463550"/>
                  </a:lnTo>
                  <a:lnTo>
                    <a:pt x="1771650" y="473087"/>
                  </a:lnTo>
                  <a:lnTo>
                    <a:pt x="1781175" y="473087"/>
                  </a:lnTo>
                  <a:lnTo>
                    <a:pt x="1781175" y="463550"/>
                  </a:lnTo>
                  <a:close/>
                </a:path>
                <a:path w="3038475" h="473710">
                  <a:moveTo>
                    <a:pt x="1838325" y="463550"/>
                  </a:moveTo>
                  <a:lnTo>
                    <a:pt x="1828800" y="463550"/>
                  </a:lnTo>
                  <a:lnTo>
                    <a:pt x="1828800" y="473087"/>
                  </a:lnTo>
                  <a:lnTo>
                    <a:pt x="1838325" y="473087"/>
                  </a:lnTo>
                  <a:lnTo>
                    <a:pt x="1838325" y="463550"/>
                  </a:lnTo>
                  <a:close/>
                </a:path>
                <a:path w="3038475" h="473710">
                  <a:moveTo>
                    <a:pt x="1895475" y="463550"/>
                  </a:moveTo>
                  <a:lnTo>
                    <a:pt x="1885950" y="463550"/>
                  </a:lnTo>
                  <a:lnTo>
                    <a:pt x="1885950" y="473087"/>
                  </a:lnTo>
                  <a:lnTo>
                    <a:pt x="1895475" y="473087"/>
                  </a:lnTo>
                  <a:lnTo>
                    <a:pt x="1895475" y="463550"/>
                  </a:lnTo>
                  <a:close/>
                </a:path>
                <a:path w="3038475" h="473710">
                  <a:moveTo>
                    <a:pt x="1952625" y="463550"/>
                  </a:moveTo>
                  <a:lnTo>
                    <a:pt x="1943100" y="463550"/>
                  </a:lnTo>
                  <a:lnTo>
                    <a:pt x="1943100" y="473087"/>
                  </a:lnTo>
                  <a:lnTo>
                    <a:pt x="1952625" y="473087"/>
                  </a:lnTo>
                  <a:lnTo>
                    <a:pt x="1952625" y="463550"/>
                  </a:lnTo>
                  <a:close/>
                </a:path>
                <a:path w="3038475" h="473710">
                  <a:moveTo>
                    <a:pt x="2009775" y="463550"/>
                  </a:moveTo>
                  <a:lnTo>
                    <a:pt x="2000250" y="463550"/>
                  </a:lnTo>
                  <a:lnTo>
                    <a:pt x="2000250" y="473087"/>
                  </a:lnTo>
                  <a:lnTo>
                    <a:pt x="2009775" y="473087"/>
                  </a:lnTo>
                  <a:lnTo>
                    <a:pt x="2009775" y="463550"/>
                  </a:lnTo>
                  <a:close/>
                </a:path>
                <a:path w="3038475" h="473710">
                  <a:moveTo>
                    <a:pt x="2066925" y="463550"/>
                  </a:moveTo>
                  <a:lnTo>
                    <a:pt x="2057400" y="463550"/>
                  </a:lnTo>
                  <a:lnTo>
                    <a:pt x="2057400" y="473087"/>
                  </a:lnTo>
                  <a:lnTo>
                    <a:pt x="2066925" y="473087"/>
                  </a:lnTo>
                  <a:lnTo>
                    <a:pt x="2066925" y="463550"/>
                  </a:lnTo>
                  <a:close/>
                </a:path>
                <a:path w="3038475" h="473710">
                  <a:moveTo>
                    <a:pt x="2124075" y="463550"/>
                  </a:moveTo>
                  <a:lnTo>
                    <a:pt x="2114550" y="463550"/>
                  </a:lnTo>
                  <a:lnTo>
                    <a:pt x="2114550" y="473087"/>
                  </a:lnTo>
                  <a:lnTo>
                    <a:pt x="2124075" y="473087"/>
                  </a:lnTo>
                  <a:lnTo>
                    <a:pt x="2124075" y="463550"/>
                  </a:lnTo>
                  <a:close/>
                </a:path>
                <a:path w="3038475" h="473710">
                  <a:moveTo>
                    <a:pt x="2181225" y="463550"/>
                  </a:moveTo>
                  <a:lnTo>
                    <a:pt x="2171700" y="463550"/>
                  </a:lnTo>
                  <a:lnTo>
                    <a:pt x="2171700" y="473087"/>
                  </a:lnTo>
                  <a:lnTo>
                    <a:pt x="2181225" y="473087"/>
                  </a:lnTo>
                  <a:lnTo>
                    <a:pt x="2181225" y="463550"/>
                  </a:lnTo>
                  <a:close/>
                </a:path>
                <a:path w="3038475" h="473710">
                  <a:moveTo>
                    <a:pt x="2238375" y="463550"/>
                  </a:moveTo>
                  <a:lnTo>
                    <a:pt x="2228850" y="463550"/>
                  </a:lnTo>
                  <a:lnTo>
                    <a:pt x="2228850" y="473087"/>
                  </a:lnTo>
                  <a:lnTo>
                    <a:pt x="2238375" y="473087"/>
                  </a:lnTo>
                  <a:lnTo>
                    <a:pt x="2238375" y="463550"/>
                  </a:lnTo>
                  <a:close/>
                </a:path>
                <a:path w="3038475" h="473710">
                  <a:moveTo>
                    <a:pt x="2295525" y="463550"/>
                  </a:moveTo>
                  <a:lnTo>
                    <a:pt x="2286000" y="463550"/>
                  </a:lnTo>
                  <a:lnTo>
                    <a:pt x="2286000" y="473087"/>
                  </a:lnTo>
                  <a:lnTo>
                    <a:pt x="2295525" y="473087"/>
                  </a:lnTo>
                  <a:lnTo>
                    <a:pt x="2295525" y="463550"/>
                  </a:lnTo>
                  <a:close/>
                </a:path>
                <a:path w="3038475" h="473710">
                  <a:moveTo>
                    <a:pt x="2352675" y="463550"/>
                  </a:moveTo>
                  <a:lnTo>
                    <a:pt x="2343150" y="463550"/>
                  </a:lnTo>
                  <a:lnTo>
                    <a:pt x="2343150" y="473087"/>
                  </a:lnTo>
                  <a:lnTo>
                    <a:pt x="2352675" y="473087"/>
                  </a:lnTo>
                  <a:lnTo>
                    <a:pt x="2352675" y="463550"/>
                  </a:lnTo>
                  <a:close/>
                </a:path>
                <a:path w="3038475" h="473710">
                  <a:moveTo>
                    <a:pt x="2409825" y="463550"/>
                  </a:moveTo>
                  <a:lnTo>
                    <a:pt x="2400300" y="463550"/>
                  </a:lnTo>
                  <a:lnTo>
                    <a:pt x="2400300" y="473087"/>
                  </a:lnTo>
                  <a:lnTo>
                    <a:pt x="2409825" y="473087"/>
                  </a:lnTo>
                  <a:lnTo>
                    <a:pt x="2409825" y="463550"/>
                  </a:lnTo>
                  <a:close/>
                </a:path>
                <a:path w="3038475" h="473710">
                  <a:moveTo>
                    <a:pt x="2466975" y="463550"/>
                  </a:moveTo>
                  <a:lnTo>
                    <a:pt x="2457450" y="463550"/>
                  </a:lnTo>
                  <a:lnTo>
                    <a:pt x="2457450" y="473087"/>
                  </a:lnTo>
                  <a:lnTo>
                    <a:pt x="2466975" y="473087"/>
                  </a:lnTo>
                  <a:lnTo>
                    <a:pt x="2466975" y="463550"/>
                  </a:lnTo>
                  <a:close/>
                </a:path>
                <a:path w="3038475" h="473710">
                  <a:moveTo>
                    <a:pt x="2524125" y="463550"/>
                  </a:moveTo>
                  <a:lnTo>
                    <a:pt x="2514600" y="463550"/>
                  </a:lnTo>
                  <a:lnTo>
                    <a:pt x="2514600" y="473087"/>
                  </a:lnTo>
                  <a:lnTo>
                    <a:pt x="2524125" y="473087"/>
                  </a:lnTo>
                  <a:lnTo>
                    <a:pt x="2524125" y="463550"/>
                  </a:lnTo>
                  <a:close/>
                </a:path>
                <a:path w="3038475" h="473710">
                  <a:moveTo>
                    <a:pt x="2581275" y="463550"/>
                  </a:moveTo>
                  <a:lnTo>
                    <a:pt x="2571750" y="463550"/>
                  </a:lnTo>
                  <a:lnTo>
                    <a:pt x="2571750" y="473087"/>
                  </a:lnTo>
                  <a:lnTo>
                    <a:pt x="2581275" y="473087"/>
                  </a:lnTo>
                  <a:lnTo>
                    <a:pt x="2581275" y="463550"/>
                  </a:lnTo>
                  <a:close/>
                </a:path>
                <a:path w="3038475" h="473710">
                  <a:moveTo>
                    <a:pt x="2638425" y="463550"/>
                  </a:moveTo>
                  <a:lnTo>
                    <a:pt x="2628900" y="463550"/>
                  </a:lnTo>
                  <a:lnTo>
                    <a:pt x="2628900" y="473087"/>
                  </a:lnTo>
                  <a:lnTo>
                    <a:pt x="2638425" y="473087"/>
                  </a:lnTo>
                  <a:lnTo>
                    <a:pt x="2638425" y="463550"/>
                  </a:lnTo>
                  <a:close/>
                </a:path>
                <a:path w="3038475" h="473710">
                  <a:moveTo>
                    <a:pt x="2695575" y="463550"/>
                  </a:moveTo>
                  <a:lnTo>
                    <a:pt x="2686050" y="463550"/>
                  </a:lnTo>
                  <a:lnTo>
                    <a:pt x="2686050" y="473087"/>
                  </a:lnTo>
                  <a:lnTo>
                    <a:pt x="2695575" y="473087"/>
                  </a:lnTo>
                  <a:lnTo>
                    <a:pt x="2695575" y="463550"/>
                  </a:lnTo>
                  <a:close/>
                </a:path>
                <a:path w="3038475" h="473710">
                  <a:moveTo>
                    <a:pt x="2752725" y="463550"/>
                  </a:moveTo>
                  <a:lnTo>
                    <a:pt x="2743200" y="463550"/>
                  </a:lnTo>
                  <a:lnTo>
                    <a:pt x="2743200" y="473087"/>
                  </a:lnTo>
                  <a:lnTo>
                    <a:pt x="2752725" y="473087"/>
                  </a:lnTo>
                  <a:lnTo>
                    <a:pt x="2752725" y="463550"/>
                  </a:lnTo>
                  <a:close/>
                </a:path>
                <a:path w="3038475" h="473710">
                  <a:moveTo>
                    <a:pt x="2809875" y="463550"/>
                  </a:moveTo>
                  <a:lnTo>
                    <a:pt x="2800350" y="463550"/>
                  </a:lnTo>
                  <a:lnTo>
                    <a:pt x="2800350" y="473087"/>
                  </a:lnTo>
                  <a:lnTo>
                    <a:pt x="2809875" y="473087"/>
                  </a:lnTo>
                  <a:lnTo>
                    <a:pt x="2809875" y="463550"/>
                  </a:lnTo>
                  <a:close/>
                </a:path>
                <a:path w="3038475" h="473710">
                  <a:moveTo>
                    <a:pt x="2867025" y="463550"/>
                  </a:moveTo>
                  <a:lnTo>
                    <a:pt x="2857500" y="463550"/>
                  </a:lnTo>
                  <a:lnTo>
                    <a:pt x="2857500" y="473087"/>
                  </a:lnTo>
                  <a:lnTo>
                    <a:pt x="2867025" y="473087"/>
                  </a:lnTo>
                  <a:lnTo>
                    <a:pt x="2867025" y="463550"/>
                  </a:lnTo>
                  <a:close/>
                </a:path>
                <a:path w="3038475" h="473710">
                  <a:moveTo>
                    <a:pt x="2924175" y="463550"/>
                  </a:moveTo>
                  <a:lnTo>
                    <a:pt x="2914650" y="463550"/>
                  </a:lnTo>
                  <a:lnTo>
                    <a:pt x="2914650" y="473087"/>
                  </a:lnTo>
                  <a:lnTo>
                    <a:pt x="2924175" y="473087"/>
                  </a:lnTo>
                  <a:lnTo>
                    <a:pt x="2924175" y="463550"/>
                  </a:lnTo>
                  <a:close/>
                </a:path>
                <a:path w="3038475" h="473710">
                  <a:moveTo>
                    <a:pt x="2981325" y="463550"/>
                  </a:moveTo>
                  <a:lnTo>
                    <a:pt x="2971800" y="463550"/>
                  </a:lnTo>
                  <a:lnTo>
                    <a:pt x="2971800" y="473087"/>
                  </a:lnTo>
                  <a:lnTo>
                    <a:pt x="2981325" y="473087"/>
                  </a:lnTo>
                  <a:lnTo>
                    <a:pt x="2981325" y="463550"/>
                  </a:lnTo>
                  <a:close/>
                </a:path>
                <a:path w="3038475" h="473710">
                  <a:moveTo>
                    <a:pt x="3038475" y="463550"/>
                  </a:moveTo>
                  <a:lnTo>
                    <a:pt x="3028950" y="463550"/>
                  </a:lnTo>
                  <a:lnTo>
                    <a:pt x="3028950" y="473087"/>
                  </a:lnTo>
                  <a:lnTo>
                    <a:pt x="3038475" y="473087"/>
                  </a:lnTo>
                  <a:lnTo>
                    <a:pt x="3038475" y="46355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86650" y="2508249"/>
              <a:ext cx="3038475" cy="473709"/>
            </a:xfrm>
            <a:custGeom>
              <a:avLst/>
              <a:gdLst/>
              <a:ahLst/>
              <a:cxnLst/>
              <a:rect l="l" t="t" r="r" b="b"/>
              <a:pathLst>
                <a:path w="3038475" h="47371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3038475" h="47371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3038475" h="47371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3038475" h="47371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3038475" h="47371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3038475" h="47371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3038475" h="47371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3038475" h="47371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3038475" h="47371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3038475" h="47371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3038475" h="473710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3038475" h="473710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3038475" h="473710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3038475" h="473710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3038475" h="47371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3038475" h="47371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3038475" h="473710">
                  <a:moveTo>
                    <a:pt x="923925" y="463562"/>
                  </a:moveTo>
                  <a:lnTo>
                    <a:pt x="914400" y="463562"/>
                  </a:lnTo>
                  <a:lnTo>
                    <a:pt x="914400" y="473087"/>
                  </a:lnTo>
                  <a:lnTo>
                    <a:pt x="923925" y="473087"/>
                  </a:lnTo>
                  <a:lnTo>
                    <a:pt x="923925" y="463562"/>
                  </a:lnTo>
                  <a:close/>
                </a:path>
                <a:path w="3038475" h="47371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3038475" h="473710">
                  <a:moveTo>
                    <a:pt x="981075" y="463562"/>
                  </a:moveTo>
                  <a:lnTo>
                    <a:pt x="971550" y="463562"/>
                  </a:lnTo>
                  <a:lnTo>
                    <a:pt x="971550" y="473087"/>
                  </a:lnTo>
                  <a:lnTo>
                    <a:pt x="981075" y="473087"/>
                  </a:lnTo>
                  <a:lnTo>
                    <a:pt x="981075" y="463562"/>
                  </a:lnTo>
                  <a:close/>
                </a:path>
                <a:path w="3038475" h="473710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3038475" h="473710">
                  <a:moveTo>
                    <a:pt x="1038225" y="463562"/>
                  </a:moveTo>
                  <a:lnTo>
                    <a:pt x="1028700" y="463562"/>
                  </a:lnTo>
                  <a:lnTo>
                    <a:pt x="1028700" y="473087"/>
                  </a:lnTo>
                  <a:lnTo>
                    <a:pt x="1038225" y="473087"/>
                  </a:lnTo>
                  <a:lnTo>
                    <a:pt x="1038225" y="463562"/>
                  </a:lnTo>
                  <a:close/>
                </a:path>
                <a:path w="3038475" h="47371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3038475" h="473710">
                  <a:moveTo>
                    <a:pt x="1095375" y="463562"/>
                  </a:moveTo>
                  <a:lnTo>
                    <a:pt x="1085850" y="463562"/>
                  </a:lnTo>
                  <a:lnTo>
                    <a:pt x="1085850" y="473087"/>
                  </a:lnTo>
                  <a:lnTo>
                    <a:pt x="1095375" y="473087"/>
                  </a:lnTo>
                  <a:lnTo>
                    <a:pt x="1095375" y="463562"/>
                  </a:lnTo>
                  <a:close/>
                </a:path>
                <a:path w="3038475" h="47371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3038475" h="473710">
                  <a:moveTo>
                    <a:pt x="1152525" y="463562"/>
                  </a:moveTo>
                  <a:lnTo>
                    <a:pt x="1143000" y="463562"/>
                  </a:lnTo>
                  <a:lnTo>
                    <a:pt x="1143000" y="473087"/>
                  </a:lnTo>
                  <a:lnTo>
                    <a:pt x="1152525" y="473087"/>
                  </a:lnTo>
                  <a:lnTo>
                    <a:pt x="1152525" y="463562"/>
                  </a:lnTo>
                  <a:close/>
                </a:path>
                <a:path w="3038475" h="47371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3038475" h="473710">
                  <a:moveTo>
                    <a:pt x="1209675" y="463562"/>
                  </a:moveTo>
                  <a:lnTo>
                    <a:pt x="1200150" y="463562"/>
                  </a:lnTo>
                  <a:lnTo>
                    <a:pt x="1200150" y="473087"/>
                  </a:lnTo>
                  <a:lnTo>
                    <a:pt x="1209675" y="473087"/>
                  </a:lnTo>
                  <a:lnTo>
                    <a:pt x="1209675" y="463562"/>
                  </a:lnTo>
                  <a:close/>
                </a:path>
                <a:path w="3038475" h="47371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3038475" h="473710">
                  <a:moveTo>
                    <a:pt x="1266825" y="463562"/>
                  </a:moveTo>
                  <a:lnTo>
                    <a:pt x="1257300" y="463562"/>
                  </a:lnTo>
                  <a:lnTo>
                    <a:pt x="1257300" y="473087"/>
                  </a:lnTo>
                  <a:lnTo>
                    <a:pt x="1266825" y="473087"/>
                  </a:lnTo>
                  <a:lnTo>
                    <a:pt x="1266825" y="463562"/>
                  </a:lnTo>
                  <a:close/>
                </a:path>
                <a:path w="3038475" h="47371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3038475" h="473710">
                  <a:moveTo>
                    <a:pt x="1323975" y="463562"/>
                  </a:moveTo>
                  <a:lnTo>
                    <a:pt x="1314450" y="463562"/>
                  </a:lnTo>
                  <a:lnTo>
                    <a:pt x="1314450" y="473087"/>
                  </a:lnTo>
                  <a:lnTo>
                    <a:pt x="1323975" y="473087"/>
                  </a:lnTo>
                  <a:lnTo>
                    <a:pt x="1323975" y="463562"/>
                  </a:lnTo>
                  <a:close/>
                </a:path>
                <a:path w="3038475" h="47371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3038475" h="473710">
                  <a:moveTo>
                    <a:pt x="1381125" y="463562"/>
                  </a:moveTo>
                  <a:lnTo>
                    <a:pt x="1371600" y="463562"/>
                  </a:lnTo>
                  <a:lnTo>
                    <a:pt x="1371600" y="473087"/>
                  </a:lnTo>
                  <a:lnTo>
                    <a:pt x="1381125" y="473087"/>
                  </a:lnTo>
                  <a:lnTo>
                    <a:pt x="1381125" y="463562"/>
                  </a:lnTo>
                  <a:close/>
                </a:path>
                <a:path w="3038475" h="47371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3038475" h="473710">
                  <a:moveTo>
                    <a:pt x="1438275" y="463562"/>
                  </a:moveTo>
                  <a:lnTo>
                    <a:pt x="1428750" y="463562"/>
                  </a:lnTo>
                  <a:lnTo>
                    <a:pt x="1428750" y="473087"/>
                  </a:lnTo>
                  <a:lnTo>
                    <a:pt x="1438275" y="473087"/>
                  </a:lnTo>
                  <a:lnTo>
                    <a:pt x="1438275" y="463562"/>
                  </a:lnTo>
                  <a:close/>
                </a:path>
                <a:path w="3038475" h="47371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3038475" h="473710">
                  <a:moveTo>
                    <a:pt x="1495425" y="463562"/>
                  </a:moveTo>
                  <a:lnTo>
                    <a:pt x="1485900" y="463562"/>
                  </a:lnTo>
                  <a:lnTo>
                    <a:pt x="1485900" y="473087"/>
                  </a:lnTo>
                  <a:lnTo>
                    <a:pt x="1495425" y="473087"/>
                  </a:lnTo>
                  <a:lnTo>
                    <a:pt x="1495425" y="463562"/>
                  </a:lnTo>
                  <a:close/>
                </a:path>
                <a:path w="3038475" h="47371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3038475" h="473710">
                  <a:moveTo>
                    <a:pt x="1552575" y="463562"/>
                  </a:moveTo>
                  <a:lnTo>
                    <a:pt x="1543050" y="463562"/>
                  </a:lnTo>
                  <a:lnTo>
                    <a:pt x="1543050" y="473087"/>
                  </a:lnTo>
                  <a:lnTo>
                    <a:pt x="1552575" y="473087"/>
                  </a:lnTo>
                  <a:lnTo>
                    <a:pt x="1552575" y="463562"/>
                  </a:lnTo>
                  <a:close/>
                </a:path>
                <a:path w="3038475" h="47371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3038475" h="473710">
                  <a:moveTo>
                    <a:pt x="1609725" y="463562"/>
                  </a:moveTo>
                  <a:lnTo>
                    <a:pt x="1600200" y="463562"/>
                  </a:lnTo>
                  <a:lnTo>
                    <a:pt x="1600200" y="473087"/>
                  </a:lnTo>
                  <a:lnTo>
                    <a:pt x="1609725" y="473087"/>
                  </a:lnTo>
                  <a:lnTo>
                    <a:pt x="1609725" y="463562"/>
                  </a:lnTo>
                  <a:close/>
                </a:path>
                <a:path w="3038475" h="47371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3038475" h="473710">
                  <a:moveTo>
                    <a:pt x="1666875" y="463562"/>
                  </a:moveTo>
                  <a:lnTo>
                    <a:pt x="1657350" y="463562"/>
                  </a:lnTo>
                  <a:lnTo>
                    <a:pt x="1657350" y="473087"/>
                  </a:lnTo>
                  <a:lnTo>
                    <a:pt x="1666875" y="473087"/>
                  </a:lnTo>
                  <a:lnTo>
                    <a:pt x="1666875" y="463562"/>
                  </a:lnTo>
                  <a:close/>
                </a:path>
                <a:path w="3038475" h="47371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3038475" h="473710">
                  <a:moveTo>
                    <a:pt x="1724025" y="463562"/>
                  </a:moveTo>
                  <a:lnTo>
                    <a:pt x="1714500" y="463562"/>
                  </a:lnTo>
                  <a:lnTo>
                    <a:pt x="1714500" y="473087"/>
                  </a:lnTo>
                  <a:lnTo>
                    <a:pt x="1724025" y="473087"/>
                  </a:lnTo>
                  <a:lnTo>
                    <a:pt x="1724025" y="463562"/>
                  </a:lnTo>
                  <a:close/>
                </a:path>
                <a:path w="3038475" h="47371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3038475" h="473710">
                  <a:moveTo>
                    <a:pt x="1781175" y="463562"/>
                  </a:moveTo>
                  <a:lnTo>
                    <a:pt x="1771650" y="463562"/>
                  </a:lnTo>
                  <a:lnTo>
                    <a:pt x="1771650" y="473087"/>
                  </a:lnTo>
                  <a:lnTo>
                    <a:pt x="1781175" y="473087"/>
                  </a:lnTo>
                  <a:lnTo>
                    <a:pt x="1781175" y="463562"/>
                  </a:lnTo>
                  <a:close/>
                </a:path>
                <a:path w="3038475" h="47371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3038475" h="473710">
                  <a:moveTo>
                    <a:pt x="1838325" y="463562"/>
                  </a:moveTo>
                  <a:lnTo>
                    <a:pt x="1828800" y="463562"/>
                  </a:lnTo>
                  <a:lnTo>
                    <a:pt x="1828800" y="473087"/>
                  </a:lnTo>
                  <a:lnTo>
                    <a:pt x="1838325" y="473087"/>
                  </a:lnTo>
                  <a:lnTo>
                    <a:pt x="1838325" y="463562"/>
                  </a:lnTo>
                  <a:close/>
                </a:path>
                <a:path w="3038475" h="47371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3038475" h="473710">
                  <a:moveTo>
                    <a:pt x="1895475" y="463562"/>
                  </a:moveTo>
                  <a:lnTo>
                    <a:pt x="1885950" y="463562"/>
                  </a:lnTo>
                  <a:lnTo>
                    <a:pt x="1885950" y="473087"/>
                  </a:lnTo>
                  <a:lnTo>
                    <a:pt x="1895475" y="473087"/>
                  </a:lnTo>
                  <a:lnTo>
                    <a:pt x="1895475" y="463562"/>
                  </a:lnTo>
                  <a:close/>
                </a:path>
                <a:path w="3038475" h="473710">
                  <a:moveTo>
                    <a:pt x="1952625" y="463562"/>
                  </a:moveTo>
                  <a:lnTo>
                    <a:pt x="1943100" y="463562"/>
                  </a:lnTo>
                  <a:lnTo>
                    <a:pt x="1943100" y="473087"/>
                  </a:lnTo>
                  <a:lnTo>
                    <a:pt x="1952625" y="473087"/>
                  </a:lnTo>
                  <a:lnTo>
                    <a:pt x="1952625" y="463562"/>
                  </a:lnTo>
                  <a:close/>
                </a:path>
                <a:path w="3038475" h="473710">
                  <a:moveTo>
                    <a:pt x="2009775" y="463562"/>
                  </a:moveTo>
                  <a:lnTo>
                    <a:pt x="2000250" y="463562"/>
                  </a:lnTo>
                  <a:lnTo>
                    <a:pt x="2000250" y="473087"/>
                  </a:lnTo>
                  <a:lnTo>
                    <a:pt x="2009775" y="473087"/>
                  </a:lnTo>
                  <a:lnTo>
                    <a:pt x="2009775" y="463562"/>
                  </a:lnTo>
                  <a:close/>
                </a:path>
                <a:path w="3038475" h="473710">
                  <a:moveTo>
                    <a:pt x="2066925" y="463562"/>
                  </a:moveTo>
                  <a:lnTo>
                    <a:pt x="2057400" y="463562"/>
                  </a:lnTo>
                  <a:lnTo>
                    <a:pt x="2057400" y="473087"/>
                  </a:lnTo>
                  <a:lnTo>
                    <a:pt x="2066925" y="473087"/>
                  </a:lnTo>
                  <a:lnTo>
                    <a:pt x="2066925" y="463562"/>
                  </a:lnTo>
                  <a:close/>
                </a:path>
                <a:path w="3038475" h="473710">
                  <a:moveTo>
                    <a:pt x="2124075" y="463562"/>
                  </a:moveTo>
                  <a:lnTo>
                    <a:pt x="2114550" y="463562"/>
                  </a:lnTo>
                  <a:lnTo>
                    <a:pt x="2114550" y="473087"/>
                  </a:lnTo>
                  <a:lnTo>
                    <a:pt x="2124075" y="473087"/>
                  </a:lnTo>
                  <a:lnTo>
                    <a:pt x="2124075" y="463562"/>
                  </a:lnTo>
                  <a:close/>
                </a:path>
                <a:path w="3038475" h="473710">
                  <a:moveTo>
                    <a:pt x="2181225" y="463562"/>
                  </a:moveTo>
                  <a:lnTo>
                    <a:pt x="2171700" y="463562"/>
                  </a:lnTo>
                  <a:lnTo>
                    <a:pt x="2171700" y="473087"/>
                  </a:lnTo>
                  <a:lnTo>
                    <a:pt x="2181225" y="473087"/>
                  </a:lnTo>
                  <a:lnTo>
                    <a:pt x="2181225" y="463562"/>
                  </a:lnTo>
                  <a:close/>
                </a:path>
                <a:path w="3038475" h="473710">
                  <a:moveTo>
                    <a:pt x="2238375" y="463562"/>
                  </a:moveTo>
                  <a:lnTo>
                    <a:pt x="2228850" y="463562"/>
                  </a:lnTo>
                  <a:lnTo>
                    <a:pt x="2228850" y="473087"/>
                  </a:lnTo>
                  <a:lnTo>
                    <a:pt x="2238375" y="473087"/>
                  </a:lnTo>
                  <a:lnTo>
                    <a:pt x="2238375" y="463562"/>
                  </a:lnTo>
                  <a:close/>
                </a:path>
                <a:path w="3038475" h="473710">
                  <a:moveTo>
                    <a:pt x="2295525" y="463562"/>
                  </a:moveTo>
                  <a:lnTo>
                    <a:pt x="2286000" y="463562"/>
                  </a:lnTo>
                  <a:lnTo>
                    <a:pt x="2286000" y="473087"/>
                  </a:lnTo>
                  <a:lnTo>
                    <a:pt x="2295525" y="473087"/>
                  </a:lnTo>
                  <a:lnTo>
                    <a:pt x="2295525" y="463562"/>
                  </a:lnTo>
                  <a:close/>
                </a:path>
                <a:path w="3038475" h="473710">
                  <a:moveTo>
                    <a:pt x="2352675" y="463562"/>
                  </a:moveTo>
                  <a:lnTo>
                    <a:pt x="2343150" y="463562"/>
                  </a:lnTo>
                  <a:lnTo>
                    <a:pt x="2343150" y="473087"/>
                  </a:lnTo>
                  <a:lnTo>
                    <a:pt x="2352675" y="473087"/>
                  </a:lnTo>
                  <a:lnTo>
                    <a:pt x="2352675" y="463562"/>
                  </a:lnTo>
                  <a:close/>
                </a:path>
                <a:path w="3038475" h="473710">
                  <a:moveTo>
                    <a:pt x="2409825" y="463562"/>
                  </a:moveTo>
                  <a:lnTo>
                    <a:pt x="2400300" y="463562"/>
                  </a:lnTo>
                  <a:lnTo>
                    <a:pt x="2400300" y="473087"/>
                  </a:lnTo>
                  <a:lnTo>
                    <a:pt x="2409825" y="473087"/>
                  </a:lnTo>
                  <a:lnTo>
                    <a:pt x="2409825" y="463562"/>
                  </a:lnTo>
                  <a:close/>
                </a:path>
                <a:path w="3038475" h="473710">
                  <a:moveTo>
                    <a:pt x="2466975" y="463562"/>
                  </a:moveTo>
                  <a:lnTo>
                    <a:pt x="2457450" y="463562"/>
                  </a:lnTo>
                  <a:lnTo>
                    <a:pt x="2457450" y="473087"/>
                  </a:lnTo>
                  <a:lnTo>
                    <a:pt x="2466975" y="473087"/>
                  </a:lnTo>
                  <a:lnTo>
                    <a:pt x="2466975" y="463562"/>
                  </a:lnTo>
                  <a:close/>
                </a:path>
                <a:path w="3038475" h="473710">
                  <a:moveTo>
                    <a:pt x="2524125" y="463562"/>
                  </a:moveTo>
                  <a:lnTo>
                    <a:pt x="2514600" y="463562"/>
                  </a:lnTo>
                  <a:lnTo>
                    <a:pt x="2514600" y="473087"/>
                  </a:lnTo>
                  <a:lnTo>
                    <a:pt x="2524125" y="473087"/>
                  </a:lnTo>
                  <a:lnTo>
                    <a:pt x="2524125" y="463562"/>
                  </a:lnTo>
                  <a:close/>
                </a:path>
                <a:path w="3038475" h="473710">
                  <a:moveTo>
                    <a:pt x="2581275" y="463562"/>
                  </a:moveTo>
                  <a:lnTo>
                    <a:pt x="2571750" y="463562"/>
                  </a:lnTo>
                  <a:lnTo>
                    <a:pt x="2571750" y="473087"/>
                  </a:lnTo>
                  <a:lnTo>
                    <a:pt x="2581275" y="473087"/>
                  </a:lnTo>
                  <a:lnTo>
                    <a:pt x="2581275" y="463562"/>
                  </a:lnTo>
                  <a:close/>
                </a:path>
                <a:path w="3038475" h="473710">
                  <a:moveTo>
                    <a:pt x="2638425" y="463562"/>
                  </a:moveTo>
                  <a:lnTo>
                    <a:pt x="2628900" y="463562"/>
                  </a:lnTo>
                  <a:lnTo>
                    <a:pt x="2628900" y="473087"/>
                  </a:lnTo>
                  <a:lnTo>
                    <a:pt x="2638425" y="473087"/>
                  </a:lnTo>
                  <a:lnTo>
                    <a:pt x="2638425" y="463562"/>
                  </a:lnTo>
                  <a:close/>
                </a:path>
                <a:path w="3038475" h="473710">
                  <a:moveTo>
                    <a:pt x="2695575" y="463562"/>
                  </a:moveTo>
                  <a:lnTo>
                    <a:pt x="2686050" y="463562"/>
                  </a:lnTo>
                  <a:lnTo>
                    <a:pt x="2686050" y="473087"/>
                  </a:lnTo>
                  <a:lnTo>
                    <a:pt x="2695575" y="473087"/>
                  </a:lnTo>
                  <a:lnTo>
                    <a:pt x="2695575" y="463562"/>
                  </a:lnTo>
                  <a:close/>
                </a:path>
                <a:path w="3038475" h="473710">
                  <a:moveTo>
                    <a:pt x="2752725" y="463562"/>
                  </a:moveTo>
                  <a:lnTo>
                    <a:pt x="2743200" y="463562"/>
                  </a:lnTo>
                  <a:lnTo>
                    <a:pt x="2743200" y="473087"/>
                  </a:lnTo>
                  <a:lnTo>
                    <a:pt x="2752725" y="473087"/>
                  </a:lnTo>
                  <a:lnTo>
                    <a:pt x="2752725" y="463562"/>
                  </a:lnTo>
                  <a:close/>
                </a:path>
                <a:path w="3038475" h="473710">
                  <a:moveTo>
                    <a:pt x="2809875" y="463562"/>
                  </a:moveTo>
                  <a:lnTo>
                    <a:pt x="2800350" y="463562"/>
                  </a:lnTo>
                  <a:lnTo>
                    <a:pt x="2800350" y="473087"/>
                  </a:lnTo>
                  <a:lnTo>
                    <a:pt x="2809875" y="473087"/>
                  </a:lnTo>
                  <a:lnTo>
                    <a:pt x="2809875" y="463562"/>
                  </a:lnTo>
                  <a:close/>
                </a:path>
                <a:path w="3038475" h="473710">
                  <a:moveTo>
                    <a:pt x="2867025" y="463562"/>
                  </a:moveTo>
                  <a:lnTo>
                    <a:pt x="2857500" y="463562"/>
                  </a:lnTo>
                  <a:lnTo>
                    <a:pt x="2857500" y="473087"/>
                  </a:lnTo>
                  <a:lnTo>
                    <a:pt x="2867025" y="473087"/>
                  </a:lnTo>
                  <a:lnTo>
                    <a:pt x="2867025" y="463562"/>
                  </a:lnTo>
                  <a:close/>
                </a:path>
                <a:path w="3038475" h="473710">
                  <a:moveTo>
                    <a:pt x="2924175" y="463562"/>
                  </a:moveTo>
                  <a:lnTo>
                    <a:pt x="2914650" y="463562"/>
                  </a:lnTo>
                  <a:lnTo>
                    <a:pt x="2914650" y="473087"/>
                  </a:lnTo>
                  <a:lnTo>
                    <a:pt x="2924175" y="473087"/>
                  </a:lnTo>
                  <a:lnTo>
                    <a:pt x="2924175" y="463562"/>
                  </a:lnTo>
                  <a:close/>
                </a:path>
                <a:path w="3038475" h="473710">
                  <a:moveTo>
                    <a:pt x="2981325" y="463562"/>
                  </a:moveTo>
                  <a:lnTo>
                    <a:pt x="2971800" y="463562"/>
                  </a:lnTo>
                  <a:lnTo>
                    <a:pt x="2971800" y="473087"/>
                  </a:lnTo>
                  <a:lnTo>
                    <a:pt x="2981325" y="473087"/>
                  </a:lnTo>
                  <a:lnTo>
                    <a:pt x="2981325" y="463562"/>
                  </a:lnTo>
                  <a:close/>
                </a:path>
                <a:path w="3038475" h="473710">
                  <a:moveTo>
                    <a:pt x="3038475" y="463562"/>
                  </a:moveTo>
                  <a:lnTo>
                    <a:pt x="3028950" y="463562"/>
                  </a:lnTo>
                  <a:lnTo>
                    <a:pt x="3028950" y="473087"/>
                  </a:lnTo>
                  <a:lnTo>
                    <a:pt x="3038475" y="473087"/>
                  </a:lnTo>
                  <a:lnTo>
                    <a:pt x="3038475" y="46356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86650" y="2044712"/>
              <a:ext cx="3038475" cy="473075"/>
            </a:xfrm>
            <a:custGeom>
              <a:avLst/>
              <a:gdLst/>
              <a:ahLst/>
              <a:cxnLst/>
              <a:rect l="l" t="t" r="r" b="b"/>
              <a:pathLst>
                <a:path w="3038475" h="47307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3038475" h="47307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3038475" h="47307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3038475" h="47307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3038475" h="47307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3038475" h="47307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3038475" h="47307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3038475" h="47307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3038475" h="47307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3038475" h="47307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3038475" h="47307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3038475" h="47307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3038475" h="47307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3038475" h="47307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3038475" h="47307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3038475" h="47307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3038475" h="47307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3038475" h="47307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3038475" h="47307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3038475" h="47307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3038475" h="47307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3038475" h="47307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3038475" h="47307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3038475" h="47307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3038475" h="47307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3038475" h="47307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3038475" h="47307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3038475" h="47307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3038475" h="47307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3038475" h="47307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3038475" h="47307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3038475" h="47307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3038475" h="473075">
                  <a:moveTo>
                    <a:pt x="1838325" y="463537"/>
                  </a:moveTo>
                  <a:lnTo>
                    <a:pt x="1828800" y="463537"/>
                  </a:lnTo>
                  <a:lnTo>
                    <a:pt x="1828800" y="473062"/>
                  </a:lnTo>
                  <a:lnTo>
                    <a:pt x="1838325" y="473062"/>
                  </a:lnTo>
                  <a:lnTo>
                    <a:pt x="1838325" y="463537"/>
                  </a:lnTo>
                  <a:close/>
                </a:path>
                <a:path w="3038475" h="47307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3038475" h="473075">
                  <a:moveTo>
                    <a:pt x="1895475" y="463537"/>
                  </a:moveTo>
                  <a:lnTo>
                    <a:pt x="1885950" y="463537"/>
                  </a:lnTo>
                  <a:lnTo>
                    <a:pt x="1885950" y="473062"/>
                  </a:lnTo>
                  <a:lnTo>
                    <a:pt x="1895475" y="473062"/>
                  </a:lnTo>
                  <a:lnTo>
                    <a:pt x="1895475" y="463537"/>
                  </a:lnTo>
                  <a:close/>
                </a:path>
                <a:path w="3038475" h="47307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3038475" h="473075">
                  <a:moveTo>
                    <a:pt x="1952625" y="463537"/>
                  </a:moveTo>
                  <a:lnTo>
                    <a:pt x="1943100" y="463537"/>
                  </a:lnTo>
                  <a:lnTo>
                    <a:pt x="1943100" y="473062"/>
                  </a:lnTo>
                  <a:lnTo>
                    <a:pt x="1952625" y="473062"/>
                  </a:lnTo>
                  <a:lnTo>
                    <a:pt x="1952625" y="463537"/>
                  </a:lnTo>
                  <a:close/>
                </a:path>
                <a:path w="3038475" h="47307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3038475" h="473075">
                  <a:moveTo>
                    <a:pt x="2009775" y="463537"/>
                  </a:moveTo>
                  <a:lnTo>
                    <a:pt x="2000250" y="463537"/>
                  </a:lnTo>
                  <a:lnTo>
                    <a:pt x="2000250" y="473062"/>
                  </a:lnTo>
                  <a:lnTo>
                    <a:pt x="2009775" y="473062"/>
                  </a:lnTo>
                  <a:lnTo>
                    <a:pt x="2009775" y="463537"/>
                  </a:lnTo>
                  <a:close/>
                </a:path>
                <a:path w="3038475" h="47307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3038475" h="473075">
                  <a:moveTo>
                    <a:pt x="2066925" y="463537"/>
                  </a:moveTo>
                  <a:lnTo>
                    <a:pt x="2057400" y="463537"/>
                  </a:lnTo>
                  <a:lnTo>
                    <a:pt x="2057400" y="473062"/>
                  </a:lnTo>
                  <a:lnTo>
                    <a:pt x="2066925" y="473062"/>
                  </a:lnTo>
                  <a:lnTo>
                    <a:pt x="2066925" y="463537"/>
                  </a:lnTo>
                  <a:close/>
                </a:path>
                <a:path w="3038475" h="47307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3038475" h="473075">
                  <a:moveTo>
                    <a:pt x="2124075" y="463537"/>
                  </a:moveTo>
                  <a:lnTo>
                    <a:pt x="2114550" y="463537"/>
                  </a:lnTo>
                  <a:lnTo>
                    <a:pt x="2114550" y="473062"/>
                  </a:lnTo>
                  <a:lnTo>
                    <a:pt x="2124075" y="473062"/>
                  </a:lnTo>
                  <a:lnTo>
                    <a:pt x="2124075" y="463537"/>
                  </a:lnTo>
                  <a:close/>
                </a:path>
                <a:path w="3038475" h="47307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3038475" h="473075">
                  <a:moveTo>
                    <a:pt x="2181225" y="463537"/>
                  </a:moveTo>
                  <a:lnTo>
                    <a:pt x="2171700" y="463537"/>
                  </a:lnTo>
                  <a:lnTo>
                    <a:pt x="2171700" y="473062"/>
                  </a:lnTo>
                  <a:lnTo>
                    <a:pt x="2181225" y="473062"/>
                  </a:lnTo>
                  <a:lnTo>
                    <a:pt x="2181225" y="463537"/>
                  </a:lnTo>
                  <a:close/>
                </a:path>
                <a:path w="3038475" h="47307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3038475" h="473075">
                  <a:moveTo>
                    <a:pt x="2238375" y="463537"/>
                  </a:moveTo>
                  <a:lnTo>
                    <a:pt x="2228850" y="463537"/>
                  </a:lnTo>
                  <a:lnTo>
                    <a:pt x="2228850" y="473062"/>
                  </a:lnTo>
                  <a:lnTo>
                    <a:pt x="2238375" y="473062"/>
                  </a:lnTo>
                  <a:lnTo>
                    <a:pt x="2238375" y="463537"/>
                  </a:lnTo>
                  <a:close/>
                </a:path>
                <a:path w="3038475" h="47307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3038475" h="473075">
                  <a:moveTo>
                    <a:pt x="2295525" y="463537"/>
                  </a:moveTo>
                  <a:lnTo>
                    <a:pt x="2286000" y="463537"/>
                  </a:lnTo>
                  <a:lnTo>
                    <a:pt x="2286000" y="473062"/>
                  </a:lnTo>
                  <a:lnTo>
                    <a:pt x="2295525" y="473062"/>
                  </a:lnTo>
                  <a:lnTo>
                    <a:pt x="2295525" y="463537"/>
                  </a:lnTo>
                  <a:close/>
                </a:path>
                <a:path w="3038475" h="47307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3038475" h="473075">
                  <a:moveTo>
                    <a:pt x="2352675" y="463537"/>
                  </a:moveTo>
                  <a:lnTo>
                    <a:pt x="2343150" y="463537"/>
                  </a:lnTo>
                  <a:lnTo>
                    <a:pt x="2343150" y="473062"/>
                  </a:lnTo>
                  <a:lnTo>
                    <a:pt x="2352675" y="473062"/>
                  </a:lnTo>
                  <a:lnTo>
                    <a:pt x="2352675" y="463537"/>
                  </a:lnTo>
                  <a:close/>
                </a:path>
                <a:path w="3038475" h="47307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3038475" h="473075">
                  <a:moveTo>
                    <a:pt x="2409825" y="463537"/>
                  </a:moveTo>
                  <a:lnTo>
                    <a:pt x="2400300" y="463537"/>
                  </a:lnTo>
                  <a:lnTo>
                    <a:pt x="2400300" y="473062"/>
                  </a:lnTo>
                  <a:lnTo>
                    <a:pt x="2409825" y="473062"/>
                  </a:lnTo>
                  <a:lnTo>
                    <a:pt x="2409825" y="463537"/>
                  </a:lnTo>
                  <a:close/>
                </a:path>
                <a:path w="3038475" h="47307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3038475" h="473075">
                  <a:moveTo>
                    <a:pt x="2466975" y="463537"/>
                  </a:moveTo>
                  <a:lnTo>
                    <a:pt x="2457450" y="463537"/>
                  </a:lnTo>
                  <a:lnTo>
                    <a:pt x="2457450" y="473062"/>
                  </a:lnTo>
                  <a:lnTo>
                    <a:pt x="2466975" y="473062"/>
                  </a:lnTo>
                  <a:lnTo>
                    <a:pt x="2466975" y="463537"/>
                  </a:lnTo>
                  <a:close/>
                </a:path>
                <a:path w="3038475" h="47307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3038475" h="473075">
                  <a:moveTo>
                    <a:pt x="2524125" y="463537"/>
                  </a:moveTo>
                  <a:lnTo>
                    <a:pt x="2514600" y="463537"/>
                  </a:lnTo>
                  <a:lnTo>
                    <a:pt x="2514600" y="473062"/>
                  </a:lnTo>
                  <a:lnTo>
                    <a:pt x="2524125" y="473062"/>
                  </a:lnTo>
                  <a:lnTo>
                    <a:pt x="2524125" y="463537"/>
                  </a:lnTo>
                  <a:close/>
                </a:path>
                <a:path w="3038475" h="47307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3038475" h="473075">
                  <a:moveTo>
                    <a:pt x="2581275" y="463537"/>
                  </a:moveTo>
                  <a:lnTo>
                    <a:pt x="2571750" y="463537"/>
                  </a:lnTo>
                  <a:lnTo>
                    <a:pt x="2571750" y="473062"/>
                  </a:lnTo>
                  <a:lnTo>
                    <a:pt x="2581275" y="473062"/>
                  </a:lnTo>
                  <a:lnTo>
                    <a:pt x="2581275" y="463537"/>
                  </a:lnTo>
                  <a:close/>
                </a:path>
                <a:path w="3038475" h="47307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3038475" h="473075">
                  <a:moveTo>
                    <a:pt x="2638425" y="463537"/>
                  </a:moveTo>
                  <a:lnTo>
                    <a:pt x="2628900" y="463537"/>
                  </a:lnTo>
                  <a:lnTo>
                    <a:pt x="2628900" y="473062"/>
                  </a:lnTo>
                  <a:lnTo>
                    <a:pt x="2638425" y="473062"/>
                  </a:lnTo>
                  <a:lnTo>
                    <a:pt x="2638425" y="463537"/>
                  </a:lnTo>
                  <a:close/>
                </a:path>
                <a:path w="3038475" h="47307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3038475" h="473075">
                  <a:moveTo>
                    <a:pt x="2695575" y="463537"/>
                  </a:moveTo>
                  <a:lnTo>
                    <a:pt x="2686050" y="463537"/>
                  </a:lnTo>
                  <a:lnTo>
                    <a:pt x="2686050" y="473062"/>
                  </a:lnTo>
                  <a:lnTo>
                    <a:pt x="2695575" y="473062"/>
                  </a:lnTo>
                  <a:lnTo>
                    <a:pt x="2695575" y="463537"/>
                  </a:lnTo>
                  <a:close/>
                </a:path>
                <a:path w="3038475" h="47307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3038475" h="473075">
                  <a:moveTo>
                    <a:pt x="2752725" y="463537"/>
                  </a:moveTo>
                  <a:lnTo>
                    <a:pt x="2743200" y="463537"/>
                  </a:lnTo>
                  <a:lnTo>
                    <a:pt x="2743200" y="473062"/>
                  </a:lnTo>
                  <a:lnTo>
                    <a:pt x="2752725" y="473062"/>
                  </a:lnTo>
                  <a:lnTo>
                    <a:pt x="2752725" y="463537"/>
                  </a:lnTo>
                  <a:close/>
                </a:path>
                <a:path w="3038475" h="47307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3038475" h="473075">
                  <a:moveTo>
                    <a:pt x="2809875" y="463537"/>
                  </a:moveTo>
                  <a:lnTo>
                    <a:pt x="2800350" y="463537"/>
                  </a:lnTo>
                  <a:lnTo>
                    <a:pt x="2800350" y="473062"/>
                  </a:lnTo>
                  <a:lnTo>
                    <a:pt x="2809875" y="473062"/>
                  </a:lnTo>
                  <a:lnTo>
                    <a:pt x="2809875" y="463537"/>
                  </a:lnTo>
                  <a:close/>
                </a:path>
                <a:path w="3038475" h="473075">
                  <a:moveTo>
                    <a:pt x="2867025" y="463537"/>
                  </a:moveTo>
                  <a:lnTo>
                    <a:pt x="2857500" y="463537"/>
                  </a:lnTo>
                  <a:lnTo>
                    <a:pt x="2857500" y="473062"/>
                  </a:lnTo>
                  <a:lnTo>
                    <a:pt x="2867025" y="473062"/>
                  </a:lnTo>
                  <a:lnTo>
                    <a:pt x="2867025" y="463537"/>
                  </a:lnTo>
                  <a:close/>
                </a:path>
                <a:path w="3038475" h="473075">
                  <a:moveTo>
                    <a:pt x="2924175" y="463537"/>
                  </a:moveTo>
                  <a:lnTo>
                    <a:pt x="2914650" y="463537"/>
                  </a:lnTo>
                  <a:lnTo>
                    <a:pt x="2914650" y="473062"/>
                  </a:lnTo>
                  <a:lnTo>
                    <a:pt x="2924175" y="473062"/>
                  </a:lnTo>
                  <a:lnTo>
                    <a:pt x="2924175" y="463537"/>
                  </a:lnTo>
                  <a:close/>
                </a:path>
                <a:path w="3038475" h="473075">
                  <a:moveTo>
                    <a:pt x="2981325" y="463537"/>
                  </a:moveTo>
                  <a:lnTo>
                    <a:pt x="2971800" y="463537"/>
                  </a:lnTo>
                  <a:lnTo>
                    <a:pt x="2971800" y="473062"/>
                  </a:lnTo>
                  <a:lnTo>
                    <a:pt x="2981325" y="473062"/>
                  </a:lnTo>
                  <a:lnTo>
                    <a:pt x="2981325" y="463537"/>
                  </a:lnTo>
                  <a:close/>
                </a:path>
                <a:path w="3038475" h="473075">
                  <a:moveTo>
                    <a:pt x="3038475" y="463537"/>
                  </a:moveTo>
                  <a:lnTo>
                    <a:pt x="3028950" y="463537"/>
                  </a:lnTo>
                  <a:lnTo>
                    <a:pt x="3028950" y="473062"/>
                  </a:lnTo>
                  <a:lnTo>
                    <a:pt x="3038475" y="473062"/>
                  </a:lnTo>
                  <a:lnTo>
                    <a:pt x="3038475" y="46353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86650" y="1581162"/>
              <a:ext cx="3038475" cy="473075"/>
            </a:xfrm>
            <a:custGeom>
              <a:avLst/>
              <a:gdLst/>
              <a:ahLst/>
              <a:cxnLst/>
              <a:rect l="l" t="t" r="r" b="b"/>
              <a:pathLst>
                <a:path w="3038475" h="47307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3038475" h="47307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3038475" h="47307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3038475" h="47307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3038475" h="47307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3038475" h="47307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3038475" h="47307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3038475" h="47307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3038475" h="47307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3038475" h="47307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3038475" h="47307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3038475" h="47307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3038475" h="47307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3038475" h="47307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3038475" h="47307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3038475" h="47307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3038475" h="47307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3038475" h="47307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3038475" h="47307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3038475" h="47307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3038475" h="47307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3038475" h="47307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3038475" h="47307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3038475" h="47307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3038475" h="47307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3038475" h="47307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3038475" h="47307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3038475" h="47307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3038475" h="47307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3038475" h="47307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3038475" h="47307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3038475" h="47307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3038475" h="47307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3038475" h="47307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3038475" h="47307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3038475" h="47307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3038475" h="47307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3038475" h="47307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3038475" h="47307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3038475" h="47307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3038475" h="47307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3038475" h="47307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3038475" h="47307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3038475" h="47307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3038475" h="47307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3038475" h="47307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3038475" h="47307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3038475" h="47307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3038475" h="473075">
                  <a:moveTo>
                    <a:pt x="2752725" y="463550"/>
                  </a:moveTo>
                  <a:lnTo>
                    <a:pt x="2743200" y="463550"/>
                  </a:lnTo>
                  <a:lnTo>
                    <a:pt x="2743200" y="473075"/>
                  </a:lnTo>
                  <a:lnTo>
                    <a:pt x="2752725" y="473075"/>
                  </a:lnTo>
                  <a:lnTo>
                    <a:pt x="2752725" y="463550"/>
                  </a:lnTo>
                  <a:close/>
                </a:path>
                <a:path w="3038475" h="47307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3038475" h="473075">
                  <a:moveTo>
                    <a:pt x="2809875" y="463550"/>
                  </a:moveTo>
                  <a:lnTo>
                    <a:pt x="2800350" y="463550"/>
                  </a:lnTo>
                  <a:lnTo>
                    <a:pt x="2800350" y="473075"/>
                  </a:lnTo>
                  <a:lnTo>
                    <a:pt x="2809875" y="473075"/>
                  </a:lnTo>
                  <a:lnTo>
                    <a:pt x="2809875" y="463550"/>
                  </a:lnTo>
                  <a:close/>
                </a:path>
                <a:path w="3038475" h="47307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3038475" h="473075">
                  <a:moveTo>
                    <a:pt x="2867025" y="463550"/>
                  </a:moveTo>
                  <a:lnTo>
                    <a:pt x="2857500" y="463550"/>
                  </a:lnTo>
                  <a:lnTo>
                    <a:pt x="2857500" y="473075"/>
                  </a:lnTo>
                  <a:lnTo>
                    <a:pt x="2867025" y="473075"/>
                  </a:lnTo>
                  <a:lnTo>
                    <a:pt x="2867025" y="463550"/>
                  </a:lnTo>
                  <a:close/>
                </a:path>
                <a:path w="3038475" h="47307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3038475" h="473075">
                  <a:moveTo>
                    <a:pt x="2924175" y="463550"/>
                  </a:moveTo>
                  <a:lnTo>
                    <a:pt x="2914650" y="463550"/>
                  </a:lnTo>
                  <a:lnTo>
                    <a:pt x="2914650" y="473075"/>
                  </a:lnTo>
                  <a:lnTo>
                    <a:pt x="2924175" y="473075"/>
                  </a:lnTo>
                  <a:lnTo>
                    <a:pt x="2924175" y="463550"/>
                  </a:lnTo>
                  <a:close/>
                </a:path>
                <a:path w="3038475" h="47307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3038475" h="473075">
                  <a:moveTo>
                    <a:pt x="2981325" y="463550"/>
                  </a:moveTo>
                  <a:lnTo>
                    <a:pt x="2971800" y="463550"/>
                  </a:lnTo>
                  <a:lnTo>
                    <a:pt x="2971800" y="473075"/>
                  </a:lnTo>
                  <a:lnTo>
                    <a:pt x="2981325" y="473075"/>
                  </a:lnTo>
                  <a:lnTo>
                    <a:pt x="2981325" y="463550"/>
                  </a:lnTo>
                  <a:close/>
                </a:path>
                <a:path w="3038475" h="47307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3038475" h="473075">
                  <a:moveTo>
                    <a:pt x="3038475" y="463550"/>
                  </a:moveTo>
                  <a:lnTo>
                    <a:pt x="3028950" y="463550"/>
                  </a:lnTo>
                  <a:lnTo>
                    <a:pt x="3028950" y="473075"/>
                  </a:lnTo>
                  <a:lnTo>
                    <a:pt x="3038475" y="473075"/>
                  </a:lnTo>
                  <a:lnTo>
                    <a:pt x="3038475" y="463550"/>
                  </a:lnTo>
                  <a:close/>
                </a:path>
                <a:path w="3038475" h="47307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214393" y="3349737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0M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52778" y="2886175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10M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52778" y="2422623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20M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52778" y="1959074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30M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52778" y="1495525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40M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 rot="19500000">
            <a:off x="7116479" y="3575886"/>
            <a:ext cx="490693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800" b="1" spc="-45" dirty="0">
                <a:solidFill>
                  <a:srgbClr val="605D5C"/>
                </a:solidFill>
                <a:latin typeface="Arial"/>
                <a:cs typeface="Arial"/>
              </a:rPr>
              <a:t>Cosmetics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 rot="19500000">
            <a:off x="7163993" y="3643951"/>
            <a:ext cx="724707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800" b="1" dirty="0">
                <a:solidFill>
                  <a:srgbClr val="605D5C"/>
                </a:solidFill>
                <a:latin typeface="Arial"/>
                <a:cs typeface="Arial"/>
              </a:rPr>
              <a:t>Office</a:t>
            </a:r>
            <a:r>
              <a:rPr sz="800" b="1" spc="-2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605D5C"/>
                </a:solidFill>
                <a:latin typeface="Arial"/>
                <a:cs typeface="Arial"/>
              </a:rPr>
              <a:t>Supplies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 rot="19500000">
            <a:off x="7607154" y="3586222"/>
            <a:ext cx="526157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800" b="1" spc="-20" dirty="0">
                <a:solidFill>
                  <a:srgbClr val="605D5C"/>
                </a:solidFill>
                <a:latin typeface="Arial"/>
                <a:cs typeface="Arial"/>
              </a:rPr>
              <a:t>Household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 rot="19500000">
            <a:off x="7878218" y="3583218"/>
            <a:ext cx="51556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800" b="1" spc="-20" dirty="0">
                <a:solidFill>
                  <a:srgbClr val="605D5C"/>
                </a:solidFill>
                <a:latin typeface="Arial"/>
                <a:cs typeface="Arial"/>
              </a:rPr>
              <a:t>Baby</a:t>
            </a:r>
            <a:r>
              <a:rPr sz="800" b="1" spc="-30" dirty="0">
                <a:solidFill>
                  <a:srgbClr val="605D5C"/>
                </a:solidFill>
                <a:latin typeface="Arial"/>
                <a:cs typeface="Arial"/>
              </a:rPr>
              <a:t> Food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 rot="19500000">
            <a:off x="8274660" y="3540025"/>
            <a:ext cx="36921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800" b="1" spc="-35" dirty="0">
                <a:solidFill>
                  <a:srgbClr val="605D5C"/>
                </a:solidFill>
                <a:latin typeface="Arial"/>
                <a:cs typeface="Arial"/>
              </a:rPr>
              <a:t>Clothes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 rot="19500000">
            <a:off x="8587544" y="3523396"/>
            <a:ext cx="314067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800" b="1" spc="-35" dirty="0">
                <a:solidFill>
                  <a:srgbClr val="605D5C"/>
                </a:solidFill>
                <a:latin typeface="Arial"/>
                <a:cs typeface="Arial"/>
              </a:rPr>
              <a:t>Cereal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 rot="19500000">
            <a:off x="8893335" y="3508933"/>
            <a:ext cx="266506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800" b="1" spc="-20" dirty="0">
                <a:solidFill>
                  <a:srgbClr val="605D5C"/>
                </a:solidFill>
                <a:latin typeface="Arial"/>
                <a:cs typeface="Arial"/>
              </a:rPr>
              <a:t>Meat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 rot="19500000">
            <a:off x="8795630" y="3624148"/>
            <a:ext cx="656247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800" b="1" spc="-30" dirty="0">
                <a:solidFill>
                  <a:srgbClr val="605D5C"/>
                </a:solidFill>
                <a:latin typeface="Arial"/>
                <a:cs typeface="Arial"/>
              </a:rPr>
              <a:t>Personal</a:t>
            </a:r>
            <a:r>
              <a:rPr sz="800" b="1" spc="2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605D5C"/>
                </a:solidFill>
                <a:latin typeface="Arial"/>
                <a:cs typeface="Arial"/>
              </a:rPr>
              <a:t>Care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 rot="19500000">
            <a:off x="9173010" y="3587318"/>
            <a:ext cx="529273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800" b="1" spc="-30" dirty="0">
                <a:solidFill>
                  <a:srgbClr val="605D5C"/>
                </a:solidFill>
                <a:latin typeface="Arial"/>
                <a:cs typeface="Arial"/>
              </a:rPr>
              <a:t>Vegetables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 rot="19500000">
            <a:off x="9464280" y="3577808"/>
            <a:ext cx="49752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800" b="1" spc="-40" dirty="0">
                <a:solidFill>
                  <a:srgbClr val="605D5C"/>
                </a:solidFill>
                <a:latin typeface="Arial"/>
                <a:cs typeface="Arial"/>
              </a:rPr>
              <a:t>Beverages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 rot="19500000">
            <a:off x="9871754" y="3531013"/>
            <a:ext cx="338807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800" b="1" spc="-55" dirty="0">
                <a:solidFill>
                  <a:srgbClr val="605D5C"/>
                </a:solidFill>
                <a:latin typeface="Arial"/>
                <a:cs typeface="Arial"/>
              </a:rPr>
              <a:t>Snacks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 rot="19500000">
            <a:off x="10182012" y="3515168"/>
            <a:ext cx="28658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800" b="1" spc="-35" dirty="0">
                <a:solidFill>
                  <a:srgbClr val="605D5C"/>
                </a:solidFill>
                <a:latin typeface="Arial"/>
                <a:cs typeface="Arial"/>
              </a:rPr>
              <a:t>Fruits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10047" y="1724399"/>
            <a:ext cx="10406011" cy="4841240"/>
            <a:chOff x="910047" y="1724399"/>
            <a:chExt cx="9572625" cy="4841240"/>
          </a:xfrm>
        </p:grpSpPr>
        <p:sp>
          <p:nvSpPr>
            <p:cNvPr id="49" name="object 49"/>
            <p:cNvSpPr/>
            <p:nvPr/>
          </p:nvSpPr>
          <p:spPr>
            <a:xfrm>
              <a:off x="7591263" y="1738686"/>
              <a:ext cx="2877185" cy="1696720"/>
            </a:xfrm>
            <a:custGeom>
              <a:avLst/>
              <a:gdLst/>
              <a:ahLst/>
              <a:cxnLst/>
              <a:rect l="l" t="t" r="r" b="b"/>
              <a:pathLst>
                <a:path w="2877184" h="1696720">
                  <a:moveTo>
                    <a:pt x="2876872" y="1696666"/>
                  </a:moveTo>
                  <a:lnTo>
                    <a:pt x="0" y="1696666"/>
                  </a:lnTo>
                  <a:lnTo>
                    <a:pt x="0" y="0"/>
                  </a:lnTo>
                  <a:lnTo>
                    <a:pt x="261533" y="278877"/>
                  </a:lnTo>
                  <a:lnTo>
                    <a:pt x="523067" y="311125"/>
                  </a:lnTo>
                  <a:lnTo>
                    <a:pt x="784600" y="1216873"/>
                  </a:lnTo>
                  <a:lnTo>
                    <a:pt x="1046139" y="1335687"/>
                  </a:lnTo>
                  <a:lnTo>
                    <a:pt x="1307667" y="1449921"/>
                  </a:lnTo>
                  <a:lnTo>
                    <a:pt x="1569204" y="1487897"/>
                  </a:lnTo>
                  <a:lnTo>
                    <a:pt x="1830732" y="1512128"/>
                  </a:lnTo>
                  <a:lnTo>
                    <a:pt x="2092270" y="1553467"/>
                  </a:lnTo>
                  <a:lnTo>
                    <a:pt x="2353807" y="1571926"/>
                  </a:lnTo>
                  <a:lnTo>
                    <a:pt x="2615335" y="1600206"/>
                  </a:lnTo>
                  <a:lnTo>
                    <a:pt x="2876872" y="1675035"/>
                  </a:lnTo>
                  <a:lnTo>
                    <a:pt x="2876872" y="1696666"/>
                  </a:lnTo>
                  <a:close/>
                </a:path>
              </a:pathLst>
            </a:custGeom>
            <a:solidFill>
              <a:srgbClr val="118C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91263" y="1738686"/>
              <a:ext cx="2877185" cy="1675130"/>
            </a:xfrm>
            <a:custGeom>
              <a:avLst/>
              <a:gdLst/>
              <a:ahLst/>
              <a:cxnLst/>
              <a:rect l="l" t="t" r="r" b="b"/>
              <a:pathLst>
                <a:path w="2877184" h="1675129">
                  <a:moveTo>
                    <a:pt x="0" y="0"/>
                  </a:moveTo>
                  <a:lnTo>
                    <a:pt x="261533" y="278877"/>
                  </a:lnTo>
                  <a:lnTo>
                    <a:pt x="523067" y="311125"/>
                  </a:lnTo>
                  <a:lnTo>
                    <a:pt x="784600" y="1216873"/>
                  </a:lnTo>
                  <a:lnTo>
                    <a:pt x="1046139" y="1335687"/>
                  </a:lnTo>
                  <a:lnTo>
                    <a:pt x="1307667" y="1449921"/>
                  </a:lnTo>
                  <a:lnTo>
                    <a:pt x="1569204" y="1487897"/>
                  </a:lnTo>
                  <a:lnTo>
                    <a:pt x="1830732" y="1512128"/>
                  </a:lnTo>
                  <a:lnTo>
                    <a:pt x="2092270" y="1553467"/>
                  </a:lnTo>
                  <a:lnTo>
                    <a:pt x="2353807" y="1571926"/>
                  </a:lnTo>
                  <a:lnTo>
                    <a:pt x="2615335" y="1600206"/>
                  </a:lnTo>
                  <a:lnTo>
                    <a:pt x="2876872" y="1675035"/>
                  </a:lnTo>
                </a:path>
              </a:pathLst>
            </a:custGeom>
            <a:ln w="28575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0009" y="4078880"/>
              <a:ext cx="2585922" cy="17785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804989" y="4775591"/>
              <a:ext cx="895350" cy="1111250"/>
            </a:xfrm>
            <a:custGeom>
              <a:avLst/>
              <a:gdLst/>
              <a:ahLst/>
              <a:cxnLst/>
              <a:rect l="l" t="t" r="r" b="b"/>
              <a:pathLst>
                <a:path w="895350" h="1111250">
                  <a:moveTo>
                    <a:pt x="868448" y="1111223"/>
                  </a:moveTo>
                  <a:lnTo>
                    <a:pt x="0" y="894969"/>
                  </a:lnTo>
                  <a:lnTo>
                    <a:pt x="0" y="0"/>
                  </a:lnTo>
                  <a:lnTo>
                    <a:pt x="25375" y="359"/>
                  </a:lnTo>
                  <a:lnTo>
                    <a:pt x="76043" y="3236"/>
                  </a:lnTo>
                  <a:lnTo>
                    <a:pt x="126468" y="8980"/>
                  </a:lnTo>
                  <a:lnTo>
                    <a:pt x="176485" y="17573"/>
                  </a:lnTo>
                  <a:lnTo>
                    <a:pt x="225935" y="28988"/>
                  </a:lnTo>
                  <a:lnTo>
                    <a:pt x="274659" y="43187"/>
                  </a:lnTo>
                  <a:lnTo>
                    <a:pt x="322499" y="60126"/>
                  </a:lnTo>
                  <a:lnTo>
                    <a:pt x="369303" y="79748"/>
                  </a:lnTo>
                  <a:lnTo>
                    <a:pt x="414919" y="101992"/>
                  </a:lnTo>
                  <a:lnTo>
                    <a:pt x="459200" y="126786"/>
                  </a:lnTo>
                  <a:lnTo>
                    <a:pt x="502005" y="154050"/>
                  </a:lnTo>
                  <a:lnTo>
                    <a:pt x="543196" y="183697"/>
                  </a:lnTo>
                  <a:lnTo>
                    <a:pt x="582640" y="215631"/>
                  </a:lnTo>
                  <a:lnTo>
                    <a:pt x="620210" y="249750"/>
                  </a:lnTo>
                  <a:lnTo>
                    <a:pt x="655786" y="285943"/>
                  </a:lnTo>
                  <a:lnTo>
                    <a:pt x="689254" y="324094"/>
                  </a:lnTo>
                  <a:lnTo>
                    <a:pt x="720505" y="364081"/>
                  </a:lnTo>
                  <a:lnTo>
                    <a:pt x="749439" y="405775"/>
                  </a:lnTo>
                  <a:lnTo>
                    <a:pt x="775963" y="449043"/>
                  </a:lnTo>
                  <a:lnTo>
                    <a:pt x="799992" y="493744"/>
                  </a:lnTo>
                  <a:lnTo>
                    <a:pt x="821449" y="539736"/>
                  </a:lnTo>
                  <a:lnTo>
                    <a:pt x="840263" y="586869"/>
                  </a:lnTo>
                  <a:lnTo>
                    <a:pt x="856377" y="634994"/>
                  </a:lnTo>
                  <a:lnTo>
                    <a:pt x="869736" y="683954"/>
                  </a:lnTo>
                  <a:lnTo>
                    <a:pt x="880299" y="733593"/>
                  </a:lnTo>
                  <a:lnTo>
                    <a:pt x="888031" y="783751"/>
                  </a:lnTo>
                  <a:lnTo>
                    <a:pt x="892907" y="834267"/>
                  </a:lnTo>
                  <a:lnTo>
                    <a:pt x="894912" y="884977"/>
                  </a:lnTo>
                  <a:lnTo>
                    <a:pt x="894836" y="910355"/>
                  </a:lnTo>
                  <a:lnTo>
                    <a:pt x="892525" y="961053"/>
                  </a:lnTo>
                  <a:lnTo>
                    <a:pt x="887345" y="1011538"/>
                  </a:lnTo>
                  <a:lnTo>
                    <a:pt x="879310" y="1061648"/>
                  </a:lnTo>
                  <a:lnTo>
                    <a:pt x="868448" y="1111223"/>
                  </a:lnTo>
                  <a:close/>
                </a:path>
              </a:pathLst>
            </a:custGeom>
            <a:solidFill>
              <a:srgbClr val="D9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27401" y="5670560"/>
              <a:ext cx="1046480" cy="895350"/>
            </a:xfrm>
            <a:custGeom>
              <a:avLst/>
              <a:gdLst/>
              <a:ahLst/>
              <a:cxnLst/>
              <a:rect l="l" t="t" r="r" b="b"/>
              <a:pathLst>
                <a:path w="1046480" h="895350">
                  <a:moveTo>
                    <a:pt x="190937" y="894869"/>
                  </a:moveTo>
                  <a:lnTo>
                    <a:pt x="148238" y="894487"/>
                  </a:lnTo>
                  <a:lnTo>
                    <a:pt x="105629" y="892071"/>
                  </a:lnTo>
                  <a:lnTo>
                    <a:pt x="63161" y="887623"/>
                  </a:lnTo>
                  <a:lnTo>
                    <a:pt x="20976" y="881159"/>
                  </a:lnTo>
                  <a:lnTo>
                    <a:pt x="0" y="877172"/>
                  </a:lnTo>
                  <a:lnTo>
                    <a:pt x="177587" y="0"/>
                  </a:lnTo>
                  <a:lnTo>
                    <a:pt x="1046036" y="216254"/>
                  </a:lnTo>
                  <a:lnTo>
                    <a:pt x="1040630" y="236910"/>
                  </a:lnTo>
                  <a:lnTo>
                    <a:pt x="1028355" y="277783"/>
                  </a:lnTo>
                  <a:lnTo>
                    <a:pt x="1014137" y="318048"/>
                  </a:lnTo>
                  <a:lnTo>
                    <a:pt x="998024" y="357565"/>
                  </a:lnTo>
                  <a:lnTo>
                    <a:pt x="980035" y="396292"/>
                  </a:lnTo>
                  <a:lnTo>
                    <a:pt x="960230" y="434096"/>
                  </a:lnTo>
                  <a:lnTo>
                    <a:pt x="938634" y="470932"/>
                  </a:lnTo>
                  <a:lnTo>
                    <a:pt x="915319" y="506678"/>
                  </a:lnTo>
                  <a:lnTo>
                    <a:pt x="890311" y="541290"/>
                  </a:lnTo>
                  <a:lnTo>
                    <a:pt x="863696" y="574651"/>
                  </a:lnTo>
                  <a:lnTo>
                    <a:pt x="835505" y="606723"/>
                  </a:lnTo>
                  <a:lnTo>
                    <a:pt x="805834" y="637397"/>
                  </a:lnTo>
                  <a:lnTo>
                    <a:pt x="774716" y="666638"/>
                  </a:lnTo>
                  <a:lnTo>
                    <a:pt x="742257" y="694346"/>
                  </a:lnTo>
                  <a:lnTo>
                    <a:pt x="708495" y="720490"/>
                  </a:lnTo>
                  <a:lnTo>
                    <a:pt x="673545" y="744980"/>
                  </a:lnTo>
                  <a:lnTo>
                    <a:pt x="637445" y="767789"/>
                  </a:lnTo>
                  <a:lnTo>
                    <a:pt x="600321" y="788838"/>
                  </a:lnTo>
                  <a:lnTo>
                    <a:pt x="562213" y="808104"/>
                  </a:lnTo>
                  <a:lnTo>
                    <a:pt x="523253" y="825521"/>
                  </a:lnTo>
                  <a:lnTo>
                    <a:pt x="483483" y="841069"/>
                  </a:lnTo>
                  <a:lnTo>
                    <a:pt x="443040" y="854695"/>
                  </a:lnTo>
                  <a:lnTo>
                    <a:pt x="401970" y="866384"/>
                  </a:lnTo>
                  <a:lnTo>
                    <a:pt x="360413" y="876096"/>
                  </a:lnTo>
                  <a:lnTo>
                    <a:pt x="318416" y="883819"/>
                  </a:lnTo>
                  <a:lnTo>
                    <a:pt x="276123" y="889527"/>
                  </a:lnTo>
                  <a:lnTo>
                    <a:pt x="233582" y="893215"/>
                  </a:lnTo>
                  <a:lnTo>
                    <a:pt x="190937" y="894869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78761" y="5670560"/>
              <a:ext cx="826769" cy="877569"/>
            </a:xfrm>
            <a:custGeom>
              <a:avLst/>
              <a:gdLst/>
              <a:ahLst/>
              <a:cxnLst/>
              <a:rect l="l" t="t" r="r" b="b"/>
              <a:pathLst>
                <a:path w="826769" h="877570">
                  <a:moveTo>
                    <a:pt x="648639" y="877172"/>
                  </a:moveTo>
                  <a:lnTo>
                    <a:pt x="595465" y="864708"/>
                  </a:lnTo>
                  <a:lnTo>
                    <a:pt x="543151" y="849021"/>
                  </a:lnTo>
                  <a:lnTo>
                    <a:pt x="491891" y="830175"/>
                  </a:lnTo>
                  <a:lnTo>
                    <a:pt x="441876" y="808235"/>
                  </a:lnTo>
                  <a:lnTo>
                    <a:pt x="393291" y="783287"/>
                  </a:lnTo>
                  <a:lnTo>
                    <a:pt x="346321" y="755420"/>
                  </a:lnTo>
                  <a:lnTo>
                    <a:pt x="301135" y="724741"/>
                  </a:lnTo>
                  <a:lnTo>
                    <a:pt x="257907" y="691362"/>
                  </a:lnTo>
                  <a:lnTo>
                    <a:pt x="216794" y="655410"/>
                  </a:lnTo>
                  <a:lnTo>
                    <a:pt x="177952" y="617016"/>
                  </a:lnTo>
                  <a:lnTo>
                    <a:pt x="141522" y="576326"/>
                  </a:lnTo>
                  <a:lnTo>
                    <a:pt x="107644" y="533487"/>
                  </a:lnTo>
                  <a:lnTo>
                    <a:pt x="76440" y="488664"/>
                  </a:lnTo>
                  <a:lnTo>
                    <a:pt x="48031" y="442019"/>
                  </a:lnTo>
                  <a:lnTo>
                    <a:pt x="22517" y="393729"/>
                  </a:lnTo>
                  <a:lnTo>
                    <a:pt x="0" y="343972"/>
                  </a:lnTo>
                  <a:lnTo>
                    <a:pt x="826227" y="0"/>
                  </a:lnTo>
                  <a:lnTo>
                    <a:pt x="648639" y="877172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0047" y="5448910"/>
              <a:ext cx="895350" cy="565785"/>
            </a:xfrm>
            <a:custGeom>
              <a:avLst/>
              <a:gdLst/>
              <a:ahLst/>
              <a:cxnLst/>
              <a:rect l="l" t="t" r="r" b="b"/>
              <a:pathLst>
                <a:path w="895350" h="565785">
                  <a:moveTo>
                    <a:pt x="68714" y="565622"/>
                  </a:moveTo>
                  <a:lnTo>
                    <a:pt x="43698" y="497989"/>
                  </a:lnTo>
                  <a:lnTo>
                    <a:pt x="24219" y="428560"/>
                  </a:lnTo>
                  <a:lnTo>
                    <a:pt x="10382" y="357789"/>
                  </a:lnTo>
                  <a:lnTo>
                    <a:pt x="2298" y="286133"/>
                  </a:lnTo>
                  <a:lnTo>
                    <a:pt x="0" y="214059"/>
                  </a:lnTo>
                  <a:lnTo>
                    <a:pt x="1032" y="178040"/>
                  </a:lnTo>
                  <a:lnTo>
                    <a:pt x="7452" y="106157"/>
                  </a:lnTo>
                  <a:lnTo>
                    <a:pt x="19619" y="35140"/>
                  </a:lnTo>
                  <a:lnTo>
                    <a:pt x="27853" y="0"/>
                  </a:lnTo>
                  <a:lnTo>
                    <a:pt x="894941" y="221649"/>
                  </a:lnTo>
                  <a:lnTo>
                    <a:pt x="68714" y="565622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37901" y="4973349"/>
              <a:ext cx="867410" cy="697230"/>
            </a:xfrm>
            <a:custGeom>
              <a:avLst/>
              <a:gdLst/>
              <a:ahLst/>
              <a:cxnLst/>
              <a:rect l="l" t="t" r="r" b="b"/>
              <a:pathLst>
                <a:path w="867410" h="697229">
                  <a:moveTo>
                    <a:pt x="867087" y="697210"/>
                  </a:moveTo>
                  <a:lnTo>
                    <a:pt x="0" y="475561"/>
                  </a:lnTo>
                  <a:lnTo>
                    <a:pt x="9608" y="440882"/>
                  </a:lnTo>
                  <a:lnTo>
                    <a:pt x="20585" y="406673"/>
                  </a:lnTo>
                  <a:lnTo>
                    <a:pt x="46642" y="339663"/>
                  </a:lnTo>
                  <a:lnTo>
                    <a:pt x="77987" y="274957"/>
                  </a:lnTo>
                  <a:lnTo>
                    <a:pt x="114432" y="212980"/>
                  </a:lnTo>
                  <a:lnTo>
                    <a:pt x="155726" y="154124"/>
                  </a:lnTo>
                  <a:lnTo>
                    <a:pt x="201619" y="98778"/>
                  </a:lnTo>
                  <a:lnTo>
                    <a:pt x="251800" y="47288"/>
                  </a:lnTo>
                  <a:lnTo>
                    <a:pt x="305958" y="0"/>
                  </a:lnTo>
                  <a:lnTo>
                    <a:pt x="867087" y="697210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43859" y="4805250"/>
              <a:ext cx="561340" cy="865505"/>
            </a:xfrm>
            <a:custGeom>
              <a:avLst/>
              <a:gdLst/>
              <a:ahLst/>
              <a:cxnLst/>
              <a:rect l="l" t="t" r="r" b="b"/>
              <a:pathLst>
                <a:path w="561339" h="865504">
                  <a:moveTo>
                    <a:pt x="561129" y="865310"/>
                  </a:moveTo>
                  <a:lnTo>
                    <a:pt x="0" y="168099"/>
                  </a:lnTo>
                  <a:lnTo>
                    <a:pt x="37363" y="139601"/>
                  </a:lnTo>
                  <a:lnTo>
                    <a:pt x="76064" y="113176"/>
                  </a:lnTo>
                  <a:lnTo>
                    <a:pt x="116100" y="88823"/>
                  </a:lnTo>
                  <a:lnTo>
                    <a:pt x="157473" y="66541"/>
                  </a:lnTo>
                  <a:lnTo>
                    <a:pt x="199951" y="46449"/>
                  </a:lnTo>
                  <a:lnTo>
                    <a:pt x="243305" y="28661"/>
                  </a:lnTo>
                  <a:lnTo>
                    <a:pt x="287534" y="13178"/>
                  </a:lnTo>
                  <a:lnTo>
                    <a:pt x="332639" y="0"/>
                  </a:lnTo>
                  <a:lnTo>
                    <a:pt x="561129" y="865310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76499" y="4775591"/>
              <a:ext cx="228600" cy="895350"/>
            </a:xfrm>
            <a:custGeom>
              <a:avLst/>
              <a:gdLst/>
              <a:ahLst/>
              <a:cxnLst/>
              <a:rect l="l" t="t" r="r" b="b"/>
              <a:pathLst>
                <a:path w="228600" h="895350">
                  <a:moveTo>
                    <a:pt x="228489" y="894969"/>
                  </a:moveTo>
                  <a:lnTo>
                    <a:pt x="0" y="29658"/>
                  </a:lnTo>
                  <a:lnTo>
                    <a:pt x="45081" y="18981"/>
                  </a:lnTo>
                  <a:lnTo>
                    <a:pt x="90471" y="10677"/>
                  </a:lnTo>
                  <a:lnTo>
                    <a:pt x="136169" y="4745"/>
                  </a:lnTo>
                  <a:lnTo>
                    <a:pt x="182175" y="1186"/>
                  </a:lnTo>
                  <a:lnTo>
                    <a:pt x="228489" y="0"/>
                  </a:lnTo>
                  <a:lnTo>
                    <a:pt x="228489" y="894969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126794" y="6581419"/>
            <a:ext cx="803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33.37M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(24.3%)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85990" y="4594763"/>
            <a:ext cx="459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39.67M </a:t>
            </a:r>
            <a:r>
              <a:rPr sz="900" spc="-40" dirty="0">
                <a:solidFill>
                  <a:srgbClr val="605D5C"/>
                </a:solidFill>
                <a:latin typeface="Arial"/>
                <a:cs typeface="Arial"/>
              </a:rPr>
              <a:t>(28.88%)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73659" y="6408994"/>
            <a:ext cx="459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690">
              <a:lnSpc>
                <a:spcPct val="111100"/>
              </a:lnSpc>
              <a:spcBef>
                <a:spcPts val="100"/>
              </a:spcBef>
            </a:pPr>
            <a:r>
              <a:rPr sz="900" spc="-15" dirty="0">
                <a:solidFill>
                  <a:srgbClr val="605D5C"/>
                </a:solidFill>
                <a:latin typeface="Arial"/>
                <a:cs typeface="Arial"/>
              </a:rPr>
              <a:t>21.35M </a:t>
            </a:r>
            <a:r>
              <a:rPr sz="900" spc="-40" dirty="0">
                <a:solidFill>
                  <a:srgbClr val="605D5C"/>
                </a:solidFill>
                <a:latin typeface="Arial"/>
                <a:cs typeface="Arial"/>
              </a:rPr>
              <a:t>(15.54%)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59544" y="5732521"/>
            <a:ext cx="326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">
              <a:lnSpc>
                <a:spcPct val="111100"/>
              </a:lnSpc>
              <a:spcBef>
                <a:spcPts val="100"/>
              </a:spcBef>
            </a:pPr>
            <a:r>
              <a:rPr sz="900" spc="-75" dirty="0">
                <a:solidFill>
                  <a:srgbClr val="605D5C"/>
                </a:solidFill>
                <a:latin typeface="Arial"/>
                <a:cs typeface="Arial"/>
              </a:rPr>
              <a:t>14.0…</a:t>
            </a:r>
            <a:r>
              <a:rPr sz="900" spc="50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70" dirty="0">
                <a:solidFill>
                  <a:srgbClr val="605D5C"/>
                </a:solidFill>
                <a:latin typeface="Arial"/>
                <a:cs typeface="Arial"/>
              </a:rPr>
              <a:t>(10.…)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57401" y="4595342"/>
            <a:ext cx="850900" cy="5619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530"/>
              </a:spcBef>
            </a:pP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9.17M</a:t>
            </a:r>
            <a:r>
              <a:rPr sz="900" spc="-6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(6.68%)</a:t>
            </a:r>
            <a:endParaRPr sz="900">
              <a:latin typeface="Arial"/>
              <a:cs typeface="Arial"/>
            </a:endParaRPr>
          </a:p>
          <a:p>
            <a:pPr marL="12700" marR="396240" indent="59690">
              <a:lnSpc>
                <a:spcPct val="111100"/>
              </a:lnSpc>
              <a:spcBef>
                <a:spcPts val="310"/>
              </a:spcBef>
            </a:pPr>
            <a:r>
              <a:rPr sz="900" spc="-15" dirty="0">
                <a:solidFill>
                  <a:srgbClr val="605D5C"/>
                </a:solidFill>
                <a:latin typeface="Arial"/>
                <a:cs typeface="Arial"/>
              </a:rPr>
              <a:t>14.05M </a:t>
            </a:r>
            <a:r>
              <a:rPr sz="900" spc="-40" dirty="0">
                <a:solidFill>
                  <a:srgbClr val="605D5C"/>
                </a:solidFill>
                <a:latin typeface="Arial"/>
                <a:cs typeface="Arial"/>
              </a:rPr>
              <a:t>(10.23%)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06365" y="4724572"/>
            <a:ext cx="2637790" cy="1941195"/>
            <a:chOff x="706365" y="4724572"/>
            <a:chExt cx="2637790" cy="1941195"/>
          </a:xfrm>
        </p:grpSpPr>
        <p:sp>
          <p:nvSpPr>
            <p:cNvPr id="65" name="object 65"/>
            <p:cNvSpPr/>
            <p:nvPr/>
          </p:nvSpPr>
          <p:spPr>
            <a:xfrm>
              <a:off x="2207064" y="4765577"/>
              <a:ext cx="153670" cy="80645"/>
            </a:xfrm>
            <a:custGeom>
              <a:avLst/>
              <a:gdLst/>
              <a:ahLst/>
              <a:cxnLst/>
              <a:rect l="l" t="t" r="r" b="b"/>
              <a:pathLst>
                <a:path w="153669" h="80645">
                  <a:moveTo>
                    <a:pt x="0" y="80441"/>
                  </a:moveTo>
                  <a:lnTo>
                    <a:pt x="39226" y="0"/>
                  </a:lnTo>
                  <a:lnTo>
                    <a:pt x="153526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970907" y="6572763"/>
              <a:ext cx="130810" cy="88265"/>
            </a:xfrm>
            <a:custGeom>
              <a:avLst/>
              <a:gdLst/>
              <a:ahLst/>
              <a:cxnLst/>
              <a:rect l="l" t="t" r="r" b="b"/>
              <a:pathLst>
                <a:path w="130810" h="88265">
                  <a:moveTo>
                    <a:pt x="0" y="0"/>
                  </a:moveTo>
                  <a:lnTo>
                    <a:pt x="16187" y="88025"/>
                  </a:lnTo>
                  <a:lnTo>
                    <a:pt x="130487" y="88025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58294" y="6498991"/>
              <a:ext cx="153035" cy="81280"/>
            </a:xfrm>
            <a:custGeom>
              <a:avLst/>
              <a:gdLst/>
              <a:ahLst/>
              <a:cxnLst/>
              <a:rect l="l" t="t" r="r" b="b"/>
              <a:pathLst>
                <a:path w="153034" h="81279">
                  <a:moveTo>
                    <a:pt x="152734" y="0"/>
                  </a:moveTo>
                  <a:lnTo>
                    <a:pt x="114300" y="80823"/>
                  </a:lnTo>
                  <a:lnTo>
                    <a:pt x="0" y="80823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11128" y="5882632"/>
              <a:ext cx="201930" cy="20955"/>
            </a:xfrm>
            <a:custGeom>
              <a:avLst/>
              <a:gdLst/>
              <a:ahLst/>
              <a:cxnLst/>
              <a:rect l="l" t="t" r="r" b="b"/>
              <a:pathLst>
                <a:path w="201930" h="20954">
                  <a:moveTo>
                    <a:pt x="201369" y="0"/>
                  </a:moveTo>
                  <a:lnTo>
                    <a:pt x="114300" y="20691"/>
                  </a:lnTo>
                  <a:lnTo>
                    <a:pt x="0" y="20691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42037" y="4997314"/>
              <a:ext cx="180975" cy="60325"/>
            </a:xfrm>
            <a:custGeom>
              <a:avLst/>
              <a:gdLst/>
              <a:ahLst/>
              <a:cxnLst/>
              <a:rect l="l" t="t" r="r" b="b"/>
              <a:pathLst>
                <a:path w="180975" h="60325">
                  <a:moveTo>
                    <a:pt x="180847" y="59843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333142" y="4729335"/>
              <a:ext cx="146685" cy="83820"/>
            </a:xfrm>
            <a:custGeom>
              <a:avLst/>
              <a:gdLst/>
              <a:ahLst/>
              <a:cxnLst/>
              <a:rect l="l" t="t" r="r" b="b"/>
              <a:pathLst>
                <a:path w="146684" h="83820">
                  <a:moveTo>
                    <a:pt x="146082" y="83663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8665" y="4992761"/>
              <a:ext cx="95250" cy="9525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8665" y="5230870"/>
              <a:ext cx="95250" cy="9525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8665" y="5469011"/>
              <a:ext cx="95250" cy="9525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48665" y="5707121"/>
              <a:ext cx="95250" cy="9525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48665" y="5954771"/>
              <a:ext cx="95250" cy="9525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48665" y="6192911"/>
              <a:ext cx="95250" cy="9525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48665" y="6431021"/>
              <a:ext cx="95250" cy="95250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3225800" y="4698993"/>
            <a:ext cx="1168400" cy="18732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00" b="1" spc="-10" dirty="0">
                <a:solidFill>
                  <a:srgbClr val="605D5C"/>
                </a:solidFill>
                <a:latin typeface="Arial"/>
                <a:cs typeface="Arial"/>
              </a:rPr>
              <a:t>region</a:t>
            </a:r>
            <a:endParaRPr sz="10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375"/>
              </a:spcBef>
            </a:pPr>
            <a:r>
              <a:rPr sz="1000" spc="-10" dirty="0">
                <a:solidFill>
                  <a:srgbClr val="605D5C"/>
                </a:solidFill>
                <a:latin typeface="Arial"/>
                <a:cs typeface="Arial"/>
              </a:rPr>
              <a:t>Sub-</a:t>
            </a:r>
            <a:r>
              <a:rPr sz="1000" spc="-30" dirty="0">
                <a:solidFill>
                  <a:srgbClr val="605D5C"/>
                </a:solidFill>
                <a:latin typeface="Arial"/>
                <a:cs typeface="Arial"/>
              </a:rPr>
              <a:t>Saharan</a:t>
            </a:r>
            <a:r>
              <a:rPr sz="1000" spc="-2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605D5C"/>
                </a:solidFill>
                <a:latin typeface="Arial"/>
                <a:cs typeface="Arial"/>
              </a:rPr>
              <a:t>Afr…</a:t>
            </a:r>
            <a:endParaRPr sz="1000">
              <a:latin typeface="Arial"/>
              <a:cs typeface="Arial"/>
            </a:endParaRPr>
          </a:p>
          <a:p>
            <a:pPr marL="137160" marR="626745">
              <a:lnSpc>
                <a:spcPct val="156300"/>
              </a:lnSpc>
            </a:pPr>
            <a:r>
              <a:rPr sz="1000" spc="-25" dirty="0">
                <a:solidFill>
                  <a:srgbClr val="605D5C"/>
                </a:solidFill>
                <a:latin typeface="Arial"/>
                <a:cs typeface="Arial"/>
              </a:rPr>
              <a:t>Europe </a:t>
            </a:r>
            <a:r>
              <a:rPr sz="1000" spc="-20" dirty="0">
                <a:solidFill>
                  <a:srgbClr val="605D5C"/>
                </a:solidFill>
                <a:latin typeface="Arial"/>
                <a:cs typeface="Arial"/>
              </a:rPr>
              <a:t>Asia</a:t>
            </a:r>
            <a:endParaRPr sz="1000">
              <a:latin typeface="Arial"/>
              <a:cs typeface="Arial"/>
            </a:endParaRPr>
          </a:p>
          <a:p>
            <a:pPr marL="137160" marR="5080" algn="just">
              <a:lnSpc>
                <a:spcPct val="158300"/>
              </a:lnSpc>
              <a:spcBef>
                <a:spcPts val="50"/>
              </a:spcBef>
            </a:pPr>
            <a:r>
              <a:rPr sz="1000" spc="-10" dirty="0">
                <a:solidFill>
                  <a:srgbClr val="605D5C"/>
                </a:solidFill>
                <a:latin typeface="Arial"/>
                <a:cs typeface="Arial"/>
              </a:rPr>
              <a:t>Australia</a:t>
            </a:r>
            <a:r>
              <a:rPr sz="1000" spc="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605D5C"/>
                </a:solidFill>
                <a:latin typeface="Arial"/>
                <a:cs typeface="Arial"/>
              </a:rPr>
              <a:t>and</a:t>
            </a:r>
            <a:r>
              <a:rPr sz="1000" spc="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000" spc="-105" dirty="0">
                <a:solidFill>
                  <a:srgbClr val="605D5C"/>
                </a:solidFill>
                <a:latin typeface="Arial"/>
                <a:cs typeface="Arial"/>
              </a:rPr>
              <a:t>Oc…</a:t>
            </a:r>
            <a:r>
              <a:rPr sz="1000" dirty="0">
                <a:solidFill>
                  <a:srgbClr val="605D5C"/>
                </a:solidFill>
                <a:latin typeface="Arial"/>
                <a:cs typeface="Arial"/>
              </a:rPr>
              <a:t> Middle</a:t>
            </a:r>
            <a:r>
              <a:rPr sz="1000" spc="6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605D5C"/>
                </a:solidFill>
                <a:latin typeface="Arial"/>
                <a:cs typeface="Arial"/>
              </a:rPr>
              <a:t>East</a:t>
            </a:r>
            <a:r>
              <a:rPr sz="1000" spc="6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605D5C"/>
                </a:solidFill>
                <a:latin typeface="Arial"/>
                <a:cs typeface="Arial"/>
              </a:rPr>
              <a:t>and… </a:t>
            </a:r>
            <a:r>
              <a:rPr sz="1000" spc="-10" dirty="0">
                <a:solidFill>
                  <a:srgbClr val="605D5C"/>
                </a:solidFill>
                <a:latin typeface="Arial"/>
                <a:cs typeface="Arial"/>
              </a:rPr>
              <a:t>Central</a:t>
            </a:r>
            <a:r>
              <a:rPr sz="1000" spc="-2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Arial"/>
                <a:cs typeface="Arial"/>
              </a:rPr>
              <a:t>America</a:t>
            </a:r>
            <a:r>
              <a:rPr sz="1000" spc="-2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000" spc="-320" dirty="0">
                <a:solidFill>
                  <a:srgbClr val="605D5C"/>
                </a:solidFill>
                <a:latin typeface="Arial"/>
                <a:cs typeface="Arial"/>
              </a:rPr>
              <a:t>…</a:t>
            </a:r>
            <a:r>
              <a:rPr sz="1000" dirty="0">
                <a:solidFill>
                  <a:srgbClr val="605D5C"/>
                </a:solidFill>
                <a:latin typeface="Arial"/>
                <a:cs typeface="Arial"/>
              </a:rPr>
              <a:t> North</a:t>
            </a:r>
            <a:r>
              <a:rPr sz="1000" spc="13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Arial"/>
                <a:cs typeface="Arial"/>
              </a:rPr>
              <a:t>America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5591190" y="4077613"/>
            <a:ext cx="6638925" cy="2733040"/>
            <a:chOff x="5591190" y="4077613"/>
            <a:chExt cx="6638925" cy="2733040"/>
          </a:xfrm>
        </p:grpSpPr>
        <p:pic>
          <p:nvPicPr>
            <p:cNvPr id="80" name="object 8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48699" y="4077613"/>
              <a:ext cx="3664439" cy="172514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5591187" y="5994412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591187" y="4381499"/>
              <a:ext cx="6638925" cy="1623060"/>
            </a:xfrm>
            <a:custGeom>
              <a:avLst/>
              <a:gdLst/>
              <a:ahLst/>
              <a:cxnLst/>
              <a:rect l="l" t="t" r="r" b="b"/>
              <a:pathLst>
                <a:path w="6638925" h="162306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6638925" h="162306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6638925" h="162306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6638925" h="162306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6638925" h="162306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6638925" h="162306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6638925" h="162306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6638925" h="162306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6638925" h="162306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6638925" h="162306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6638925" h="1623060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6638925" h="1623060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6638925" h="1623060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6638925" h="1623060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6638925" h="162306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6638925" h="162306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6638925" h="162306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6638925" h="1623060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6638925" h="162306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6638925" h="162306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6638925" h="162306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6638925" h="162306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6638925" h="162306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6638925" h="162306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6638925" h="1623060">
                  <a:moveTo>
                    <a:pt x="4010025" y="1612912"/>
                  </a:moveTo>
                  <a:lnTo>
                    <a:pt x="4000500" y="1612912"/>
                  </a:lnTo>
                  <a:lnTo>
                    <a:pt x="4000500" y="1622437"/>
                  </a:lnTo>
                  <a:lnTo>
                    <a:pt x="4010025" y="1622437"/>
                  </a:lnTo>
                  <a:lnTo>
                    <a:pt x="4010025" y="1612912"/>
                  </a:lnTo>
                  <a:close/>
                </a:path>
                <a:path w="6638925" h="1623060">
                  <a:moveTo>
                    <a:pt x="4067175" y="1612912"/>
                  </a:moveTo>
                  <a:lnTo>
                    <a:pt x="4057650" y="1612912"/>
                  </a:lnTo>
                  <a:lnTo>
                    <a:pt x="4057650" y="1622437"/>
                  </a:lnTo>
                  <a:lnTo>
                    <a:pt x="4067175" y="1622437"/>
                  </a:lnTo>
                  <a:lnTo>
                    <a:pt x="4067175" y="1612912"/>
                  </a:lnTo>
                  <a:close/>
                </a:path>
                <a:path w="6638925" h="1623060">
                  <a:moveTo>
                    <a:pt x="4124325" y="1612912"/>
                  </a:moveTo>
                  <a:lnTo>
                    <a:pt x="4114800" y="1612912"/>
                  </a:lnTo>
                  <a:lnTo>
                    <a:pt x="4114800" y="1622437"/>
                  </a:lnTo>
                  <a:lnTo>
                    <a:pt x="4124325" y="1622437"/>
                  </a:lnTo>
                  <a:lnTo>
                    <a:pt x="4124325" y="1612912"/>
                  </a:lnTo>
                  <a:close/>
                </a:path>
                <a:path w="6638925" h="1623060">
                  <a:moveTo>
                    <a:pt x="4181475" y="1612912"/>
                  </a:moveTo>
                  <a:lnTo>
                    <a:pt x="4171950" y="1612912"/>
                  </a:lnTo>
                  <a:lnTo>
                    <a:pt x="4171950" y="1622437"/>
                  </a:lnTo>
                  <a:lnTo>
                    <a:pt x="4181475" y="1622437"/>
                  </a:lnTo>
                  <a:lnTo>
                    <a:pt x="4181475" y="1612912"/>
                  </a:lnTo>
                  <a:close/>
                </a:path>
                <a:path w="6638925" h="1623060">
                  <a:moveTo>
                    <a:pt x="4238625" y="1612912"/>
                  </a:moveTo>
                  <a:lnTo>
                    <a:pt x="4229100" y="1612912"/>
                  </a:lnTo>
                  <a:lnTo>
                    <a:pt x="4229100" y="1622437"/>
                  </a:lnTo>
                  <a:lnTo>
                    <a:pt x="4238625" y="1622437"/>
                  </a:lnTo>
                  <a:lnTo>
                    <a:pt x="4238625" y="1612912"/>
                  </a:lnTo>
                  <a:close/>
                </a:path>
                <a:path w="6638925" h="1623060">
                  <a:moveTo>
                    <a:pt x="4295775" y="1612912"/>
                  </a:moveTo>
                  <a:lnTo>
                    <a:pt x="4286250" y="1612912"/>
                  </a:lnTo>
                  <a:lnTo>
                    <a:pt x="4286250" y="1622437"/>
                  </a:lnTo>
                  <a:lnTo>
                    <a:pt x="4295775" y="1622437"/>
                  </a:lnTo>
                  <a:lnTo>
                    <a:pt x="4295775" y="1612912"/>
                  </a:lnTo>
                  <a:close/>
                </a:path>
                <a:path w="6638925" h="1623060">
                  <a:moveTo>
                    <a:pt x="4352925" y="1612912"/>
                  </a:moveTo>
                  <a:lnTo>
                    <a:pt x="4343400" y="1612912"/>
                  </a:lnTo>
                  <a:lnTo>
                    <a:pt x="4343400" y="1622437"/>
                  </a:lnTo>
                  <a:lnTo>
                    <a:pt x="4352925" y="1622437"/>
                  </a:lnTo>
                  <a:lnTo>
                    <a:pt x="4352925" y="1612912"/>
                  </a:lnTo>
                  <a:close/>
                </a:path>
                <a:path w="6638925" h="1623060">
                  <a:moveTo>
                    <a:pt x="4410075" y="1612912"/>
                  </a:moveTo>
                  <a:lnTo>
                    <a:pt x="4400550" y="1612912"/>
                  </a:lnTo>
                  <a:lnTo>
                    <a:pt x="4400550" y="1622437"/>
                  </a:lnTo>
                  <a:lnTo>
                    <a:pt x="4410075" y="1622437"/>
                  </a:lnTo>
                  <a:lnTo>
                    <a:pt x="4410075" y="1612912"/>
                  </a:lnTo>
                  <a:close/>
                </a:path>
                <a:path w="6638925" h="1623060">
                  <a:moveTo>
                    <a:pt x="4467225" y="1612912"/>
                  </a:moveTo>
                  <a:lnTo>
                    <a:pt x="4457700" y="1612912"/>
                  </a:lnTo>
                  <a:lnTo>
                    <a:pt x="4457700" y="1622437"/>
                  </a:lnTo>
                  <a:lnTo>
                    <a:pt x="4467225" y="1622437"/>
                  </a:lnTo>
                  <a:lnTo>
                    <a:pt x="4467225" y="1612912"/>
                  </a:lnTo>
                  <a:close/>
                </a:path>
                <a:path w="6638925" h="1623060">
                  <a:moveTo>
                    <a:pt x="4524375" y="1612912"/>
                  </a:moveTo>
                  <a:lnTo>
                    <a:pt x="4514850" y="1612912"/>
                  </a:lnTo>
                  <a:lnTo>
                    <a:pt x="4514850" y="1622437"/>
                  </a:lnTo>
                  <a:lnTo>
                    <a:pt x="4524375" y="1622437"/>
                  </a:lnTo>
                  <a:lnTo>
                    <a:pt x="4524375" y="1612912"/>
                  </a:lnTo>
                  <a:close/>
                </a:path>
                <a:path w="6638925" h="1623060">
                  <a:moveTo>
                    <a:pt x="4581525" y="1612912"/>
                  </a:moveTo>
                  <a:lnTo>
                    <a:pt x="4572000" y="1612912"/>
                  </a:lnTo>
                  <a:lnTo>
                    <a:pt x="4572000" y="1622437"/>
                  </a:lnTo>
                  <a:lnTo>
                    <a:pt x="4581525" y="1622437"/>
                  </a:lnTo>
                  <a:lnTo>
                    <a:pt x="4581525" y="1612912"/>
                  </a:lnTo>
                  <a:close/>
                </a:path>
                <a:path w="6638925" h="1623060">
                  <a:moveTo>
                    <a:pt x="4638675" y="1612912"/>
                  </a:moveTo>
                  <a:lnTo>
                    <a:pt x="4629150" y="1612912"/>
                  </a:lnTo>
                  <a:lnTo>
                    <a:pt x="4629150" y="1622437"/>
                  </a:lnTo>
                  <a:lnTo>
                    <a:pt x="4638675" y="1622437"/>
                  </a:lnTo>
                  <a:lnTo>
                    <a:pt x="4638675" y="1612912"/>
                  </a:lnTo>
                  <a:close/>
                </a:path>
                <a:path w="6638925" h="1623060">
                  <a:moveTo>
                    <a:pt x="4695825" y="1612912"/>
                  </a:moveTo>
                  <a:lnTo>
                    <a:pt x="4686300" y="1612912"/>
                  </a:lnTo>
                  <a:lnTo>
                    <a:pt x="4686300" y="1622437"/>
                  </a:lnTo>
                  <a:lnTo>
                    <a:pt x="4695825" y="1622437"/>
                  </a:lnTo>
                  <a:lnTo>
                    <a:pt x="4695825" y="1612912"/>
                  </a:lnTo>
                  <a:close/>
                </a:path>
                <a:path w="6638925" h="1623060">
                  <a:moveTo>
                    <a:pt x="4752975" y="1612912"/>
                  </a:moveTo>
                  <a:lnTo>
                    <a:pt x="4743450" y="1612912"/>
                  </a:lnTo>
                  <a:lnTo>
                    <a:pt x="4743450" y="1622437"/>
                  </a:lnTo>
                  <a:lnTo>
                    <a:pt x="4752975" y="1622437"/>
                  </a:lnTo>
                  <a:lnTo>
                    <a:pt x="4752975" y="1612912"/>
                  </a:lnTo>
                  <a:close/>
                </a:path>
                <a:path w="6638925" h="1623060">
                  <a:moveTo>
                    <a:pt x="4810125" y="1612912"/>
                  </a:moveTo>
                  <a:lnTo>
                    <a:pt x="4800600" y="1612912"/>
                  </a:lnTo>
                  <a:lnTo>
                    <a:pt x="4800600" y="1622437"/>
                  </a:lnTo>
                  <a:lnTo>
                    <a:pt x="4810125" y="1622437"/>
                  </a:lnTo>
                  <a:lnTo>
                    <a:pt x="4810125" y="1612912"/>
                  </a:lnTo>
                  <a:close/>
                </a:path>
                <a:path w="6638925" h="1623060">
                  <a:moveTo>
                    <a:pt x="4867275" y="1612912"/>
                  </a:moveTo>
                  <a:lnTo>
                    <a:pt x="4857750" y="1612912"/>
                  </a:lnTo>
                  <a:lnTo>
                    <a:pt x="4857750" y="1622437"/>
                  </a:lnTo>
                  <a:lnTo>
                    <a:pt x="4867275" y="1622437"/>
                  </a:lnTo>
                  <a:lnTo>
                    <a:pt x="4867275" y="1612912"/>
                  </a:lnTo>
                  <a:close/>
                </a:path>
                <a:path w="6638925" h="1623060">
                  <a:moveTo>
                    <a:pt x="4924425" y="1612912"/>
                  </a:moveTo>
                  <a:lnTo>
                    <a:pt x="4914900" y="1612912"/>
                  </a:lnTo>
                  <a:lnTo>
                    <a:pt x="4914900" y="1622437"/>
                  </a:lnTo>
                  <a:lnTo>
                    <a:pt x="4924425" y="1622437"/>
                  </a:lnTo>
                  <a:lnTo>
                    <a:pt x="4924425" y="1612912"/>
                  </a:lnTo>
                  <a:close/>
                </a:path>
                <a:path w="6638925" h="1623060">
                  <a:moveTo>
                    <a:pt x="4981575" y="1612912"/>
                  </a:moveTo>
                  <a:lnTo>
                    <a:pt x="4972050" y="1612912"/>
                  </a:lnTo>
                  <a:lnTo>
                    <a:pt x="4972050" y="1622437"/>
                  </a:lnTo>
                  <a:lnTo>
                    <a:pt x="4981575" y="1622437"/>
                  </a:lnTo>
                  <a:lnTo>
                    <a:pt x="4981575" y="1612912"/>
                  </a:lnTo>
                  <a:close/>
                </a:path>
                <a:path w="6638925" h="1623060">
                  <a:moveTo>
                    <a:pt x="5038725" y="1612912"/>
                  </a:moveTo>
                  <a:lnTo>
                    <a:pt x="5029200" y="1612912"/>
                  </a:lnTo>
                  <a:lnTo>
                    <a:pt x="5029200" y="1622437"/>
                  </a:lnTo>
                  <a:lnTo>
                    <a:pt x="5038725" y="1622437"/>
                  </a:lnTo>
                  <a:lnTo>
                    <a:pt x="5038725" y="1612912"/>
                  </a:lnTo>
                  <a:close/>
                </a:path>
                <a:path w="6638925" h="1623060">
                  <a:moveTo>
                    <a:pt x="5095875" y="1612912"/>
                  </a:moveTo>
                  <a:lnTo>
                    <a:pt x="5086350" y="1612912"/>
                  </a:lnTo>
                  <a:lnTo>
                    <a:pt x="5086350" y="1622437"/>
                  </a:lnTo>
                  <a:lnTo>
                    <a:pt x="5095875" y="1622437"/>
                  </a:lnTo>
                  <a:lnTo>
                    <a:pt x="5095875" y="1612912"/>
                  </a:lnTo>
                  <a:close/>
                </a:path>
                <a:path w="6638925" h="1623060">
                  <a:moveTo>
                    <a:pt x="5153025" y="1612912"/>
                  </a:moveTo>
                  <a:lnTo>
                    <a:pt x="5143500" y="1612912"/>
                  </a:lnTo>
                  <a:lnTo>
                    <a:pt x="5143500" y="1622437"/>
                  </a:lnTo>
                  <a:lnTo>
                    <a:pt x="5153025" y="1622437"/>
                  </a:lnTo>
                  <a:lnTo>
                    <a:pt x="5153025" y="1612912"/>
                  </a:lnTo>
                  <a:close/>
                </a:path>
                <a:path w="6638925" h="1623060">
                  <a:moveTo>
                    <a:pt x="5210175" y="1612912"/>
                  </a:moveTo>
                  <a:lnTo>
                    <a:pt x="5200650" y="1612912"/>
                  </a:lnTo>
                  <a:lnTo>
                    <a:pt x="5200650" y="1622437"/>
                  </a:lnTo>
                  <a:lnTo>
                    <a:pt x="5210175" y="1622437"/>
                  </a:lnTo>
                  <a:lnTo>
                    <a:pt x="5210175" y="1612912"/>
                  </a:lnTo>
                  <a:close/>
                </a:path>
                <a:path w="6638925" h="1623060">
                  <a:moveTo>
                    <a:pt x="5267325" y="1612912"/>
                  </a:moveTo>
                  <a:lnTo>
                    <a:pt x="5257800" y="1612912"/>
                  </a:lnTo>
                  <a:lnTo>
                    <a:pt x="5257800" y="1622437"/>
                  </a:lnTo>
                  <a:lnTo>
                    <a:pt x="5267325" y="1622437"/>
                  </a:lnTo>
                  <a:lnTo>
                    <a:pt x="5267325" y="1612912"/>
                  </a:lnTo>
                  <a:close/>
                </a:path>
                <a:path w="6638925" h="1623060">
                  <a:moveTo>
                    <a:pt x="5324475" y="1612912"/>
                  </a:moveTo>
                  <a:lnTo>
                    <a:pt x="5314950" y="1612912"/>
                  </a:lnTo>
                  <a:lnTo>
                    <a:pt x="5314950" y="1622437"/>
                  </a:lnTo>
                  <a:lnTo>
                    <a:pt x="5324475" y="1622437"/>
                  </a:lnTo>
                  <a:lnTo>
                    <a:pt x="5324475" y="1612912"/>
                  </a:lnTo>
                  <a:close/>
                </a:path>
                <a:path w="6638925" h="1623060">
                  <a:moveTo>
                    <a:pt x="5381625" y="1612912"/>
                  </a:moveTo>
                  <a:lnTo>
                    <a:pt x="5372100" y="1612912"/>
                  </a:lnTo>
                  <a:lnTo>
                    <a:pt x="5372100" y="1622437"/>
                  </a:lnTo>
                  <a:lnTo>
                    <a:pt x="5381625" y="1622437"/>
                  </a:lnTo>
                  <a:lnTo>
                    <a:pt x="5381625" y="1612912"/>
                  </a:lnTo>
                  <a:close/>
                </a:path>
                <a:path w="6638925" h="1623060">
                  <a:moveTo>
                    <a:pt x="5438775" y="1612912"/>
                  </a:moveTo>
                  <a:lnTo>
                    <a:pt x="5429250" y="1612912"/>
                  </a:lnTo>
                  <a:lnTo>
                    <a:pt x="5429250" y="1622437"/>
                  </a:lnTo>
                  <a:lnTo>
                    <a:pt x="5438775" y="1622437"/>
                  </a:lnTo>
                  <a:lnTo>
                    <a:pt x="5438775" y="1612912"/>
                  </a:lnTo>
                  <a:close/>
                </a:path>
                <a:path w="6638925" h="1623060">
                  <a:moveTo>
                    <a:pt x="5495925" y="1612912"/>
                  </a:moveTo>
                  <a:lnTo>
                    <a:pt x="5486400" y="1612912"/>
                  </a:lnTo>
                  <a:lnTo>
                    <a:pt x="5486400" y="1622437"/>
                  </a:lnTo>
                  <a:lnTo>
                    <a:pt x="5495925" y="1622437"/>
                  </a:lnTo>
                  <a:lnTo>
                    <a:pt x="5495925" y="1612912"/>
                  </a:lnTo>
                  <a:close/>
                </a:path>
                <a:path w="6638925" h="1623060">
                  <a:moveTo>
                    <a:pt x="5553075" y="1612912"/>
                  </a:moveTo>
                  <a:lnTo>
                    <a:pt x="5543550" y="1612912"/>
                  </a:lnTo>
                  <a:lnTo>
                    <a:pt x="5543550" y="1622437"/>
                  </a:lnTo>
                  <a:lnTo>
                    <a:pt x="5553075" y="1622437"/>
                  </a:lnTo>
                  <a:lnTo>
                    <a:pt x="5553075" y="1612912"/>
                  </a:lnTo>
                  <a:close/>
                </a:path>
                <a:path w="6638925" h="1623060">
                  <a:moveTo>
                    <a:pt x="5610225" y="1612912"/>
                  </a:moveTo>
                  <a:lnTo>
                    <a:pt x="5600700" y="1612912"/>
                  </a:lnTo>
                  <a:lnTo>
                    <a:pt x="5600700" y="1622437"/>
                  </a:lnTo>
                  <a:lnTo>
                    <a:pt x="5610225" y="1622437"/>
                  </a:lnTo>
                  <a:lnTo>
                    <a:pt x="5610225" y="1612912"/>
                  </a:lnTo>
                  <a:close/>
                </a:path>
                <a:path w="6638925" h="1623060">
                  <a:moveTo>
                    <a:pt x="5667375" y="1612912"/>
                  </a:moveTo>
                  <a:lnTo>
                    <a:pt x="5657850" y="1612912"/>
                  </a:lnTo>
                  <a:lnTo>
                    <a:pt x="5657850" y="1622437"/>
                  </a:lnTo>
                  <a:lnTo>
                    <a:pt x="5667375" y="1622437"/>
                  </a:lnTo>
                  <a:lnTo>
                    <a:pt x="5667375" y="1612912"/>
                  </a:lnTo>
                  <a:close/>
                </a:path>
                <a:path w="6638925" h="1623060">
                  <a:moveTo>
                    <a:pt x="5724525" y="1612912"/>
                  </a:moveTo>
                  <a:lnTo>
                    <a:pt x="5715000" y="1612912"/>
                  </a:lnTo>
                  <a:lnTo>
                    <a:pt x="5715000" y="1622437"/>
                  </a:lnTo>
                  <a:lnTo>
                    <a:pt x="5724525" y="1622437"/>
                  </a:lnTo>
                  <a:lnTo>
                    <a:pt x="5724525" y="1612912"/>
                  </a:lnTo>
                  <a:close/>
                </a:path>
                <a:path w="6638925" h="1623060">
                  <a:moveTo>
                    <a:pt x="5781675" y="1612912"/>
                  </a:moveTo>
                  <a:lnTo>
                    <a:pt x="5772150" y="1612912"/>
                  </a:lnTo>
                  <a:lnTo>
                    <a:pt x="5772150" y="1622437"/>
                  </a:lnTo>
                  <a:lnTo>
                    <a:pt x="5781675" y="1622437"/>
                  </a:lnTo>
                  <a:lnTo>
                    <a:pt x="5781675" y="1612912"/>
                  </a:lnTo>
                  <a:close/>
                </a:path>
                <a:path w="6638925" h="1623060">
                  <a:moveTo>
                    <a:pt x="5838825" y="1612912"/>
                  </a:moveTo>
                  <a:lnTo>
                    <a:pt x="5829300" y="1612912"/>
                  </a:lnTo>
                  <a:lnTo>
                    <a:pt x="5829300" y="1622437"/>
                  </a:lnTo>
                  <a:lnTo>
                    <a:pt x="5838825" y="1622437"/>
                  </a:lnTo>
                  <a:lnTo>
                    <a:pt x="5838825" y="1612912"/>
                  </a:lnTo>
                  <a:close/>
                </a:path>
                <a:path w="6638925" h="1623060">
                  <a:moveTo>
                    <a:pt x="5895975" y="1612912"/>
                  </a:moveTo>
                  <a:lnTo>
                    <a:pt x="5886450" y="1612912"/>
                  </a:lnTo>
                  <a:lnTo>
                    <a:pt x="5886450" y="1622437"/>
                  </a:lnTo>
                  <a:lnTo>
                    <a:pt x="5895975" y="1622437"/>
                  </a:lnTo>
                  <a:lnTo>
                    <a:pt x="5895975" y="1612912"/>
                  </a:lnTo>
                  <a:close/>
                </a:path>
                <a:path w="6638925" h="1623060">
                  <a:moveTo>
                    <a:pt x="5953125" y="1612912"/>
                  </a:moveTo>
                  <a:lnTo>
                    <a:pt x="5943600" y="1612912"/>
                  </a:lnTo>
                  <a:lnTo>
                    <a:pt x="5943600" y="1622437"/>
                  </a:lnTo>
                  <a:lnTo>
                    <a:pt x="5953125" y="1622437"/>
                  </a:lnTo>
                  <a:lnTo>
                    <a:pt x="5953125" y="1612912"/>
                  </a:lnTo>
                  <a:close/>
                </a:path>
                <a:path w="6638925" h="1623060">
                  <a:moveTo>
                    <a:pt x="6010275" y="1612912"/>
                  </a:moveTo>
                  <a:lnTo>
                    <a:pt x="6000750" y="1612912"/>
                  </a:lnTo>
                  <a:lnTo>
                    <a:pt x="6000750" y="1622437"/>
                  </a:lnTo>
                  <a:lnTo>
                    <a:pt x="6010275" y="1622437"/>
                  </a:lnTo>
                  <a:lnTo>
                    <a:pt x="6010275" y="1612912"/>
                  </a:lnTo>
                  <a:close/>
                </a:path>
                <a:path w="6638925" h="1623060">
                  <a:moveTo>
                    <a:pt x="6067425" y="1612912"/>
                  </a:moveTo>
                  <a:lnTo>
                    <a:pt x="6057900" y="1612912"/>
                  </a:lnTo>
                  <a:lnTo>
                    <a:pt x="6057900" y="1622437"/>
                  </a:lnTo>
                  <a:lnTo>
                    <a:pt x="6067425" y="1622437"/>
                  </a:lnTo>
                  <a:lnTo>
                    <a:pt x="6067425" y="1612912"/>
                  </a:lnTo>
                  <a:close/>
                </a:path>
                <a:path w="6638925" h="1623060">
                  <a:moveTo>
                    <a:pt x="6124575" y="1612912"/>
                  </a:moveTo>
                  <a:lnTo>
                    <a:pt x="6115050" y="1612912"/>
                  </a:lnTo>
                  <a:lnTo>
                    <a:pt x="6115050" y="1622437"/>
                  </a:lnTo>
                  <a:lnTo>
                    <a:pt x="6124575" y="1622437"/>
                  </a:lnTo>
                  <a:lnTo>
                    <a:pt x="6124575" y="1612912"/>
                  </a:lnTo>
                  <a:close/>
                </a:path>
                <a:path w="6638925" h="1623060">
                  <a:moveTo>
                    <a:pt x="6181725" y="1612912"/>
                  </a:moveTo>
                  <a:lnTo>
                    <a:pt x="6172200" y="1612912"/>
                  </a:lnTo>
                  <a:lnTo>
                    <a:pt x="6172200" y="1622437"/>
                  </a:lnTo>
                  <a:lnTo>
                    <a:pt x="6181725" y="1622437"/>
                  </a:lnTo>
                  <a:lnTo>
                    <a:pt x="6181725" y="1612912"/>
                  </a:lnTo>
                  <a:close/>
                </a:path>
                <a:path w="6638925" h="1623060">
                  <a:moveTo>
                    <a:pt x="6238875" y="1612912"/>
                  </a:moveTo>
                  <a:lnTo>
                    <a:pt x="6229350" y="1612912"/>
                  </a:lnTo>
                  <a:lnTo>
                    <a:pt x="6229350" y="1622437"/>
                  </a:lnTo>
                  <a:lnTo>
                    <a:pt x="6238875" y="1622437"/>
                  </a:lnTo>
                  <a:lnTo>
                    <a:pt x="6238875" y="1612912"/>
                  </a:lnTo>
                  <a:close/>
                </a:path>
                <a:path w="6638925" h="1623060">
                  <a:moveTo>
                    <a:pt x="6296025" y="1612912"/>
                  </a:moveTo>
                  <a:lnTo>
                    <a:pt x="6286500" y="1612912"/>
                  </a:lnTo>
                  <a:lnTo>
                    <a:pt x="6286500" y="1622437"/>
                  </a:lnTo>
                  <a:lnTo>
                    <a:pt x="6296025" y="1622437"/>
                  </a:lnTo>
                  <a:lnTo>
                    <a:pt x="6296025" y="1612912"/>
                  </a:lnTo>
                  <a:close/>
                </a:path>
                <a:path w="6638925" h="1623060">
                  <a:moveTo>
                    <a:pt x="6353175" y="1612912"/>
                  </a:moveTo>
                  <a:lnTo>
                    <a:pt x="6343650" y="1612912"/>
                  </a:lnTo>
                  <a:lnTo>
                    <a:pt x="6343650" y="1622437"/>
                  </a:lnTo>
                  <a:lnTo>
                    <a:pt x="6353175" y="1622437"/>
                  </a:lnTo>
                  <a:lnTo>
                    <a:pt x="6353175" y="1612912"/>
                  </a:lnTo>
                  <a:close/>
                </a:path>
                <a:path w="6638925" h="1623060">
                  <a:moveTo>
                    <a:pt x="6410325" y="1612912"/>
                  </a:moveTo>
                  <a:lnTo>
                    <a:pt x="6400800" y="1612912"/>
                  </a:lnTo>
                  <a:lnTo>
                    <a:pt x="6400800" y="1622437"/>
                  </a:lnTo>
                  <a:lnTo>
                    <a:pt x="6410325" y="1622437"/>
                  </a:lnTo>
                  <a:lnTo>
                    <a:pt x="6410325" y="1612912"/>
                  </a:lnTo>
                  <a:close/>
                </a:path>
                <a:path w="6638925" h="1623060">
                  <a:moveTo>
                    <a:pt x="6467475" y="1612912"/>
                  </a:moveTo>
                  <a:lnTo>
                    <a:pt x="6457950" y="1612912"/>
                  </a:lnTo>
                  <a:lnTo>
                    <a:pt x="6457950" y="1622437"/>
                  </a:lnTo>
                  <a:lnTo>
                    <a:pt x="6467475" y="1622437"/>
                  </a:lnTo>
                  <a:lnTo>
                    <a:pt x="6467475" y="1612912"/>
                  </a:lnTo>
                  <a:close/>
                </a:path>
                <a:path w="6638925" h="1623060">
                  <a:moveTo>
                    <a:pt x="6524625" y="1612912"/>
                  </a:moveTo>
                  <a:lnTo>
                    <a:pt x="6515100" y="1612912"/>
                  </a:lnTo>
                  <a:lnTo>
                    <a:pt x="6515100" y="1622437"/>
                  </a:lnTo>
                  <a:lnTo>
                    <a:pt x="6524625" y="1622437"/>
                  </a:lnTo>
                  <a:lnTo>
                    <a:pt x="6524625" y="1612912"/>
                  </a:lnTo>
                  <a:close/>
                </a:path>
                <a:path w="6638925" h="1623060">
                  <a:moveTo>
                    <a:pt x="6581775" y="1612912"/>
                  </a:moveTo>
                  <a:lnTo>
                    <a:pt x="6572250" y="1612912"/>
                  </a:lnTo>
                  <a:lnTo>
                    <a:pt x="6572250" y="1622437"/>
                  </a:lnTo>
                  <a:lnTo>
                    <a:pt x="6581775" y="1622437"/>
                  </a:lnTo>
                  <a:lnTo>
                    <a:pt x="6581775" y="1612912"/>
                  </a:lnTo>
                  <a:close/>
                </a:path>
                <a:path w="6638925" h="1623060">
                  <a:moveTo>
                    <a:pt x="6638925" y="1612912"/>
                  </a:moveTo>
                  <a:lnTo>
                    <a:pt x="6629400" y="1612912"/>
                  </a:lnTo>
                  <a:lnTo>
                    <a:pt x="6629400" y="1622437"/>
                  </a:lnTo>
                  <a:lnTo>
                    <a:pt x="6638925" y="1622437"/>
                  </a:lnTo>
                  <a:lnTo>
                    <a:pt x="6638925" y="161291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905637" y="4381499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258037" y="4381499"/>
              <a:ext cx="4972685" cy="2429510"/>
            </a:xfrm>
            <a:custGeom>
              <a:avLst/>
              <a:gdLst/>
              <a:ahLst/>
              <a:cxnLst/>
              <a:rect l="l" t="t" r="r" b="b"/>
              <a:pathLst>
                <a:path w="4972684" h="2429509">
                  <a:moveTo>
                    <a:pt x="9525" y="2419375"/>
                  </a:moveTo>
                  <a:lnTo>
                    <a:pt x="0" y="2419375"/>
                  </a:lnTo>
                  <a:lnTo>
                    <a:pt x="0" y="2428900"/>
                  </a:lnTo>
                  <a:lnTo>
                    <a:pt x="9525" y="2428900"/>
                  </a:lnTo>
                  <a:lnTo>
                    <a:pt x="9525" y="2419375"/>
                  </a:lnTo>
                  <a:close/>
                </a:path>
                <a:path w="4972684" h="2429509">
                  <a:moveTo>
                    <a:pt x="9525" y="2362225"/>
                  </a:moveTo>
                  <a:lnTo>
                    <a:pt x="0" y="2362225"/>
                  </a:lnTo>
                  <a:lnTo>
                    <a:pt x="0" y="2371750"/>
                  </a:lnTo>
                  <a:lnTo>
                    <a:pt x="9525" y="2371750"/>
                  </a:lnTo>
                  <a:lnTo>
                    <a:pt x="9525" y="2362225"/>
                  </a:lnTo>
                  <a:close/>
                </a:path>
                <a:path w="4972684" h="2429509">
                  <a:moveTo>
                    <a:pt x="9525" y="2305075"/>
                  </a:moveTo>
                  <a:lnTo>
                    <a:pt x="0" y="2305075"/>
                  </a:lnTo>
                  <a:lnTo>
                    <a:pt x="0" y="2314600"/>
                  </a:lnTo>
                  <a:lnTo>
                    <a:pt x="9525" y="2314600"/>
                  </a:lnTo>
                  <a:lnTo>
                    <a:pt x="9525" y="2305075"/>
                  </a:lnTo>
                  <a:close/>
                </a:path>
                <a:path w="4972684" h="2429509">
                  <a:moveTo>
                    <a:pt x="9525" y="2247925"/>
                  </a:moveTo>
                  <a:lnTo>
                    <a:pt x="0" y="2247925"/>
                  </a:lnTo>
                  <a:lnTo>
                    <a:pt x="0" y="2257450"/>
                  </a:lnTo>
                  <a:lnTo>
                    <a:pt x="9525" y="2257450"/>
                  </a:lnTo>
                  <a:lnTo>
                    <a:pt x="9525" y="2247925"/>
                  </a:lnTo>
                  <a:close/>
                </a:path>
                <a:path w="4972684" h="2429509">
                  <a:moveTo>
                    <a:pt x="9525" y="2190775"/>
                  </a:moveTo>
                  <a:lnTo>
                    <a:pt x="0" y="2190775"/>
                  </a:lnTo>
                  <a:lnTo>
                    <a:pt x="0" y="2200300"/>
                  </a:lnTo>
                  <a:lnTo>
                    <a:pt x="9525" y="2200300"/>
                  </a:lnTo>
                  <a:lnTo>
                    <a:pt x="9525" y="2190775"/>
                  </a:lnTo>
                  <a:close/>
                </a:path>
                <a:path w="4972684" h="2429509">
                  <a:moveTo>
                    <a:pt x="9525" y="2133625"/>
                  </a:moveTo>
                  <a:lnTo>
                    <a:pt x="0" y="2133625"/>
                  </a:lnTo>
                  <a:lnTo>
                    <a:pt x="0" y="2143150"/>
                  </a:lnTo>
                  <a:lnTo>
                    <a:pt x="9525" y="2143150"/>
                  </a:lnTo>
                  <a:lnTo>
                    <a:pt x="9525" y="2133625"/>
                  </a:lnTo>
                  <a:close/>
                </a:path>
                <a:path w="4972684" h="2429509">
                  <a:moveTo>
                    <a:pt x="9525" y="2076475"/>
                  </a:moveTo>
                  <a:lnTo>
                    <a:pt x="0" y="2076475"/>
                  </a:lnTo>
                  <a:lnTo>
                    <a:pt x="0" y="2086000"/>
                  </a:lnTo>
                  <a:lnTo>
                    <a:pt x="9525" y="2086000"/>
                  </a:lnTo>
                  <a:lnTo>
                    <a:pt x="9525" y="2076475"/>
                  </a:lnTo>
                  <a:close/>
                </a:path>
                <a:path w="4972684" h="2429509">
                  <a:moveTo>
                    <a:pt x="9525" y="2019325"/>
                  </a:moveTo>
                  <a:lnTo>
                    <a:pt x="0" y="2019325"/>
                  </a:lnTo>
                  <a:lnTo>
                    <a:pt x="0" y="2028850"/>
                  </a:lnTo>
                  <a:lnTo>
                    <a:pt x="9525" y="2028850"/>
                  </a:lnTo>
                  <a:lnTo>
                    <a:pt x="9525" y="2019325"/>
                  </a:lnTo>
                  <a:close/>
                </a:path>
                <a:path w="4972684" h="2429509">
                  <a:moveTo>
                    <a:pt x="9525" y="1962175"/>
                  </a:moveTo>
                  <a:lnTo>
                    <a:pt x="0" y="1962175"/>
                  </a:lnTo>
                  <a:lnTo>
                    <a:pt x="0" y="1971700"/>
                  </a:lnTo>
                  <a:lnTo>
                    <a:pt x="9525" y="1971700"/>
                  </a:lnTo>
                  <a:lnTo>
                    <a:pt x="9525" y="1962175"/>
                  </a:lnTo>
                  <a:close/>
                </a:path>
                <a:path w="4972684" h="2429509">
                  <a:moveTo>
                    <a:pt x="9525" y="1905025"/>
                  </a:moveTo>
                  <a:lnTo>
                    <a:pt x="0" y="1905025"/>
                  </a:lnTo>
                  <a:lnTo>
                    <a:pt x="0" y="1914550"/>
                  </a:lnTo>
                  <a:lnTo>
                    <a:pt x="9525" y="1914550"/>
                  </a:lnTo>
                  <a:lnTo>
                    <a:pt x="9525" y="1905025"/>
                  </a:lnTo>
                  <a:close/>
                </a:path>
                <a:path w="4972684" h="2429509">
                  <a:moveTo>
                    <a:pt x="9525" y="1847875"/>
                  </a:moveTo>
                  <a:lnTo>
                    <a:pt x="0" y="1847875"/>
                  </a:lnTo>
                  <a:lnTo>
                    <a:pt x="0" y="1857400"/>
                  </a:lnTo>
                  <a:lnTo>
                    <a:pt x="9525" y="1857400"/>
                  </a:lnTo>
                  <a:lnTo>
                    <a:pt x="9525" y="1847875"/>
                  </a:lnTo>
                  <a:close/>
                </a:path>
                <a:path w="4972684" h="2429509">
                  <a:moveTo>
                    <a:pt x="9525" y="1790725"/>
                  </a:moveTo>
                  <a:lnTo>
                    <a:pt x="0" y="1790725"/>
                  </a:lnTo>
                  <a:lnTo>
                    <a:pt x="0" y="1800250"/>
                  </a:lnTo>
                  <a:lnTo>
                    <a:pt x="9525" y="1800250"/>
                  </a:lnTo>
                  <a:lnTo>
                    <a:pt x="9525" y="1790725"/>
                  </a:lnTo>
                  <a:close/>
                </a:path>
                <a:path w="4972684" h="2429509">
                  <a:moveTo>
                    <a:pt x="9525" y="1733575"/>
                  </a:moveTo>
                  <a:lnTo>
                    <a:pt x="0" y="1733575"/>
                  </a:lnTo>
                  <a:lnTo>
                    <a:pt x="0" y="1743100"/>
                  </a:lnTo>
                  <a:lnTo>
                    <a:pt x="9525" y="1743100"/>
                  </a:lnTo>
                  <a:lnTo>
                    <a:pt x="9525" y="1733575"/>
                  </a:lnTo>
                  <a:close/>
                </a:path>
                <a:path w="4972684" h="2429509">
                  <a:moveTo>
                    <a:pt x="9525" y="1676425"/>
                  </a:moveTo>
                  <a:lnTo>
                    <a:pt x="0" y="1676425"/>
                  </a:lnTo>
                  <a:lnTo>
                    <a:pt x="0" y="1685950"/>
                  </a:lnTo>
                  <a:lnTo>
                    <a:pt x="9525" y="1685950"/>
                  </a:lnTo>
                  <a:lnTo>
                    <a:pt x="9525" y="1676425"/>
                  </a:lnTo>
                  <a:close/>
                </a:path>
                <a:path w="4972684" h="2429509">
                  <a:moveTo>
                    <a:pt x="9525" y="1619275"/>
                  </a:moveTo>
                  <a:lnTo>
                    <a:pt x="0" y="1619275"/>
                  </a:lnTo>
                  <a:lnTo>
                    <a:pt x="0" y="1628800"/>
                  </a:lnTo>
                  <a:lnTo>
                    <a:pt x="9525" y="1628800"/>
                  </a:lnTo>
                  <a:lnTo>
                    <a:pt x="9525" y="1619275"/>
                  </a:lnTo>
                  <a:close/>
                </a:path>
                <a:path w="4972684" h="2429509">
                  <a:moveTo>
                    <a:pt x="9525" y="1562125"/>
                  </a:moveTo>
                  <a:lnTo>
                    <a:pt x="0" y="1562125"/>
                  </a:lnTo>
                  <a:lnTo>
                    <a:pt x="0" y="1571650"/>
                  </a:lnTo>
                  <a:lnTo>
                    <a:pt x="9525" y="1571650"/>
                  </a:lnTo>
                  <a:lnTo>
                    <a:pt x="9525" y="1562125"/>
                  </a:lnTo>
                  <a:close/>
                </a:path>
                <a:path w="4972684" h="2429509">
                  <a:moveTo>
                    <a:pt x="9525" y="1504975"/>
                  </a:moveTo>
                  <a:lnTo>
                    <a:pt x="0" y="1504975"/>
                  </a:lnTo>
                  <a:lnTo>
                    <a:pt x="0" y="1514500"/>
                  </a:lnTo>
                  <a:lnTo>
                    <a:pt x="9525" y="1514500"/>
                  </a:lnTo>
                  <a:lnTo>
                    <a:pt x="9525" y="1504975"/>
                  </a:lnTo>
                  <a:close/>
                </a:path>
                <a:path w="4972684" h="2429509">
                  <a:moveTo>
                    <a:pt x="9525" y="1447825"/>
                  </a:moveTo>
                  <a:lnTo>
                    <a:pt x="0" y="1447825"/>
                  </a:lnTo>
                  <a:lnTo>
                    <a:pt x="0" y="1457350"/>
                  </a:lnTo>
                  <a:lnTo>
                    <a:pt x="9525" y="1457350"/>
                  </a:lnTo>
                  <a:lnTo>
                    <a:pt x="9525" y="1447825"/>
                  </a:lnTo>
                  <a:close/>
                </a:path>
                <a:path w="4972684" h="2429509">
                  <a:moveTo>
                    <a:pt x="9525" y="1390675"/>
                  </a:moveTo>
                  <a:lnTo>
                    <a:pt x="0" y="1390675"/>
                  </a:lnTo>
                  <a:lnTo>
                    <a:pt x="0" y="1400200"/>
                  </a:lnTo>
                  <a:lnTo>
                    <a:pt x="9525" y="1400200"/>
                  </a:lnTo>
                  <a:lnTo>
                    <a:pt x="9525" y="1390675"/>
                  </a:lnTo>
                  <a:close/>
                </a:path>
                <a:path w="4972684" h="2429509">
                  <a:moveTo>
                    <a:pt x="9525" y="1333525"/>
                  </a:moveTo>
                  <a:lnTo>
                    <a:pt x="0" y="1333525"/>
                  </a:lnTo>
                  <a:lnTo>
                    <a:pt x="0" y="1343050"/>
                  </a:lnTo>
                  <a:lnTo>
                    <a:pt x="9525" y="1343050"/>
                  </a:lnTo>
                  <a:lnTo>
                    <a:pt x="9525" y="1333525"/>
                  </a:lnTo>
                  <a:close/>
                </a:path>
                <a:path w="4972684" h="2429509">
                  <a:moveTo>
                    <a:pt x="9525" y="1276375"/>
                  </a:moveTo>
                  <a:lnTo>
                    <a:pt x="0" y="1276375"/>
                  </a:lnTo>
                  <a:lnTo>
                    <a:pt x="0" y="1285900"/>
                  </a:lnTo>
                  <a:lnTo>
                    <a:pt x="9525" y="1285900"/>
                  </a:lnTo>
                  <a:lnTo>
                    <a:pt x="9525" y="1276375"/>
                  </a:lnTo>
                  <a:close/>
                </a:path>
                <a:path w="4972684" h="2429509">
                  <a:moveTo>
                    <a:pt x="9525" y="1219225"/>
                  </a:moveTo>
                  <a:lnTo>
                    <a:pt x="0" y="1219225"/>
                  </a:lnTo>
                  <a:lnTo>
                    <a:pt x="0" y="1228750"/>
                  </a:lnTo>
                  <a:lnTo>
                    <a:pt x="9525" y="1228750"/>
                  </a:lnTo>
                  <a:lnTo>
                    <a:pt x="9525" y="1219225"/>
                  </a:lnTo>
                  <a:close/>
                </a:path>
                <a:path w="4972684" h="2429509">
                  <a:moveTo>
                    <a:pt x="9525" y="1162075"/>
                  </a:moveTo>
                  <a:lnTo>
                    <a:pt x="0" y="1162075"/>
                  </a:lnTo>
                  <a:lnTo>
                    <a:pt x="0" y="1171600"/>
                  </a:lnTo>
                  <a:lnTo>
                    <a:pt x="9525" y="1171600"/>
                  </a:lnTo>
                  <a:lnTo>
                    <a:pt x="9525" y="1162075"/>
                  </a:lnTo>
                  <a:close/>
                </a:path>
                <a:path w="4972684" h="2429509">
                  <a:moveTo>
                    <a:pt x="9525" y="1104925"/>
                  </a:moveTo>
                  <a:lnTo>
                    <a:pt x="0" y="1104925"/>
                  </a:lnTo>
                  <a:lnTo>
                    <a:pt x="0" y="1114450"/>
                  </a:lnTo>
                  <a:lnTo>
                    <a:pt x="9525" y="1114450"/>
                  </a:lnTo>
                  <a:lnTo>
                    <a:pt x="9525" y="1104925"/>
                  </a:lnTo>
                  <a:close/>
                </a:path>
                <a:path w="4972684" h="2429509">
                  <a:moveTo>
                    <a:pt x="9525" y="1047775"/>
                  </a:moveTo>
                  <a:lnTo>
                    <a:pt x="0" y="1047775"/>
                  </a:lnTo>
                  <a:lnTo>
                    <a:pt x="0" y="1057300"/>
                  </a:lnTo>
                  <a:lnTo>
                    <a:pt x="9525" y="1057300"/>
                  </a:lnTo>
                  <a:lnTo>
                    <a:pt x="9525" y="1047775"/>
                  </a:lnTo>
                  <a:close/>
                </a:path>
                <a:path w="4972684" h="2429509">
                  <a:moveTo>
                    <a:pt x="9525" y="990625"/>
                  </a:moveTo>
                  <a:lnTo>
                    <a:pt x="0" y="990625"/>
                  </a:lnTo>
                  <a:lnTo>
                    <a:pt x="0" y="1000150"/>
                  </a:lnTo>
                  <a:lnTo>
                    <a:pt x="9525" y="1000150"/>
                  </a:lnTo>
                  <a:lnTo>
                    <a:pt x="9525" y="990625"/>
                  </a:lnTo>
                  <a:close/>
                </a:path>
                <a:path w="4972684" h="2429509">
                  <a:moveTo>
                    <a:pt x="9525" y="933475"/>
                  </a:moveTo>
                  <a:lnTo>
                    <a:pt x="0" y="933475"/>
                  </a:lnTo>
                  <a:lnTo>
                    <a:pt x="0" y="943000"/>
                  </a:lnTo>
                  <a:lnTo>
                    <a:pt x="9525" y="943000"/>
                  </a:lnTo>
                  <a:lnTo>
                    <a:pt x="9525" y="933475"/>
                  </a:lnTo>
                  <a:close/>
                </a:path>
                <a:path w="4972684" h="2429509">
                  <a:moveTo>
                    <a:pt x="9525" y="876325"/>
                  </a:moveTo>
                  <a:lnTo>
                    <a:pt x="0" y="876325"/>
                  </a:lnTo>
                  <a:lnTo>
                    <a:pt x="0" y="885850"/>
                  </a:lnTo>
                  <a:lnTo>
                    <a:pt x="9525" y="885850"/>
                  </a:lnTo>
                  <a:lnTo>
                    <a:pt x="9525" y="876325"/>
                  </a:lnTo>
                  <a:close/>
                </a:path>
                <a:path w="4972684" h="2429509">
                  <a:moveTo>
                    <a:pt x="9525" y="819175"/>
                  </a:moveTo>
                  <a:lnTo>
                    <a:pt x="0" y="819175"/>
                  </a:lnTo>
                  <a:lnTo>
                    <a:pt x="0" y="828700"/>
                  </a:lnTo>
                  <a:lnTo>
                    <a:pt x="9525" y="828700"/>
                  </a:lnTo>
                  <a:lnTo>
                    <a:pt x="9525" y="819175"/>
                  </a:lnTo>
                  <a:close/>
                </a:path>
                <a:path w="4972684" h="2429509">
                  <a:moveTo>
                    <a:pt x="9525" y="762025"/>
                  </a:moveTo>
                  <a:lnTo>
                    <a:pt x="0" y="762025"/>
                  </a:lnTo>
                  <a:lnTo>
                    <a:pt x="0" y="771550"/>
                  </a:lnTo>
                  <a:lnTo>
                    <a:pt x="9525" y="771550"/>
                  </a:lnTo>
                  <a:lnTo>
                    <a:pt x="9525" y="762025"/>
                  </a:lnTo>
                  <a:close/>
                </a:path>
                <a:path w="4972684" h="2429509">
                  <a:moveTo>
                    <a:pt x="9525" y="704875"/>
                  </a:moveTo>
                  <a:lnTo>
                    <a:pt x="0" y="704875"/>
                  </a:lnTo>
                  <a:lnTo>
                    <a:pt x="0" y="714400"/>
                  </a:lnTo>
                  <a:lnTo>
                    <a:pt x="9525" y="714400"/>
                  </a:lnTo>
                  <a:lnTo>
                    <a:pt x="9525" y="704875"/>
                  </a:lnTo>
                  <a:close/>
                </a:path>
                <a:path w="4972684" h="2429509">
                  <a:moveTo>
                    <a:pt x="9525" y="647725"/>
                  </a:moveTo>
                  <a:lnTo>
                    <a:pt x="0" y="647725"/>
                  </a:lnTo>
                  <a:lnTo>
                    <a:pt x="0" y="657250"/>
                  </a:lnTo>
                  <a:lnTo>
                    <a:pt x="9525" y="657250"/>
                  </a:lnTo>
                  <a:lnTo>
                    <a:pt x="9525" y="647725"/>
                  </a:lnTo>
                  <a:close/>
                </a:path>
                <a:path w="4972684" h="2429509">
                  <a:moveTo>
                    <a:pt x="9525" y="590575"/>
                  </a:moveTo>
                  <a:lnTo>
                    <a:pt x="0" y="590575"/>
                  </a:lnTo>
                  <a:lnTo>
                    <a:pt x="0" y="600100"/>
                  </a:lnTo>
                  <a:lnTo>
                    <a:pt x="9525" y="600100"/>
                  </a:lnTo>
                  <a:lnTo>
                    <a:pt x="9525" y="590575"/>
                  </a:lnTo>
                  <a:close/>
                </a:path>
                <a:path w="4972684" h="2429509">
                  <a:moveTo>
                    <a:pt x="9525" y="533425"/>
                  </a:moveTo>
                  <a:lnTo>
                    <a:pt x="0" y="533425"/>
                  </a:lnTo>
                  <a:lnTo>
                    <a:pt x="0" y="542950"/>
                  </a:lnTo>
                  <a:lnTo>
                    <a:pt x="9525" y="542950"/>
                  </a:lnTo>
                  <a:lnTo>
                    <a:pt x="9525" y="533425"/>
                  </a:lnTo>
                  <a:close/>
                </a:path>
                <a:path w="4972684" h="2429509">
                  <a:moveTo>
                    <a:pt x="9525" y="476275"/>
                  </a:moveTo>
                  <a:lnTo>
                    <a:pt x="0" y="476275"/>
                  </a:lnTo>
                  <a:lnTo>
                    <a:pt x="0" y="485800"/>
                  </a:lnTo>
                  <a:lnTo>
                    <a:pt x="9525" y="485800"/>
                  </a:lnTo>
                  <a:lnTo>
                    <a:pt x="9525" y="476275"/>
                  </a:lnTo>
                  <a:close/>
                </a:path>
                <a:path w="4972684" h="2429509">
                  <a:moveTo>
                    <a:pt x="9525" y="419125"/>
                  </a:moveTo>
                  <a:lnTo>
                    <a:pt x="0" y="419125"/>
                  </a:lnTo>
                  <a:lnTo>
                    <a:pt x="0" y="428650"/>
                  </a:lnTo>
                  <a:lnTo>
                    <a:pt x="9525" y="428650"/>
                  </a:lnTo>
                  <a:lnTo>
                    <a:pt x="9525" y="419125"/>
                  </a:lnTo>
                  <a:close/>
                </a:path>
                <a:path w="4972684" h="2429509">
                  <a:moveTo>
                    <a:pt x="9525" y="361975"/>
                  </a:moveTo>
                  <a:lnTo>
                    <a:pt x="0" y="361975"/>
                  </a:lnTo>
                  <a:lnTo>
                    <a:pt x="0" y="371500"/>
                  </a:lnTo>
                  <a:lnTo>
                    <a:pt x="9525" y="371500"/>
                  </a:lnTo>
                  <a:lnTo>
                    <a:pt x="9525" y="361975"/>
                  </a:lnTo>
                  <a:close/>
                </a:path>
                <a:path w="4972684" h="2429509">
                  <a:moveTo>
                    <a:pt x="9525" y="304825"/>
                  </a:moveTo>
                  <a:lnTo>
                    <a:pt x="0" y="304825"/>
                  </a:lnTo>
                  <a:lnTo>
                    <a:pt x="0" y="314350"/>
                  </a:lnTo>
                  <a:lnTo>
                    <a:pt x="9525" y="314350"/>
                  </a:lnTo>
                  <a:lnTo>
                    <a:pt x="9525" y="304825"/>
                  </a:lnTo>
                  <a:close/>
                </a:path>
                <a:path w="4972684" h="2429509">
                  <a:moveTo>
                    <a:pt x="9525" y="247675"/>
                  </a:moveTo>
                  <a:lnTo>
                    <a:pt x="0" y="247675"/>
                  </a:lnTo>
                  <a:lnTo>
                    <a:pt x="0" y="257200"/>
                  </a:lnTo>
                  <a:lnTo>
                    <a:pt x="9525" y="257200"/>
                  </a:lnTo>
                  <a:lnTo>
                    <a:pt x="9525" y="247675"/>
                  </a:lnTo>
                  <a:close/>
                </a:path>
                <a:path w="4972684" h="2429509">
                  <a:moveTo>
                    <a:pt x="9525" y="190525"/>
                  </a:moveTo>
                  <a:lnTo>
                    <a:pt x="0" y="190525"/>
                  </a:lnTo>
                  <a:lnTo>
                    <a:pt x="0" y="200050"/>
                  </a:lnTo>
                  <a:lnTo>
                    <a:pt x="9525" y="200050"/>
                  </a:lnTo>
                  <a:lnTo>
                    <a:pt x="9525" y="190525"/>
                  </a:lnTo>
                  <a:close/>
                </a:path>
                <a:path w="4972684" h="2429509">
                  <a:moveTo>
                    <a:pt x="9525" y="133375"/>
                  </a:moveTo>
                  <a:lnTo>
                    <a:pt x="0" y="133375"/>
                  </a:lnTo>
                  <a:lnTo>
                    <a:pt x="0" y="142900"/>
                  </a:lnTo>
                  <a:lnTo>
                    <a:pt x="9525" y="142900"/>
                  </a:lnTo>
                  <a:lnTo>
                    <a:pt x="9525" y="133375"/>
                  </a:lnTo>
                  <a:close/>
                </a:path>
                <a:path w="4972684" h="2429509">
                  <a:moveTo>
                    <a:pt x="9525" y="76225"/>
                  </a:moveTo>
                  <a:lnTo>
                    <a:pt x="0" y="76225"/>
                  </a:lnTo>
                  <a:lnTo>
                    <a:pt x="0" y="85750"/>
                  </a:lnTo>
                  <a:lnTo>
                    <a:pt x="9525" y="85750"/>
                  </a:lnTo>
                  <a:lnTo>
                    <a:pt x="9525" y="76225"/>
                  </a:lnTo>
                  <a:close/>
                </a:path>
                <a:path w="4972684" h="2429509">
                  <a:moveTo>
                    <a:pt x="9525" y="19075"/>
                  </a:moveTo>
                  <a:lnTo>
                    <a:pt x="0" y="19075"/>
                  </a:lnTo>
                  <a:lnTo>
                    <a:pt x="0" y="28600"/>
                  </a:lnTo>
                  <a:lnTo>
                    <a:pt x="9525" y="28600"/>
                  </a:lnTo>
                  <a:lnTo>
                    <a:pt x="9525" y="19075"/>
                  </a:lnTo>
                  <a:close/>
                </a:path>
                <a:path w="4972684" h="2429509">
                  <a:moveTo>
                    <a:pt x="3657625" y="0"/>
                  </a:moveTo>
                  <a:lnTo>
                    <a:pt x="3648100" y="0"/>
                  </a:lnTo>
                  <a:lnTo>
                    <a:pt x="3648100" y="9525"/>
                  </a:lnTo>
                  <a:lnTo>
                    <a:pt x="3657625" y="9525"/>
                  </a:lnTo>
                  <a:lnTo>
                    <a:pt x="3657625" y="0"/>
                  </a:lnTo>
                  <a:close/>
                </a:path>
                <a:path w="4972684" h="2429509">
                  <a:moveTo>
                    <a:pt x="3714775" y="0"/>
                  </a:moveTo>
                  <a:lnTo>
                    <a:pt x="3705250" y="0"/>
                  </a:lnTo>
                  <a:lnTo>
                    <a:pt x="3705250" y="9525"/>
                  </a:lnTo>
                  <a:lnTo>
                    <a:pt x="3714775" y="9525"/>
                  </a:lnTo>
                  <a:lnTo>
                    <a:pt x="3714775" y="0"/>
                  </a:lnTo>
                  <a:close/>
                </a:path>
                <a:path w="4972684" h="2429509">
                  <a:moveTo>
                    <a:pt x="3771925" y="0"/>
                  </a:moveTo>
                  <a:lnTo>
                    <a:pt x="3762400" y="0"/>
                  </a:lnTo>
                  <a:lnTo>
                    <a:pt x="3762400" y="9525"/>
                  </a:lnTo>
                  <a:lnTo>
                    <a:pt x="3771925" y="9525"/>
                  </a:lnTo>
                  <a:lnTo>
                    <a:pt x="3771925" y="0"/>
                  </a:lnTo>
                  <a:close/>
                </a:path>
                <a:path w="4972684" h="2429509">
                  <a:moveTo>
                    <a:pt x="3829075" y="0"/>
                  </a:moveTo>
                  <a:lnTo>
                    <a:pt x="3819550" y="0"/>
                  </a:lnTo>
                  <a:lnTo>
                    <a:pt x="3819550" y="9525"/>
                  </a:lnTo>
                  <a:lnTo>
                    <a:pt x="3829075" y="9525"/>
                  </a:lnTo>
                  <a:lnTo>
                    <a:pt x="3829075" y="0"/>
                  </a:lnTo>
                  <a:close/>
                </a:path>
                <a:path w="4972684" h="2429509">
                  <a:moveTo>
                    <a:pt x="3886225" y="0"/>
                  </a:moveTo>
                  <a:lnTo>
                    <a:pt x="3876700" y="0"/>
                  </a:lnTo>
                  <a:lnTo>
                    <a:pt x="3876700" y="9525"/>
                  </a:lnTo>
                  <a:lnTo>
                    <a:pt x="3886225" y="9525"/>
                  </a:lnTo>
                  <a:lnTo>
                    <a:pt x="3886225" y="0"/>
                  </a:lnTo>
                  <a:close/>
                </a:path>
                <a:path w="4972684" h="2429509">
                  <a:moveTo>
                    <a:pt x="3943375" y="0"/>
                  </a:moveTo>
                  <a:lnTo>
                    <a:pt x="3933850" y="0"/>
                  </a:lnTo>
                  <a:lnTo>
                    <a:pt x="3933850" y="9525"/>
                  </a:lnTo>
                  <a:lnTo>
                    <a:pt x="3943375" y="9525"/>
                  </a:lnTo>
                  <a:lnTo>
                    <a:pt x="3943375" y="0"/>
                  </a:lnTo>
                  <a:close/>
                </a:path>
                <a:path w="4972684" h="2429509">
                  <a:moveTo>
                    <a:pt x="4000525" y="0"/>
                  </a:moveTo>
                  <a:lnTo>
                    <a:pt x="3991000" y="0"/>
                  </a:lnTo>
                  <a:lnTo>
                    <a:pt x="3991000" y="9525"/>
                  </a:lnTo>
                  <a:lnTo>
                    <a:pt x="4000525" y="9525"/>
                  </a:lnTo>
                  <a:lnTo>
                    <a:pt x="4000525" y="0"/>
                  </a:lnTo>
                  <a:close/>
                </a:path>
                <a:path w="4972684" h="2429509">
                  <a:moveTo>
                    <a:pt x="4057675" y="0"/>
                  </a:moveTo>
                  <a:lnTo>
                    <a:pt x="4048150" y="0"/>
                  </a:lnTo>
                  <a:lnTo>
                    <a:pt x="4048150" y="9525"/>
                  </a:lnTo>
                  <a:lnTo>
                    <a:pt x="4057675" y="9525"/>
                  </a:lnTo>
                  <a:lnTo>
                    <a:pt x="4057675" y="0"/>
                  </a:lnTo>
                  <a:close/>
                </a:path>
                <a:path w="4972684" h="2429509">
                  <a:moveTo>
                    <a:pt x="4114825" y="0"/>
                  </a:moveTo>
                  <a:lnTo>
                    <a:pt x="4105300" y="0"/>
                  </a:lnTo>
                  <a:lnTo>
                    <a:pt x="4105300" y="9525"/>
                  </a:lnTo>
                  <a:lnTo>
                    <a:pt x="4114825" y="9525"/>
                  </a:lnTo>
                  <a:lnTo>
                    <a:pt x="4114825" y="0"/>
                  </a:lnTo>
                  <a:close/>
                </a:path>
                <a:path w="4972684" h="2429509">
                  <a:moveTo>
                    <a:pt x="4171975" y="0"/>
                  </a:moveTo>
                  <a:lnTo>
                    <a:pt x="4162450" y="0"/>
                  </a:lnTo>
                  <a:lnTo>
                    <a:pt x="4162450" y="9525"/>
                  </a:lnTo>
                  <a:lnTo>
                    <a:pt x="4171975" y="9525"/>
                  </a:lnTo>
                  <a:lnTo>
                    <a:pt x="4171975" y="0"/>
                  </a:lnTo>
                  <a:close/>
                </a:path>
                <a:path w="4972684" h="2429509">
                  <a:moveTo>
                    <a:pt x="4229125" y="0"/>
                  </a:moveTo>
                  <a:lnTo>
                    <a:pt x="4219600" y="0"/>
                  </a:lnTo>
                  <a:lnTo>
                    <a:pt x="4219600" y="9525"/>
                  </a:lnTo>
                  <a:lnTo>
                    <a:pt x="4229125" y="9525"/>
                  </a:lnTo>
                  <a:lnTo>
                    <a:pt x="4229125" y="0"/>
                  </a:lnTo>
                  <a:close/>
                </a:path>
                <a:path w="4972684" h="2429509">
                  <a:moveTo>
                    <a:pt x="4286275" y="0"/>
                  </a:moveTo>
                  <a:lnTo>
                    <a:pt x="4276750" y="0"/>
                  </a:lnTo>
                  <a:lnTo>
                    <a:pt x="4276750" y="9525"/>
                  </a:lnTo>
                  <a:lnTo>
                    <a:pt x="4286275" y="9525"/>
                  </a:lnTo>
                  <a:lnTo>
                    <a:pt x="4286275" y="0"/>
                  </a:lnTo>
                  <a:close/>
                </a:path>
                <a:path w="4972684" h="2429509">
                  <a:moveTo>
                    <a:pt x="4343425" y="0"/>
                  </a:moveTo>
                  <a:lnTo>
                    <a:pt x="4333900" y="0"/>
                  </a:lnTo>
                  <a:lnTo>
                    <a:pt x="4333900" y="9525"/>
                  </a:lnTo>
                  <a:lnTo>
                    <a:pt x="4343425" y="9525"/>
                  </a:lnTo>
                  <a:lnTo>
                    <a:pt x="4343425" y="0"/>
                  </a:lnTo>
                  <a:close/>
                </a:path>
                <a:path w="4972684" h="2429509">
                  <a:moveTo>
                    <a:pt x="4400575" y="0"/>
                  </a:moveTo>
                  <a:lnTo>
                    <a:pt x="4391050" y="0"/>
                  </a:lnTo>
                  <a:lnTo>
                    <a:pt x="4391050" y="9525"/>
                  </a:lnTo>
                  <a:lnTo>
                    <a:pt x="4400575" y="9525"/>
                  </a:lnTo>
                  <a:lnTo>
                    <a:pt x="4400575" y="0"/>
                  </a:lnTo>
                  <a:close/>
                </a:path>
                <a:path w="4972684" h="2429509">
                  <a:moveTo>
                    <a:pt x="4457725" y="0"/>
                  </a:moveTo>
                  <a:lnTo>
                    <a:pt x="4448200" y="0"/>
                  </a:lnTo>
                  <a:lnTo>
                    <a:pt x="4448200" y="9525"/>
                  </a:lnTo>
                  <a:lnTo>
                    <a:pt x="4457725" y="9525"/>
                  </a:lnTo>
                  <a:lnTo>
                    <a:pt x="4457725" y="0"/>
                  </a:lnTo>
                  <a:close/>
                </a:path>
                <a:path w="4972684" h="2429509">
                  <a:moveTo>
                    <a:pt x="4514875" y="0"/>
                  </a:moveTo>
                  <a:lnTo>
                    <a:pt x="4505350" y="0"/>
                  </a:lnTo>
                  <a:lnTo>
                    <a:pt x="4505350" y="9525"/>
                  </a:lnTo>
                  <a:lnTo>
                    <a:pt x="4514875" y="9525"/>
                  </a:lnTo>
                  <a:lnTo>
                    <a:pt x="4514875" y="0"/>
                  </a:lnTo>
                  <a:close/>
                </a:path>
                <a:path w="4972684" h="2429509">
                  <a:moveTo>
                    <a:pt x="4572025" y="0"/>
                  </a:moveTo>
                  <a:lnTo>
                    <a:pt x="4562500" y="0"/>
                  </a:lnTo>
                  <a:lnTo>
                    <a:pt x="4562500" y="9525"/>
                  </a:lnTo>
                  <a:lnTo>
                    <a:pt x="4572025" y="9525"/>
                  </a:lnTo>
                  <a:lnTo>
                    <a:pt x="4572025" y="0"/>
                  </a:lnTo>
                  <a:close/>
                </a:path>
                <a:path w="4972684" h="2429509">
                  <a:moveTo>
                    <a:pt x="4629175" y="0"/>
                  </a:moveTo>
                  <a:lnTo>
                    <a:pt x="4619650" y="0"/>
                  </a:lnTo>
                  <a:lnTo>
                    <a:pt x="4619650" y="9525"/>
                  </a:lnTo>
                  <a:lnTo>
                    <a:pt x="4629175" y="9525"/>
                  </a:lnTo>
                  <a:lnTo>
                    <a:pt x="4629175" y="0"/>
                  </a:lnTo>
                  <a:close/>
                </a:path>
                <a:path w="4972684" h="2429509">
                  <a:moveTo>
                    <a:pt x="4686325" y="0"/>
                  </a:moveTo>
                  <a:lnTo>
                    <a:pt x="4676800" y="0"/>
                  </a:lnTo>
                  <a:lnTo>
                    <a:pt x="4676800" y="9525"/>
                  </a:lnTo>
                  <a:lnTo>
                    <a:pt x="4686325" y="9525"/>
                  </a:lnTo>
                  <a:lnTo>
                    <a:pt x="4686325" y="0"/>
                  </a:lnTo>
                  <a:close/>
                </a:path>
                <a:path w="4972684" h="2429509">
                  <a:moveTo>
                    <a:pt x="4743475" y="0"/>
                  </a:moveTo>
                  <a:lnTo>
                    <a:pt x="4733950" y="0"/>
                  </a:lnTo>
                  <a:lnTo>
                    <a:pt x="4733950" y="9525"/>
                  </a:lnTo>
                  <a:lnTo>
                    <a:pt x="4743475" y="9525"/>
                  </a:lnTo>
                  <a:lnTo>
                    <a:pt x="4743475" y="0"/>
                  </a:lnTo>
                  <a:close/>
                </a:path>
                <a:path w="4972684" h="2429509">
                  <a:moveTo>
                    <a:pt x="4800625" y="0"/>
                  </a:moveTo>
                  <a:lnTo>
                    <a:pt x="4791100" y="0"/>
                  </a:lnTo>
                  <a:lnTo>
                    <a:pt x="4791100" y="9525"/>
                  </a:lnTo>
                  <a:lnTo>
                    <a:pt x="4800625" y="9525"/>
                  </a:lnTo>
                  <a:lnTo>
                    <a:pt x="4800625" y="0"/>
                  </a:lnTo>
                  <a:close/>
                </a:path>
                <a:path w="4972684" h="2429509">
                  <a:moveTo>
                    <a:pt x="4857775" y="0"/>
                  </a:moveTo>
                  <a:lnTo>
                    <a:pt x="4848250" y="0"/>
                  </a:lnTo>
                  <a:lnTo>
                    <a:pt x="4848250" y="9525"/>
                  </a:lnTo>
                  <a:lnTo>
                    <a:pt x="4857775" y="9525"/>
                  </a:lnTo>
                  <a:lnTo>
                    <a:pt x="4857775" y="0"/>
                  </a:lnTo>
                  <a:close/>
                </a:path>
                <a:path w="4972684" h="2429509">
                  <a:moveTo>
                    <a:pt x="4914925" y="0"/>
                  </a:moveTo>
                  <a:lnTo>
                    <a:pt x="4905400" y="0"/>
                  </a:lnTo>
                  <a:lnTo>
                    <a:pt x="4905400" y="9525"/>
                  </a:lnTo>
                  <a:lnTo>
                    <a:pt x="4914925" y="9525"/>
                  </a:lnTo>
                  <a:lnTo>
                    <a:pt x="4914925" y="0"/>
                  </a:lnTo>
                  <a:close/>
                </a:path>
                <a:path w="4972684" h="2429509">
                  <a:moveTo>
                    <a:pt x="4972075" y="0"/>
                  </a:moveTo>
                  <a:lnTo>
                    <a:pt x="4962550" y="0"/>
                  </a:lnTo>
                  <a:lnTo>
                    <a:pt x="4962550" y="9525"/>
                  </a:lnTo>
                  <a:lnTo>
                    <a:pt x="4972075" y="9525"/>
                  </a:lnTo>
                  <a:lnTo>
                    <a:pt x="49720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5355247" y="5908776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3K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355247" y="4295866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4K</a:t>
            </a:r>
            <a:endParaRPr sz="9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137144" y="6826265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40M</a:t>
            </a:r>
            <a:endParaRPr sz="9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0591787" y="4400575"/>
            <a:ext cx="9525" cy="2409825"/>
          </a:xfrm>
          <a:custGeom>
            <a:avLst/>
            <a:gdLst/>
            <a:ahLst/>
            <a:cxnLst/>
            <a:rect l="l" t="t" r="r" b="b"/>
            <a:pathLst>
              <a:path w="9525" h="2409825">
                <a:moveTo>
                  <a:pt x="9525" y="2400300"/>
                </a:moveTo>
                <a:lnTo>
                  <a:pt x="0" y="2400300"/>
                </a:lnTo>
                <a:lnTo>
                  <a:pt x="0" y="2409825"/>
                </a:lnTo>
                <a:lnTo>
                  <a:pt x="9525" y="2409825"/>
                </a:lnTo>
                <a:lnTo>
                  <a:pt x="9525" y="2400300"/>
                </a:lnTo>
                <a:close/>
              </a:path>
              <a:path w="9525" h="2409825">
                <a:moveTo>
                  <a:pt x="9525" y="2343150"/>
                </a:moveTo>
                <a:lnTo>
                  <a:pt x="0" y="2343150"/>
                </a:lnTo>
                <a:lnTo>
                  <a:pt x="0" y="2352675"/>
                </a:lnTo>
                <a:lnTo>
                  <a:pt x="9525" y="2352675"/>
                </a:lnTo>
                <a:lnTo>
                  <a:pt x="9525" y="2343150"/>
                </a:lnTo>
                <a:close/>
              </a:path>
              <a:path w="9525" h="2409825">
                <a:moveTo>
                  <a:pt x="9525" y="2286000"/>
                </a:moveTo>
                <a:lnTo>
                  <a:pt x="0" y="2286000"/>
                </a:lnTo>
                <a:lnTo>
                  <a:pt x="0" y="2295525"/>
                </a:lnTo>
                <a:lnTo>
                  <a:pt x="9525" y="2295525"/>
                </a:lnTo>
                <a:lnTo>
                  <a:pt x="9525" y="2286000"/>
                </a:lnTo>
                <a:close/>
              </a:path>
              <a:path w="9525" h="2409825">
                <a:moveTo>
                  <a:pt x="9525" y="2228850"/>
                </a:moveTo>
                <a:lnTo>
                  <a:pt x="0" y="2228850"/>
                </a:lnTo>
                <a:lnTo>
                  <a:pt x="0" y="2238375"/>
                </a:lnTo>
                <a:lnTo>
                  <a:pt x="9525" y="2238375"/>
                </a:lnTo>
                <a:lnTo>
                  <a:pt x="9525" y="2228850"/>
                </a:lnTo>
                <a:close/>
              </a:path>
              <a:path w="9525" h="2409825">
                <a:moveTo>
                  <a:pt x="9525" y="2171700"/>
                </a:moveTo>
                <a:lnTo>
                  <a:pt x="0" y="2171700"/>
                </a:lnTo>
                <a:lnTo>
                  <a:pt x="0" y="2181225"/>
                </a:lnTo>
                <a:lnTo>
                  <a:pt x="9525" y="2181225"/>
                </a:lnTo>
                <a:lnTo>
                  <a:pt x="9525" y="2171700"/>
                </a:lnTo>
                <a:close/>
              </a:path>
              <a:path w="9525" h="2409825">
                <a:moveTo>
                  <a:pt x="9525" y="2114550"/>
                </a:moveTo>
                <a:lnTo>
                  <a:pt x="0" y="2114550"/>
                </a:lnTo>
                <a:lnTo>
                  <a:pt x="0" y="2124075"/>
                </a:lnTo>
                <a:lnTo>
                  <a:pt x="9525" y="2124075"/>
                </a:lnTo>
                <a:lnTo>
                  <a:pt x="9525" y="2114550"/>
                </a:lnTo>
                <a:close/>
              </a:path>
              <a:path w="9525" h="2409825">
                <a:moveTo>
                  <a:pt x="9525" y="2057400"/>
                </a:moveTo>
                <a:lnTo>
                  <a:pt x="0" y="2057400"/>
                </a:lnTo>
                <a:lnTo>
                  <a:pt x="0" y="2066925"/>
                </a:lnTo>
                <a:lnTo>
                  <a:pt x="9525" y="2066925"/>
                </a:lnTo>
                <a:lnTo>
                  <a:pt x="9525" y="2057400"/>
                </a:lnTo>
                <a:close/>
              </a:path>
              <a:path w="9525" h="2409825">
                <a:moveTo>
                  <a:pt x="9525" y="2000250"/>
                </a:moveTo>
                <a:lnTo>
                  <a:pt x="0" y="2000250"/>
                </a:lnTo>
                <a:lnTo>
                  <a:pt x="0" y="2009775"/>
                </a:lnTo>
                <a:lnTo>
                  <a:pt x="9525" y="2009775"/>
                </a:lnTo>
                <a:lnTo>
                  <a:pt x="9525" y="2000250"/>
                </a:lnTo>
                <a:close/>
              </a:path>
              <a:path w="9525" h="2409825">
                <a:moveTo>
                  <a:pt x="9525" y="1943100"/>
                </a:moveTo>
                <a:lnTo>
                  <a:pt x="0" y="1943100"/>
                </a:lnTo>
                <a:lnTo>
                  <a:pt x="0" y="1952625"/>
                </a:lnTo>
                <a:lnTo>
                  <a:pt x="9525" y="1952625"/>
                </a:lnTo>
                <a:lnTo>
                  <a:pt x="9525" y="1943100"/>
                </a:lnTo>
                <a:close/>
              </a:path>
              <a:path w="9525" h="2409825">
                <a:moveTo>
                  <a:pt x="9525" y="1885950"/>
                </a:moveTo>
                <a:lnTo>
                  <a:pt x="0" y="1885950"/>
                </a:lnTo>
                <a:lnTo>
                  <a:pt x="0" y="1895475"/>
                </a:lnTo>
                <a:lnTo>
                  <a:pt x="9525" y="1895475"/>
                </a:lnTo>
                <a:lnTo>
                  <a:pt x="9525" y="1885950"/>
                </a:lnTo>
                <a:close/>
              </a:path>
              <a:path w="9525" h="2409825">
                <a:moveTo>
                  <a:pt x="9525" y="1828800"/>
                </a:moveTo>
                <a:lnTo>
                  <a:pt x="0" y="1828800"/>
                </a:lnTo>
                <a:lnTo>
                  <a:pt x="0" y="1838325"/>
                </a:lnTo>
                <a:lnTo>
                  <a:pt x="9525" y="1838325"/>
                </a:lnTo>
                <a:lnTo>
                  <a:pt x="9525" y="1828800"/>
                </a:lnTo>
                <a:close/>
              </a:path>
              <a:path w="9525" h="2409825">
                <a:moveTo>
                  <a:pt x="9525" y="1771650"/>
                </a:moveTo>
                <a:lnTo>
                  <a:pt x="0" y="1771650"/>
                </a:lnTo>
                <a:lnTo>
                  <a:pt x="0" y="1781175"/>
                </a:lnTo>
                <a:lnTo>
                  <a:pt x="9525" y="1781175"/>
                </a:lnTo>
                <a:lnTo>
                  <a:pt x="9525" y="1771650"/>
                </a:lnTo>
                <a:close/>
              </a:path>
              <a:path w="9525" h="2409825">
                <a:moveTo>
                  <a:pt x="9525" y="1714500"/>
                </a:moveTo>
                <a:lnTo>
                  <a:pt x="0" y="1714500"/>
                </a:lnTo>
                <a:lnTo>
                  <a:pt x="0" y="1724025"/>
                </a:lnTo>
                <a:lnTo>
                  <a:pt x="9525" y="1724025"/>
                </a:lnTo>
                <a:lnTo>
                  <a:pt x="9525" y="1714500"/>
                </a:lnTo>
                <a:close/>
              </a:path>
              <a:path w="9525" h="2409825">
                <a:moveTo>
                  <a:pt x="9525" y="1657350"/>
                </a:moveTo>
                <a:lnTo>
                  <a:pt x="0" y="1657350"/>
                </a:lnTo>
                <a:lnTo>
                  <a:pt x="0" y="1666875"/>
                </a:lnTo>
                <a:lnTo>
                  <a:pt x="9525" y="1666875"/>
                </a:lnTo>
                <a:lnTo>
                  <a:pt x="9525" y="1657350"/>
                </a:lnTo>
                <a:close/>
              </a:path>
              <a:path w="9525" h="2409825">
                <a:moveTo>
                  <a:pt x="9525" y="1600200"/>
                </a:moveTo>
                <a:lnTo>
                  <a:pt x="0" y="1600200"/>
                </a:lnTo>
                <a:lnTo>
                  <a:pt x="0" y="1609725"/>
                </a:lnTo>
                <a:lnTo>
                  <a:pt x="9525" y="1609725"/>
                </a:lnTo>
                <a:lnTo>
                  <a:pt x="9525" y="1600200"/>
                </a:lnTo>
                <a:close/>
              </a:path>
              <a:path w="9525" h="2409825">
                <a:moveTo>
                  <a:pt x="9525" y="1543050"/>
                </a:moveTo>
                <a:lnTo>
                  <a:pt x="0" y="1543050"/>
                </a:lnTo>
                <a:lnTo>
                  <a:pt x="0" y="1552575"/>
                </a:lnTo>
                <a:lnTo>
                  <a:pt x="9525" y="1552575"/>
                </a:lnTo>
                <a:lnTo>
                  <a:pt x="9525" y="1543050"/>
                </a:lnTo>
                <a:close/>
              </a:path>
              <a:path w="9525" h="240982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240982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525" h="2409825">
                <a:moveTo>
                  <a:pt x="9525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25" y="1381125"/>
                </a:lnTo>
                <a:lnTo>
                  <a:pt x="9525" y="1371600"/>
                </a:lnTo>
                <a:close/>
              </a:path>
              <a:path w="9525" h="2409825">
                <a:moveTo>
                  <a:pt x="9525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25" y="1323975"/>
                </a:lnTo>
                <a:lnTo>
                  <a:pt x="9525" y="1314450"/>
                </a:lnTo>
                <a:close/>
              </a:path>
              <a:path w="9525" h="2409825">
                <a:moveTo>
                  <a:pt x="9525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25" y="1266825"/>
                </a:lnTo>
                <a:lnTo>
                  <a:pt x="9525" y="1257300"/>
                </a:lnTo>
                <a:close/>
              </a:path>
              <a:path w="9525" h="2409825">
                <a:moveTo>
                  <a:pt x="9525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150"/>
                </a:lnTo>
                <a:close/>
              </a:path>
              <a:path w="9525" h="240982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9525" h="2409825">
                <a:moveTo>
                  <a:pt x="9525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85850"/>
                </a:lnTo>
                <a:close/>
              </a:path>
              <a:path w="9525" h="240982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2409825">
                <a:moveTo>
                  <a:pt x="9525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25" y="981075"/>
                </a:lnTo>
                <a:lnTo>
                  <a:pt x="9525" y="971550"/>
                </a:lnTo>
                <a:close/>
              </a:path>
              <a:path w="9525" h="2409825">
                <a:moveTo>
                  <a:pt x="9525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25" y="923925"/>
                </a:lnTo>
                <a:lnTo>
                  <a:pt x="9525" y="914400"/>
                </a:lnTo>
                <a:close/>
              </a:path>
              <a:path w="9525" h="2409825">
                <a:moveTo>
                  <a:pt x="9525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9525" y="857250"/>
                </a:lnTo>
                <a:close/>
              </a:path>
              <a:path w="9525" h="240982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240982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9525" h="240982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240982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240982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240982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240982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240982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240982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240982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240982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240982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240982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240982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24098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10470894" y="6826265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50M</a:t>
            </a:r>
            <a:endParaRPr sz="900">
              <a:latin typeface="Arial"/>
              <a:cs typeface="Arial"/>
            </a:endParaRPr>
          </a:p>
        </p:txBody>
      </p:sp>
      <p:pic>
        <p:nvPicPr>
          <p:cNvPr id="90" name="object 9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602865" y="5636765"/>
            <a:ext cx="89534" cy="895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Trebuchet MS"/>
                <a:cs typeface="Trebuchet MS"/>
              </a:rPr>
              <a:t>Desktop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6166" y="266621"/>
            <a:ext cx="1143419" cy="13759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953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24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6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7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39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10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82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53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25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096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668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239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11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82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954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525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097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668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240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11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383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954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526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097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669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240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812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383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955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526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098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669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241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812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384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955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527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098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670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241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813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384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56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527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099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70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242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813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385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956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528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0997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67125" y="26098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23068" y="2524225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605D5C"/>
                </a:solidFill>
                <a:latin typeface="Trebuchet MS"/>
                <a:cs typeface="Trebuchet MS"/>
              </a:rPr>
              <a:t>0M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9532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247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962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677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392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8107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3822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9537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5252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0967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6682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2397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8112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8122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23837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8132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3847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9562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5277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0992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6707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32422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8137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43852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9567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55282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0997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667125" y="21002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295525" y="1081087"/>
            <a:ext cx="638175" cy="1029335"/>
          </a:xfrm>
          <a:custGeom>
            <a:avLst/>
            <a:gdLst/>
            <a:ahLst/>
            <a:cxnLst/>
            <a:rect l="l" t="t" r="r" b="b"/>
            <a:pathLst>
              <a:path w="638175" h="1029335">
                <a:moveTo>
                  <a:pt x="9525" y="0"/>
                </a:moveTo>
                <a:lnTo>
                  <a:pt x="0" y="0"/>
                </a:lnTo>
                <a:lnTo>
                  <a:pt x="0" y="9537"/>
                </a:lnTo>
                <a:lnTo>
                  <a:pt x="9525" y="9537"/>
                </a:lnTo>
                <a:lnTo>
                  <a:pt x="9525" y="0"/>
                </a:lnTo>
                <a:close/>
              </a:path>
              <a:path w="638175" h="1029335">
                <a:moveTo>
                  <a:pt x="66675" y="0"/>
                </a:moveTo>
                <a:lnTo>
                  <a:pt x="57150" y="0"/>
                </a:lnTo>
                <a:lnTo>
                  <a:pt x="57150" y="9537"/>
                </a:lnTo>
                <a:lnTo>
                  <a:pt x="66675" y="9537"/>
                </a:lnTo>
                <a:lnTo>
                  <a:pt x="66675" y="0"/>
                </a:lnTo>
                <a:close/>
              </a:path>
              <a:path w="638175" h="1029335">
                <a:moveTo>
                  <a:pt x="123825" y="0"/>
                </a:moveTo>
                <a:lnTo>
                  <a:pt x="114300" y="0"/>
                </a:lnTo>
                <a:lnTo>
                  <a:pt x="114300" y="9537"/>
                </a:lnTo>
                <a:lnTo>
                  <a:pt x="123825" y="9537"/>
                </a:lnTo>
                <a:lnTo>
                  <a:pt x="123825" y="0"/>
                </a:lnTo>
                <a:close/>
              </a:path>
              <a:path w="638175" h="1029335">
                <a:moveTo>
                  <a:pt x="180975" y="0"/>
                </a:moveTo>
                <a:lnTo>
                  <a:pt x="171450" y="0"/>
                </a:lnTo>
                <a:lnTo>
                  <a:pt x="171450" y="9537"/>
                </a:lnTo>
                <a:lnTo>
                  <a:pt x="180975" y="9537"/>
                </a:lnTo>
                <a:lnTo>
                  <a:pt x="180975" y="0"/>
                </a:lnTo>
                <a:close/>
              </a:path>
              <a:path w="638175" h="1029335">
                <a:moveTo>
                  <a:pt x="238125" y="0"/>
                </a:moveTo>
                <a:lnTo>
                  <a:pt x="228600" y="0"/>
                </a:lnTo>
                <a:lnTo>
                  <a:pt x="228600" y="9537"/>
                </a:lnTo>
                <a:lnTo>
                  <a:pt x="238125" y="9537"/>
                </a:lnTo>
                <a:lnTo>
                  <a:pt x="238125" y="0"/>
                </a:lnTo>
                <a:close/>
              </a:path>
              <a:path w="638175" h="1029335">
                <a:moveTo>
                  <a:pt x="295275" y="0"/>
                </a:moveTo>
                <a:lnTo>
                  <a:pt x="285750" y="0"/>
                </a:lnTo>
                <a:lnTo>
                  <a:pt x="285750" y="9537"/>
                </a:lnTo>
                <a:lnTo>
                  <a:pt x="295275" y="9537"/>
                </a:lnTo>
                <a:lnTo>
                  <a:pt x="295275" y="0"/>
                </a:lnTo>
                <a:close/>
              </a:path>
              <a:path w="638175" h="1029335">
                <a:moveTo>
                  <a:pt x="352425" y="0"/>
                </a:moveTo>
                <a:lnTo>
                  <a:pt x="342900" y="0"/>
                </a:lnTo>
                <a:lnTo>
                  <a:pt x="342900" y="9537"/>
                </a:lnTo>
                <a:lnTo>
                  <a:pt x="352425" y="9537"/>
                </a:lnTo>
                <a:lnTo>
                  <a:pt x="352425" y="0"/>
                </a:lnTo>
                <a:close/>
              </a:path>
              <a:path w="638175" h="1029335">
                <a:moveTo>
                  <a:pt x="409575" y="0"/>
                </a:moveTo>
                <a:lnTo>
                  <a:pt x="400050" y="0"/>
                </a:lnTo>
                <a:lnTo>
                  <a:pt x="400050" y="9537"/>
                </a:lnTo>
                <a:lnTo>
                  <a:pt x="409575" y="9537"/>
                </a:lnTo>
                <a:lnTo>
                  <a:pt x="409575" y="0"/>
                </a:lnTo>
                <a:close/>
              </a:path>
              <a:path w="638175" h="1029335">
                <a:moveTo>
                  <a:pt x="466725" y="0"/>
                </a:moveTo>
                <a:lnTo>
                  <a:pt x="457200" y="0"/>
                </a:lnTo>
                <a:lnTo>
                  <a:pt x="457200" y="9537"/>
                </a:lnTo>
                <a:lnTo>
                  <a:pt x="466725" y="9537"/>
                </a:lnTo>
                <a:lnTo>
                  <a:pt x="466725" y="0"/>
                </a:lnTo>
                <a:close/>
              </a:path>
              <a:path w="638175" h="1029335">
                <a:moveTo>
                  <a:pt x="523875" y="0"/>
                </a:moveTo>
                <a:lnTo>
                  <a:pt x="514350" y="0"/>
                </a:lnTo>
                <a:lnTo>
                  <a:pt x="514350" y="9537"/>
                </a:lnTo>
                <a:lnTo>
                  <a:pt x="523875" y="9537"/>
                </a:lnTo>
                <a:lnTo>
                  <a:pt x="523875" y="0"/>
                </a:lnTo>
                <a:close/>
              </a:path>
              <a:path w="638175" h="1029335">
                <a:moveTo>
                  <a:pt x="581025" y="0"/>
                </a:moveTo>
                <a:lnTo>
                  <a:pt x="571500" y="0"/>
                </a:lnTo>
                <a:lnTo>
                  <a:pt x="571500" y="9537"/>
                </a:lnTo>
                <a:lnTo>
                  <a:pt x="581025" y="9537"/>
                </a:lnTo>
                <a:lnTo>
                  <a:pt x="581025" y="0"/>
                </a:lnTo>
                <a:close/>
              </a:path>
              <a:path w="638175" h="1029335">
                <a:moveTo>
                  <a:pt x="638175" y="1019175"/>
                </a:moveTo>
                <a:lnTo>
                  <a:pt x="636079" y="1019175"/>
                </a:lnTo>
                <a:lnTo>
                  <a:pt x="636079" y="1028712"/>
                </a:lnTo>
                <a:lnTo>
                  <a:pt x="638175" y="1028712"/>
                </a:lnTo>
                <a:lnTo>
                  <a:pt x="638175" y="1019175"/>
                </a:lnTo>
                <a:close/>
              </a:path>
              <a:path w="638175" h="1029335">
                <a:moveTo>
                  <a:pt x="638175" y="509600"/>
                </a:moveTo>
                <a:lnTo>
                  <a:pt x="636079" y="509600"/>
                </a:lnTo>
                <a:lnTo>
                  <a:pt x="636079" y="519125"/>
                </a:lnTo>
                <a:lnTo>
                  <a:pt x="638175" y="519125"/>
                </a:lnTo>
                <a:lnTo>
                  <a:pt x="638175" y="509600"/>
                </a:lnTo>
                <a:close/>
              </a:path>
              <a:path w="638175" h="1029335">
                <a:moveTo>
                  <a:pt x="638175" y="0"/>
                </a:moveTo>
                <a:lnTo>
                  <a:pt x="628650" y="0"/>
                </a:lnTo>
                <a:lnTo>
                  <a:pt x="628650" y="9537"/>
                </a:lnTo>
                <a:lnTo>
                  <a:pt x="638175" y="9537"/>
                </a:lnTo>
                <a:lnTo>
                  <a:pt x="63817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38275" y="571512"/>
            <a:ext cx="695325" cy="1538605"/>
          </a:xfrm>
          <a:custGeom>
            <a:avLst/>
            <a:gdLst/>
            <a:ahLst/>
            <a:cxnLst/>
            <a:rect l="l" t="t" r="r" b="b"/>
            <a:pathLst>
              <a:path w="695325" h="1538605">
                <a:moveTo>
                  <a:pt x="9525" y="1528749"/>
                </a:moveTo>
                <a:lnTo>
                  <a:pt x="0" y="1528749"/>
                </a:lnTo>
                <a:lnTo>
                  <a:pt x="0" y="1538287"/>
                </a:lnTo>
                <a:lnTo>
                  <a:pt x="9525" y="1538287"/>
                </a:lnTo>
                <a:lnTo>
                  <a:pt x="9525" y="1528749"/>
                </a:lnTo>
                <a:close/>
              </a:path>
              <a:path w="695325" h="1538605">
                <a:moveTo>
                  <a:pt x="9525" y="1019175"/>
                </a:moveTo>
                <a:lnTo>
                  <a:pt x="0" y="1019175"/>
                </a:lnTo>
                <a:lnTo>
                  <a:pt x="0" y="1028700"/>
                </a:lnTo>
                <a:lnTo>
                  <a:pt x="9525" y="1028700"/>
                </a:lnTo>
                <a:lnTo>
                  <a:pt x="9525" y="1019175"/>
                </a:lnTo>
                <a:close/>
              </a:path>
              <a:path w="695325" h="1538605">
                <a:moveTo>
                  <a:pt x="9525" y="509574"/>
                </a:moveTo>
                <a:lnTo>
                  <a:pt x="0" y="509574"/>
                </a:lnTo>
                <a:lnTo>
                  <a:pt x="0" y="519112"/>
                </a:lnTo>
                <a:lnTo>
                  <a:pt x="9525" y="519112"/>
                </a:lnTo>
                <a:lnTo>
                  <a:pt x="9525" y="509574"/>
                </a:lnTo>
                <a:close/>
              </a:path>
              <a:path w="695325" h="153860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  <a:path w="695325" h="1538605">
                <a:moveTo>
                  <a:pt x="66675" y="0"/>
                </a:moveTo>
                <a:lnTo>
                  <a:pt x="57150" y="0"/>
                </a:lnTo>
                <a:lnTo>
                  <a:pt x="57150" y="9525"/>
                </a:lnTo>
                <a:lnTo>
                  <a:pt x="66675" y="9525"/>
                </a:lnTo>
                <a:lnTo>
                  <a:pt x="66675" y="0"/>
                </a:lnTo>
                <a:close/>
              </a:path>
              <a:path w="695325" h="1538605">
                <a:moveTo>
                  <a:pt x="123825" y="0"/>
                </a:moveTo>
                <a:lnTo>
                  <a:pt x="114300" y="0"/>
                </a:lnTo>
                <a:lnTo>
                  <a:pt x="114300" y="9525"/>
                </a:lnTo>
                <a:lnTo>
                  <a:pt x="123825" y="9525"/>
                </a:lnTo>
                <a:lnTo>
                  <a:pt x="123825" y="0"/>
                </a:lnTo>
                <a:close/>
              </a:path>
              <a:path w="695325" h="1538605">
                <a:moveTo>
                  <a:pt x="180975" y="0"/>
                </a:moveTo>
                <a:lnTo>
                  <a:pt x="171450" y="0"/>
                </a:lnTo>
                <a:lnTo>
                  <a:pt x="171450" y="9525"/>
                </a:lnTo>
                <a:lnTo>
                  <a:pt x="180975" y="9525"/>
                </a:lnTo>
                <a:lnTo>
                  <a:pt x="180975" y="0"/>
                </a:lnTo>
                <a:close/>
              </a:path>
              <a:path w="695325" h="1538605">
                <a:moveTo>
                  <a:pt x="238125" y="0"/>
                </a:moveTo>
                <a:lnTo>
                  <a:pt x="228600" y="0"/>
                </a:lnTo>
                <a:lnTo>
                  <a:pt x="228600" y="9525"/>
                </a:lnTo>
                <a:lnTo>
                  <a:pt x="238125" y="9525"/>
                </a:lnTo>
                <a:lnTo>
                  <a:pt x="238125" y="0"/>
                </a:lnTo>
                <a:close/>
              </a:path>
              <a:path w="695325" h="1538605">
                <a:moveTo>
                  <a:pt x="295275" y="0"/>
                </a:moveTo>
                <a:lnTo>
                  <a:pt x="285750" y="0"/>
                </a:lnTo>
                <a:lnTo>
                  <a:pt x="285750" y="9525"/>
                </a:lnTo>
                <a:lnTo>
                  <a:pt x="295275" y="9525"/>
                </a:lnTo>
                <a:lnTo>
                  <a:pt x="295275" y="0"/>
                </a:lnTo>
                <a:close/>
              </a:path>
              <a:path w="695325" h="1538605">
                <a:moveTo>
                  <a:pt x="352425" y="0"/>
                </a:moveTo>
                <a:lnTo>
                  <a:pt x="342900" y="0"/>
                </a:lnTo>
                <a:lnTo>
                  <a:pt x="342900" y="9525"/>
                </a:lnTo>
                <a:lnTo>
                  <a:pt x="352425" y="9525"/>
                </a:lnTo>
                <a:lnTo>
                  <a:pt x="352425" y="0"/>
                </a:lnTo>
                <a:close/>
              </a:path>
              <a:path w="695325" h="1538605">
                <a:moveTo>
                  <a:pt x="409575" y="0"/>
                </a:moveTo>
                <a:lnTo>
                  <a:pt x="400050" y="0"/>
                </a:lnTo>
                <a:lnTo>
                  <a:pt x="400050" y="9525"/>
                </a:lnTo>
                <a:lnTo>
                  <a:pt x="409575" y="9525"/>
                </a:lnTo>
                <a:lnTo>
                  <a:pt x="409575" y="0"/>
                </a:lnTo>
                <a:close/>
              </a:path>
              <a:path w="695325" h="1538605">
                <a:moveTo>
                  <a:pt x="466725" y="0"/>
                </a:moveTo>
                <a:lnTo>
                  <a:pt x="457200" y="0"/>
                </a:lnTo>
                <a:lnTo>
                  <a:pt x="457200" y="9525"/>
                </a:lnTo>
                <a:lnTo>
                  <a:pt x="466725" y="9525"/>
                </a:lnTo>
                <a:lnTo>
                  <a:pt x="466725" y="0"/>
                </a:lnTo>
                <a:close/>
              </a:path>
              <a:path w="695325" h="1538605">
                <a:moveTo>
                  <a:pt x="523875" y="0"/>
                </a:moveTo>
                <a:lnTo>
                  <a:pt x="514350" y="0"/>
                </a:lnTo>
                <a:lnTo>
                  <a:pt x="514350" y="9525"/>
                </a:lnTo>
                <a:lnTo>
                  <a:pt x="523875" y="9525"/>
                </a:lnTo>
                <a:lnTo>
                  <a:pt x="523875" y="0"/>
                </a:lnTo>
                <a:close/>
              </a:path>
              <a:path w="695325" h="1538605">
                <a:moveTo>
                  <a:pt x="581025" y="0"/>
                </a:moveTo>
                <a:lnTo>
                  <a:pt x="571500" y="0"/>
                </a:lnTo>
                <a:lnTo>
                  <a:pt x="571500" y="9525"/>
                </a:lnTo>
                <a:lnTo>
                  <a:pt x="581025" y="9525"/>
                </a:lnTo>
                <a:lnTo>
                  <a:pt x="581025" y="0"/>
                </a:lnTo>
                <a:close/>
              </a:path>
              <a:path w="695325" h="1538605">
                <a:moveTo>
                  <a:pt x="638175" y="0"/>
                </a:moveTo>
                <a:lnTo>
                  <a:pt x="628650" y="0"/>
                </a:lnTo>
                <a:lnTo>
                  <a:pt x="628650" y="9525"/>
                </a:lnTo>
                <a:lnTo>
                  <a:pt x="638175" y="9525"/>
                </a:lnTo>
                <a:lnTo>
                  <a:pt x="638175" y="0"/>
                </a:lnTo>
                <a:close/>
              </a:path>
              <a:path w="695325" h="1538605">
                <a:moveTo>
                  <a:pt x="695325" y="1528749"/>
                </a:moveTo>
                <a:lnTo>
                  <a:pt x="685800" y="1528749"/>
                </a:lnTo>
                <a:lnTo>
                  <a:pt x="685800" y="1538287"/>
                </a:lnTo>
                <a:lnTo>
                  <a:pt x="695325" y="1538287"/>
                </a:lnTo>
                <a:lnTo>
                  <a:pt x="695325" y="1528749"/>
                </a:lnTo>
                <a:close/>
              </a:path>
              <a:path w="695325" h="1538605">
                <a:moveTo>
                  <a:pt x="695325" y="1019175"/>
                </a:moveTo>
                <a:lnTo>
                  <a:pt x="685800" y="1019175"/>
                </a:lnTo>
                <a:lnTo>
                  <a:pt x="685800" y="1028700"/>
                </a:lnTo>
                <a:lnTo>
                  <a:pt x="695325" y="1028700"/>
                </a:lnTo>
                <a:lnTo>
                  <a:pt x="695325" y="1019175"/>
                </a:lnTo>
                <a:close/>
              </a:path>
              <a:path w="695325" h="1538605">
                <a:moveTo>
                  <a:pt x="695325" y="509574"/>
                </a:moveTo>
                <a:lnTo>
                  <a:pt x="685800" y="509574"/>
                </a:lnTo>
                <a:lnTo>
                  <a:pt x="685800" y="519112"/>
                </a:lnTo>
                <a:lnTo>
                  <a:pt x="695325" y="519112"/>
                </a:lnTo>
                <a:lnTo>
                  <a:pt x="695325" y="509574"/>
                </a:lnTo>
                <a:close/>
              </a:path>
              <a:path w="695325" h="1538605">
                <a:moveTo>
                  <a:pt x="695325" y="0"/>
                </a:moveTo>
                <a:lnTo>
                  <a:pt x="685800" y="0"/>
                </a:lnTo>
                <a:lnTo>
                  <a:pt x="685800" y="9525"/>
                </a:lnTo>
                <a:lnTo>
                  <a:pt x="695325" y="9525"/>
                </a:lnTo>
                <a:lnTo>
                  <a:pt x="6953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61453" y="2014636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5" dirty="0">
                <a:solidFill>
                  <a:srgbClr val="605D5C"/>
                </a:solidFill>
                <a:latin typeface="Trebuchet MS"/>
                <a:cs typeface="Trebuchet MS"/>
              </a:rPr>
              <a:t>20M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9532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247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962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6677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2392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8107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3822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9537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5252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0967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6682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32397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8112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18122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23837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98132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3847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09562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15277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20992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26707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2422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38137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43852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49567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55282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60997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667125" y="15906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361453" y="1505050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5" dirty="0">
                <a:solidFill>
                  <a:srgbClr val="605D5C"/>
                </a:solidFill>
                <a:latin typeface="Trebuchet MS"/>
                <a:cs typeface="Trebuchet MS"/>
              </a:rPr>
              <a:t>40M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69532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5247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0962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6677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2392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8107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3822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9537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5252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20967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26682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32397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38112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18122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3837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98132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03847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09562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15277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20992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26707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32422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38137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43852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49567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55282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60997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667125" y="10810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361453" y="995461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5" dirty="0">
                <a:solidFill>
                  <a:srgbClr val="605D5C"/>
                </a:solidFill>
                <a:latin typeface="Trebuchet MS"/>
                <a:cs typeface="Trebuchet MS"/>
              </a:rPr>
              <a:t>60M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69532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5247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0962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6677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2392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8107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03822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09537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15252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20967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26682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32397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38112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18122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23837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29552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35267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40982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46697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52412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58127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63842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69557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75272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80987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86702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92417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98132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03847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09562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15277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20992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26707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32422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38137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43852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49567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55282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60997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667125" y="5715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 txBox="1"/>
          <p:nvPr/>
        </p:nvSpPr>
        <p:spPr>
          <a:xfrm>
            <a:off x="361453" y="485875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5" dirty="0">
                <a:solidFill>
                  <a:srgbClr val="605D5C"/>
                </a:solidFill>
                <a:latin typeface="Trebuchet MS"/>
                <a:cs typeface="Trebuchet MS"/>
              </a:rPr>
              <a:t>80M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1607640" y="2635250"/>
            <a:ext cx="363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Offline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2452439" y="2635250"/>
            <a:ext cx="356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Online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1452562" y="594563"/>
            <a:ext cx="638175" cy="2015489"/>
          </a:xfrm>
          <a:custGeom>
            <a:avLst/>
            <a:gdLst/>
            <a:ahLst/>
            <a:cxnLst/>
            <a:rect l="l" t="t" r="r" b="b"/>
            <a:pathLst>
              <a:path w="638175" h="2015489">
                <a:moveTo>
                  <a:pt x="637673" y="2015289"/>
                </a:moveTo>
                <a:lnTo>
                  <a:pt x="0" y="2015289"/>
                </a:lnTo>
                <a:lnTo>
                  <a:pt x="0" y="0"/>
                </a:lnTo>
                <a:lnTo>
                  <a:pt x="637673" y="0"/>
                </a:lnTo>
                <a:lnTo>
                  <a:pt x="637673" y="2015289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293934" y="1125575"/>
            <a:ext cx="638175" cy="1484630"/>
          </a:xfrm>
          <a:custGeom>
            <a:avLst/>
            <a:gdLst/>
            <a:ahLst/>
            <a:cxnLst/>
            <a:rect l="l" t="t" r="r" b="b"/>
            <a:pathLst>
              <a:path w="638175" h="1484630">
                <a:moveTo>
                  <a:pt x="637673" y="1484271"/>
                </a:moveTo>
                <a:lnTo>
                  <a:pt x="0" y="1484271"/>
                </a:lnTo>
                <a:lnTo>
                  <a:pt x="0" y="0"/>
                </a:lnTo>
                <a:lnTo>
                  <a:pt x="637673" y="0"/>
                </a:lnTo>
                <a:lnTo>
                  <a:pt x="637673" y="1484271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3" name="object 19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0750" y="516530"/>
            <a:ext cx="2257204" cy="145120"/>
          </a:xfrm>
          <a:prstGeom prst="rect">
            <a:avLst/>
          </a:prstGeom>
        </p:spPr>
      </p:pic>
      <p:sp>
        <p:nvSpPr>
          <p:cNvPr id="194" name="object 194"/>
          <p:cNvSpPr/>
          <p:nvPr/>
        </p:nvSpPr>
        <p:spPr>
          <a:xfrm>
            <a:off x="6724650" y="3054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0096500" y="3054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0153650" y="3054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0210800" y="3054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0267950" y="3054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325100" y="3054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0382250" y="3054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0439400" y="3054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0496550" y="3054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0553700" y="3054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0610850" y="3054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0668000" y="3054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0725150" y="3054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0782300" y="3054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0839450" y="3054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0896600" y="3054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0953750" y="3054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1010900" y="3054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1125200" y="3054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3" name="object 213"/>
          <p:cNvGrpSpPr/>
          <p:nvPr/>
        </p:nvGrpSpPr>
        <p:grpSpPr>
          <a:xfrm>
            <a:off x="6781800" y="882655"/>
            <a:ext cx="3152775" cy="2181860"/>
            <a:chOff x="6781800" y="882655"/>
            <a:chExt cx="3152775" cy="2181860"/>
          </a:xfrm>
        </p:grpSpPr>
        <p:sp>
          <p:nvSpPr>
            <p:cNvPr id="214" name="object 214"/>
            <p:cNvSpPr/>
            <p:nvPr/>
          </p:nvSpPr>
          <p:spPr>
            <a:xfrm>
              <a:off x="6781800" y="2418448"/>
              <a:ext cx="3152775" cy="645795"/>
            </a:xfrm>
            <a:custGeom>
              <a:avLst/>
              <a:gdLst/>
              <a:ahLst/>
              <a:cxnLst/>
              <a:rect l="l" t="t" r="r" b="b"/>
              <a:pathLst>
                <a:path w="3152775" h="645794">
                  <a:moveTo>
                    <a:pt x="9525" y="635914"/>
                  </a:moveTo>
                  <a:lnTo>
                    <a:pt x="0" y="635914"/>
                  </a:lnTo>
                  <a:lnTo>
                    <a:pt x="0" y="645452"/>
                  </a:lnTo>
                  <a:lnTo>
                    <a:pt x="9525" y="645452"/>
                  </a:lnTo>
                  <a:lnTo>
                    <a:pt x="9525" y="635914"/>
                  </a:lnTo>
                  <a:close/>
                </a:path>
                <a:path w="3152775" h="645794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3152775" h="645794">
                  <a:moveTo>
                    <a:pt x="66675" y="635914"/>
                  </a:moveTo>
                  <a:lnTo>
                    <a:pt x="57150" y="635914"/>
                  </a:lnTo>
                  <a:lnTo>
                    <a:pt x="57150" y="645452"/>
                  </a:lnTo>
                  <a:lnTo>
                    <a:pt x="66675" y="645452"/>
                  </a:lnTo>
                  <a:lnTo>
                    <a:pt x="66675" y="635914"/>
                  </a:lnTo>
                  <a:close/>
                </a:path>
                <a:path w="3152775" h="645794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3152775" h="645794">
                  <a:moveTo>
                    <a:pt x="123825" y="635914"/>
                  </a:moveTo>
                  <a:lnTo>
                    <a:pt x="114300" y="635914"/>
                  </a:lnTo>
                  <a:lnTo>
                    <a:pt x="114300" y="645452"/>
                  </a:lnTo>
                  <a:lnTo>
                    <a:pt x="123825" y="645452"/>
                  </a:lnTo>
                  <a:lnTo>
                    <a:pt x="123825" y="635914"/>
                  </a:lnTo>
                  <a:close/>
                </a:path>
                <a:path w="3152775" h="645794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3152775" h="645794">
                  <a:moveTo>
                    <a:pt x="180975" y="635914"/>
                  </a:moveTo>
                  <a:lnTo>
                    <a:pt x="171450" y="635914"/>
                  </a:lnTo>
                  <a:lnTo>
                    <a:pt x="171450" y="645452"/>
                  </a:lnTo>
                  <a:lnTo>
                    <a:pt x="180975" y="645452"/>
                  </a:lnTo>
                  <a:lnTo>
                    <a:pt x="180975" y="635914"/>
                  </a:lnTo>
                  <a:close/>
                </a:path>
                <a:path w="3152775" h="645794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3152775" h="645794">
                  <a:moveTo>
                    <a:pt x="238125" y="635914"/>
                  </a:moveTo>
                  <a:lnTo>
                    <a:pt x="228600" y="635914"/>
                  </a:lnTo>
                  <a:lnTo>
                    <a:pt x="228600" y="645452"/>
                  </a:lnTo>
                  <a:lnTo>
                    <a:pt x="238125" y="645452"/>
                  </a:lnTo>
                  <a:lnTo>
                    <a:pt x="238125" y="635914"/>
                  </a:lnTo>
                  <a:close/>
                </a:path>
                <a:path w="3152775" h="645794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3152775" h="645794">
                  <a:moveTo>
                    <a:pt x="295275" y="635914"/>
                  </a:moveTo>
                  <a:lnTo>
                    <a:pt x="285750" y="635914"/>
                  </a:lnTo>
                  <a:lnTo>
                    <a:pt x="285750" y="645452"/>
                  </a:lnTo>
                  <a:lnTo>
                    <a:pt x="295275" y="645452"/>
                  </a:lnTo>
                  <a:lnTo>
                    <a:pt x="295275" y="635914"/>
                  </a:lnTo>
                  <a:close/>
                </a:path>
                <a:path w="3152775" h="645794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3152775" h="645794">
                  <a:moveTo>
                    <a:pt x="352425" y="635914"/>
                  </a:moveTo>
                  <a:lnTo>
                    <a:pt x="342900" y="635914"/>
                  </a:lnTo>
                  <a:lnTo>
                    <a:pt x="342900" y="645452"/>
                  </a:lnTo>
                  <a:lnTo>
                    <a:pt x="352425" y="645452"/>
                  </a:lnTo>
                  <a:lnTo>
                    <a:pt x="352425" y="635914"/>
                  </a:lnTo>
                  <a:close/>
                </a:path>
                <a:path w="3152775" h="645794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3152775" h="645794">
                  <a:moveTo>
                    <a:pt x="409575" y="635914"/>
                  </a:moveTo>
                  <a:lnTo>
                    <a:pt x="400050" y="635914"/>
                  </a:lnTo>
                  <a:lnTo>
                    <a:pt x="400050" y="645452"/>
                  </a:lnTo>
                  <a:lnTo>
                    <a:pt x="409575" y="645452"/>
                  </a:lnTo>
                  <a:lnTo>
                    <a:pt x="409575" y="635914"/>
                  </a:lnTo>
                  <a:close/>
                </a:path>
                <a:path w="3152775" h="645794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3152775" h="645794">
                  <a:moveTo>
                    <a:pt x="466725" y="635914"/>
                  </a:moveTo>
                  <a:lnTo>
                    <a:pt x="457200" y="635914"/>
                  </a:lnTo>
                  <a:lnTo>
                    <a:pt x="457200" y="645452"/>
                  </a:lnTo>
                  <a:lnTo>
                    <a:pt x="466725" y="645452"/>
                  </a:lnTo>
                  <a:lnTo>
                    <a:pt x="466725" y="635914"/>
                  </a:lnTo>
                  <a:close/>
                </a:path>
                <a:path w="3152775" h="645794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3152775" h="645794">
                  <a:moveTo>
                    <a:pt x="523875" y="635914"/>
                  </a:moveTo>
                  <a:lnTo>
                    <a:pt x="514350" y="635914"/>
                  </a:lnTo>
                  <a:lnTo>
                    <a:pt x="514350" y="645452"/>
                  </a:lnTo>
                  <a:lnTo>
                    <a:pt x="523875" y="645452"/>
                  </a:lnTo>
                  <a:lnTo>
                    <a:pt x="523875" y="635914"/>
                  </a:lnTo>
                  <a:close/>
                </a:path>
                <a:path w="3152775" h="645794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3152775" h="645794">
                  <a:moveTo>
                    <a:pt x="581025" y="635914"/>
                  </a:moveTo>
                  <a:lnTo>
                    <a:pt x="571500" y="635914"/>
                  </a:lnTo>
                  <a:lnTo>
                    <a:pt x="571500" y="645452"/>
                  </a:lnTo>
                  <a:lnTo>
                    <a:pt x="581025" y="645452"/>
                  </a:lnTo>
                  <a:lnTo>
                    <a:pt x="581025" y="635914"/>
                  </a:lnTo>
                  <a:close/>
                </a:path>
                <a:path w="3152775" h="645794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3152775" h="645794">
                  <a:moveTo>
                    <a:pt x="638175" y="635914"/>
                  </a:moveTo>
                  <a:lnTo>
                    <a:pt x="628650" y="635914"/>
                  </a:lnTo>
                  <a:lnTo>
                    <a:pt x="628650" y="645452"/>
                  </a:lnTo>
                  <a:lnTo>
                    <a:pt x="638175" y="645452"/>
                  </a:lnTo>
                  <a:lnTo>
                    <a:pt x="638175" y="635914"/>
                  </a:lnTo>
                  <a:close/>
                </a:path>
                <a:path w="3152775" h="645794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3152775" h="645794">
                  <a:moveTo>
                    <a:pt x="695325" y="635914"/>
                  </a:moveTo>
                  <a:lnTo>
                    <a:pt x="685800" y="635914"/>
                  </a:lnTo>
                  <a:lnTo>
                    <a:pt x="685800" y="645452"/>
                  </a:lnTo>
                  <a:lnTo>
                    <a:pt x="695325" y="645452"/>
                  </a:lnTo>
                  <a:lnTo>
                    <a:pt x="695325" y="635914"/>
                  </a:lnTo>
                  <a:close/>
                </a:path>
                <a:path w="3152775" h="645794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3152775" h="645794">
                  <a:moveTo>
                    <a:pt x="752475" y="635914"/>
                  </a:moveTo>
                  <a:lnTo>
                    <a:pt x="742950" y="635914"/>
                  </a:lnTo>
                  <a:lnTo>
                    <a:pt x="742950" y="645452"/>
                  </a:lnTo>
                  <a:lnTo>
                    <a:pt x="752475" y="645452"/>
                  </a:lnTo>
                  <a:lnTo>
                    <a:pt x="752475" y="635914"/>
                  </a:lnTo>
                  <a:close/>
                </a:path>
                <a:path w="3152775" h="645794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3152775" h="645794">
                  <a:moveTo>
                    <a:pt x="809625" y="635914"/>
                  </a:moveTo>
                  <a:lnTo>
                    <a:pt x="800100" y="635914"/>
                  </a:lnTo>
                  <a:lnTo>
                    <a:pt x="800100" y="645452"/>
                  </a:lnTo>
                  <a:lnTo>
                    <a:pt x="809625" y="645452"/>
                  </a:lnTo>
                  <a:lnTo>
                    <a:pt x="809625" y="635914"/>
                  </a:lnTo>
                  <a:close/>
                </a:path>
                <a:path w="3152775" h="645794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3152775" h="645794">
                  <a:moveTo>
                    <a:pt x="866775" y="635914"/>
                  </a:moveTo>
                  <a:lnTo>
                    <a:pt x="857250" y="635914"/>
                  </a:lnTo>
                  <a:lnTo>
                    <a:pt x="857250" y="645452"/>
                  </a:lnTo>
                  <a:lnTo>
                    <a:pt x="866775" y="645452"/>
                  </a:lnTo>
                  <a:lnTo>
                    <a:pt x="866775" y="635914"/>
                  </a:lnTo>
                  <a:close/>
                </a:path>
                <a:path w="3152775" h="645794">
                  <a:moveTo>
                    <a:pt x="923925" y="635914"/>
                  </a:moveTo>
                  <a:lnTo>
                    <a:pt x="914400" y="635914"/>
                  </a:lnTo>
                  <a:lnTo>
                    <a:pt x="914400" y="645452"/>
                  </a:lnTo>
                  <a:lnTo>
                    <a:pt x="923925" y="645452"/>
                  </a:lnTo>
                  <a:lnTo>
                    <a:pt x="923925" y="635914"/>
                  </a:lnTo>
                  <a:close/>
                </a:path>
                <a:path w="3152775" h="645794">
                  <a:moveTo>
                    <a:pt x="981075" y="635914"/>
                  </a:moveTo>
                  <a:lnTo>
                    <a:pt x="971550" y="635914"/>
                  </a:lnTo>
                  <a:lnTo>
                    <a:pt x="971550" y="645452"/>
                  </a:lnTo>
                  <a:lnTo>
                    <a:pt x="981075" y="645452"/>
                  </a:lnTo>
                  <a:lnTo>
                    <a:pt x="981075" y="635914"/>
                  </a:lnTo>
                  <a:close/>
                </a:path>
                <a:path w="3152775" h="645794">
                  <a:moveTo>
                    <a:pt x="1038225" y="635914"/>
                  </a:moveTo>
                  <a:lnTo>
                    <a:pt x="1028700" y="635914"/>
                  </a:lnTo>
                  <a:lnTo>
                    <a:pt x="1028700" y="645452"/>
                  </a:lnTo>
                  <a:lnTo>
                    <a:pt x="1038225" y="645452"/>
                  </a:lnTo>
                  <a:lnTo>
                    <a:pt x="1038225" y="635914"/>
                  </a:lnTo>
                  <a:close/>
                </a:path>
                <a:path w="3152775" h="645794">
                  <a:moveTo>
                    <a:pt x="1095375" y="635914"/>
                  </a:moveTo>
                  <a:lnTo>
                    <a:pt x="1085850" y="635914"/>
                  </a:lnTo>
                  <a:lnTo>
                    <a:pt x="1085850" y="645452"/>
                  </a:lnTo>
                  <a:lnTo>
                    <a:pt x="1095375" y="645452"/>
                  </a:lnTo>
                  <a:lnTo>
                    <a:pt x="1095375" y="635914"/>
                  </a:lnTo>
                  <a:close/>
                </a:path>
                <a:path w="3152775" h="645794">
                  <a:moveTo>
                    <a:pt x="1152525" y="635914"/>
                  </a:moveTo>
                  <a:lnTo>
                    <a:pt x="1143000" y="635914"/>
                  </a:lnTo>
                  <a:lnTo>
                    <a:pt x="1143000" y="645452"/>
                  </a:lnTo>
                  <a:lnTo>
                    <a:pt x="1152525" y="645452"/>
                  </a:lnTo>
                  <a:lnTo>
                    <a:pt x="1152525" y="635914"/>
                  </a:lnTo>
                  <a:close/>
                </a:path>
                <a:path w="3152775" h="645794">
                  <a:moveTo>
                    <a:pt x="1209675" y="635914"/>
                  </a:moveTo>
                  <a:lnTo>
                    <a:pt x="1200150" y="635914"/>
                  </a:lnTo>
                  <a:lnTo>
                    <a:pt x="1200150" y="645452"/>
                  </a:lnTo>
                  <a:lnTo>
                    <a:pt x="1209675" y="645452"/>
                  </a:lnTo>
                  <a:lnTo>
                    <a:pt x="1209675" y="635914"/>
                  </a:lnTo>
                  <a:close/>
                </a:path>
                <a:path w="3152775" h="645794">
                  <a:moveTo>
                    <a:pt x="1266825" y="635914"/>
                  </a:moveTo>
                  <a:lnTo>
                    <a:pt x="1257300" y="635914"/>
                  </a:lnTo>
                  <a:lnTo>
                    <a:pt x="1257300" y="645452"/>
                  </a:lnTo>
                  <a:lnTo>
                    <a:pt x="1266825" y="645452"/>
                  </a:lnTo>
                  <a:lnTo>
                    <a:pt x="1266825" y="635914"/>
                  </a:lnTo>
                  <a:close/>
                </a:path>
                <a:path w="3152775" h="645794">
                  <a:moveTo>
                    <a:pt x="1323975" y="635914"/>
                  </a:moveTo>
                  <a:lnTo>
                    <a:pt x="1314450" y="635914"/>
                  </a:lnTo>
                  <a:lnTo>
                    <a:pt x="1314450" y="645452"/>
                  </a:lnTo>
                  <a:lnTo>
                    <a:pt x="1323975" y="645452"/>
                  </a:lnTo>
                  <a:lnTo>
                    <a:pt x="1323975" y="635914"/>
                  </a:lnTo>
                  <a:close/>
                </a:path>
                <a:path w="3152775" h="645794">
                  <a:moveTo>
                    <a:pt x="1381125" y="635914"/>
                  </a:moveTo>
                  <a:lnTo>
                    <a:pt x="1371600" y="635914"/>
                  </a:lnTo>
                  <a:lnTo>
                    <a:pt x="1371600" y="645452"/>
                  </a:lnTo>
                  <a:lnTo>
                    <a:pt x="1381125" y="645452"/>
                  </a:lnTo>
                  <a:lnTo>
                    <a:pt x="1381125" y="635914"/>
                  </a:lnTo>
                  <a:close/>
                </a:path>
                <a:path w="3152775" h="645794">
                  <a:moveTo>
                    <a:pt x="1438275" y="635914"/>
                  </a:moveTo>
                  <a:lnTo>
                    <a:pt x="1428750" y="635914"/>
                  </a:lnTo>
                  <a:lnTo>
                    <a:pt x="1428750" y="645452"/>
                  </a:lnTo>
                  <a:lnTo>
                    <a:pt x="1438275" y="645452"/>
                  </a:lnTo>
                  <a:lnTo>
                    <a:pt x="1438275" y="635914"/>
                  </a:lnTo>
                  <a:close/>
                </a:path>
                <a:path w="3152775" h="645794">
                  <a:moveTo>
                    <a:pt x="1495425" y="635914"/>
                  </a:moveTo>
                  <a:lnTo>
                    <a:pt x="1485900" y="635914"/>
                  </a:lnTo>
                  <a:lnTo>
                    <a:pt x="1485900" y="645452"/>
                  </a:lnTo>
                  <a:lnTo>
                    <a:pt x="1495425" y="645452"/>
                  </a:lnTo>
                  <a:lnTo>
                    <a:pt x="1495425" y="635914"/>
                  </a:lnTo>
                  <a:close/>
                </a:path>
                <a:path w="3152775" h="645794">
                  <a:moveTo>
                    <a:pt x="1552575" y="635914"/>
                  </a:moveTo>
                  <a:lnTo>
                    <a:pt x="1543050" y="635914"/>
                  </a:lnTo>
                  <a:lnTo>
                    <a:pt x="1543050" y="645452"/>
                  </a:lnTo>
                  <a:lnTo>
                    <a:pt x="1552575" y="645452"/>
                  </a:lnTo>
                  <a:lnTo>
                    <a:pt x="1552575" y="635914"/>
                  </a:lnTo>
                  <a:close/>
                </a:path>
                <a:path w="3152775" h="645794">
                  <a:moveTo>
                    <a:pt x="1609725" y="635914"/>
                  </a:moveTo>
                  <a:lnTo>
                    <a:pt x="1600200" y="635914"/>
                  </a:lnTo>
                  <a:lnTo>
                    <a:pt x="1600200" y="645452"/>
                  </a:lnTo>
                  <a:lnTo>
                    <a:pt x="1609725" y="645452"/>
                  </a:lnTo>
                  <a:lnTo>
                    <a:pt x="1609725" y="635914"/>
                  </a:lnTo>
                  <a:close/>
                </a:path>
                <a:path w="3152775" h="645794">
                  <a:moveTo>
                    <a:pt x="1666875" y="635914"/>
                  </a:moveTo>
                  <a:lnTo>
                    <a:pt x="1657350" y="635914"/>
                  </a:lnTo>
                  <a:lnTo>
                    <a:pt x="1657350" y="645452"/>
                  </a:lnTo>
                  <a:lnTo>
                    <a:pt x="1666875" y="645452"/>
                  </a:lnTo>
                  <a:lnTo>
                    <a:pt x="1666875" y="635914"/>
                  </a:lnTo>
                  <a:close/>
                </a:path>
                <a:path w="3152775" h="645794">
                  <a:moveTo>
                    <a:pt x="1724025" y="635914"/>
                  </a:moveTo>
                  <a:lnTo>
                    <a:pt x="1714500" y="635914"/>
                  </a:lnTo>
                  <a:lnTo>
                    <a:pt x="1714500" y="645452"/>
                  </a:lnTo>
                  <a:lnTo>
                    <a:pt x="1724025" y="645452"/>
                  </a:lnTo>
                  <a:lnTo>
                    <a:pt x="1724025" y="635914"/>
                  </a:lnTo>
                  <a:close/>
                </a:path>
                <a:path w="3152775" h="645794">
                  <a:moveTo>
                    <a:pt x="1781175" y="635914"/>
                  </a:moveTo>
                  <a:lnTo>
                    <a:pt x="1771650" y="635914"/>
                  </a:lnTo>
                  <a:lnTo>
                    <a:pt x="1771650" y="645452"/>
                  </a:lnTo>
                  <a:lnTo>
                    <a:pt x="1781175" y="645452"/>
                  </a:lnTo>
                  <a:lnTo>
                    <a:pt x="1781175" y="635914"/>
                  </a:lnTo>
                  <a:close/>
                </a:path>
                <a:path w="3152775" h="645794">
                  <a:moveTo>
                    <a:pt x="1838325" y="635914"/>
                  </a:moveTo>
                  <a:lnTo>
                    <a:pt x="1828800" y="635914"/>
                  </a:lnTo>
                  <a:lnTo>
                    <a:pt x="1828800" y="645452"/>
                  </a:lnTo>
                  <a:lnTo>
                    <a:pt x="1838325" y="645452"/>
                  </a:lnTo>
                  <a:lnTo>
                    <a:pt x="1838325" y="635914"/>
                  </a:lnTo>
                  <a:close/>
                </a:path>
                <a:path w="3152775" h="645794">
                  <a:moveTo>
                    <a:pt x="1895475" y="635914"/>
                  </a:moveTo>
                  <a:lnTo>
                    <a:pt x="1885950" y="635914"/>
                  </a:lnTo>
                  <a:lnTo>
                    <a:pt x="1885950" y="645452"/>
                  </a:lnTo>
                  <a:lnTo>
                    <a:pt x="1895475" y="645452"/>
                  </a:lnTo>
                  <a:lnTo>
                    <a:pt x="1895475" y="635914"/>
                  </a:lnTo>
                  <a:close/>
                </a:path>
                <a:path w="3152775" h="645794">
                  <a:moveTo>
                    <a:pt x="1952625" y="635914"/>
                  </a:moveTo>
                  <a:lnTo>
                    <a:pt x="1943100" y="635914"/>
                  </a:lnTo>
                  <a:lnTo>
                    <a:pt x="1943100" y="645452"/>
                  </a:lnTo>
                  <a:lnTo>
                    <a:pt x="1952625" y="645452"/>
                  </a:lnTo>
                  <a:lnTo>
                    <a:pt x="1952625" y="635914"/>
                  </a:lnTo>
                  <a:close/>
                </a:path>
                <a:path w="3152775" h="645794">
                  <a:moveTo>
                    <a:pt x="2009775" y="635914"/>
                  </a:moveTo>
                  <a:lnTo>
                    <a:pt x="2000250" y="635914"/>
                  </a:lnTo>
                  <a:lnTo>
                    <a:pt x="2000250" y="645452"/>
                  </a:lnTo>
                  <a:lnTo>
                    <a:pt x="2009775" y="645452"/>
                  </a:lnTo>
                  <a:lnTo>
                    <a:pt x="2009775" y="635914"/>
                  </a:lnTo>
                  <a:close/>
                </a:path>
                <a:path w="3152775" h="645794">
                  <a:moveTo>
                    <a:pt x="2066925" y="635914"/>
                  </a:moveTo>
                  <a:lnTo>
                    <a:pt x="2057400" y="635914"/>
                  </a:lnTo>
                  <a:lnTo>
                    <a:pt x="2057400" y="645452"/>
                  </a:lnTo>
                  <a:lnTo>
                    <a:pt x="2066925" y="645452"/>
                  </a:lnTo>
                  <a:lnTo>
                    <a:pt x="2066925" y="635914"/>
                  </a:lnTo>
                  <a:close/>
                </a:path>
                <a:path w="3152775" h="645794">
                  <a:moveTo>
                    <a:pt x="2124075" y="635914"/>
                  </a:moveTo>
                  <a:lnTo>
                    <a:pt x="2114550" y="635914"/>
                  </a:lnTo>
                  <a:lnTo>
                    <a:pt x="2114550" y="645452"/>
                  </a:lnTo>
                  <a:lnTo>
                    <a:pt x="2124075" y="645452"/>
                  </a:lnTo>
                  <a:lnTo>
                    <a:pt x="2124075" y="635914"/>
                  </a:lnTo>
                  <a:close/>
                </a:path>
                <a:path w="3152775" h="645794">
                  <a:moveTo>
                    <a:pt x="2181225" y="635914"/>
                  </a:moveTo>
                  <a:lnTo>
                    <a:pt x="2171700" y="635914"/>
                  </a:lnTo>
                  <a:lnTo>
                    <a:pt x="2171700" y="645452"/>
                  </a:lnTo>
                  <a:lnTo>
                    <a:pt x="2181225" y="645452"/>
                  </a:lnTo>
                  <a:lnTo>
                    <a:pt x="2181225" y="635914"/>
                  </a:lnTo>
                  <a:close/>
                </a:path>
                <a:path w="3152775" h="645794">
                  <a:moveTo>
                    <a:pt x="2238375" y="635914"/>
                  </a:moveTo>
                  <a:lnTo>
                    <a:pt x="2228850" y="635914"/>
                  </a:lnTo>
                  <a:lnTo>
                    <a:pt x="2228850" y="645452"/>
                  </a:lnTo>
                  <a:lnTo>
                    <a:pt x="2238375" y="645452"/>
                  </a:lnTo>
                  <a:lnTo>
                    <a:pt x="2238375" y="635914"/>
                  </a:lnTo>
                  <a:close/>
                </a:path>
                <a:path w="3152775" h="645794">
                  <a:moveTo>
                    <a:pt x="2295525" y="635914"/>
                  </a:moveTo>
                  <a:lnTo>
                    <a:pt x="2286000" y="635914"/>
                  </a:lnTo>
                  <a:lnTo>
                    <a:pt x="2286000" y="645452"/>
                  </a:lnTo>
                  <a:lnTo>
                    <a:pt x="2295525" y="645452"/>
                  </a:lnTo>
                  <a:lnTo>
                    <a:pt x="2295525" y="635914"/>
                  </a:lnTo>
                  <a:close/>
                </a:path>
                <a:path w="3152775" h="645794">
                  <a:moveTo>
                    <a:pt x="2352675" y="635914"/>
                  </a:moveTo>
                  <a:lnTo>
                    <a:pt x="2343150" y="635914"/>
                  </a:lnTo>
                  <a:lnTo>
                    <a:pt x="2343150" y="645452"/>
                  </a:lnTo>
                  <a:lnTo>
                    <a:pt x="2352675" y="645452"/>
                  </a:lnTo>
                  <a:lnTo>
                    <a:pt x="2352675" y="635914"/>
                  </a:lnTo>
                  <a:close/>
                </a:path>
                <a:path w="3152775" h="645794">
                  <a:moveTo>
                    <a:pt x="2409825" y="635914"/>
                  </a:moveTo>
                  <a:lnTo>
                    <a:pt x="2400300" y="635914"/>
                  </a:lnTo>
                  <a:lnTo>
                    <a:pt x="2400300" y="645452"/>
                  </a:lnTo>
                  <a:lnTo>
                    <a:pt x="2409825" y="645452"/>
                  </a:lnTo>
                  <a:lnTo>
                    <a:pt x="2409825" y="635914"/>
                  </a:lnTo>
                  <a:close/>
                </a:path>
                <a:path w="3152775" h="645794">
                  <a:moveTo>
                    <a:pt x="2466975" y="635914"/>
                  </a:moveTo>
                  <a:lnTo>
                    <a:pt x="2457450" y="635914"/>
                  </a:lnTo>
                  <a:lnTo>
                    <a:pt x="2457450" y="645452"/>
                  </a:lnTo>
                  <a:lnTo>
                    <a:pt x="2466975" y="645452"/>
                  </a:lnTo>
                  <a:lnTo>
                    <a:pt x="2466975" y="635914"/>
                  </a:lnTo>
                  <a:close/>
                </a:path>
                <a:path w="3152775" h="645794">
                  <a:moveTo>
                    <a:pt x="2524125" y="635914"/>
                  </a:moveTo>
                  <a:lnTo>
                    <a:pt x="2514600" y="635914"/>
                  </a:lnTo>
                  <a:lnTo>
                    <a:pt x="2514600" y="645452"/>
                  </a:lnTo>
                  <a:lnTo>
                    <a:pt x="2524125" y="645452"/>
                  </a:lnTo>
                  <a:lnTo>
                    <a:pt x="2524125" y="635914"/>
                  </a:lnTo>
                  <a:close/>
                </a:path>
                <a:path w="3152775" h="645794">
                  <a:moveTo>
                    <a:pt x="2581275" y="635914"/>
                  </a:moveTo>
                  <a:lnTo>
                    <a:pt x="2571750" y="635914"/>
                  </a:lnTo>
                  <a:lnTo>
                    <a:pt x="2571750" y="645452"/>
                  </a:lnTo>
                  <a:lnTo>
                    <a:pt x="2581275" y="645452"/>
                  </a:lnTo>
                  <a:lnTo>
                    <a:pt x="2581275" y="635914"/>
                  </a:lnTo>
                  <a:close/>
                </a:path>
                <a:path w="3152775" h="645794">
                  <a:moveTo>
                    <a:pt x="2638425" y="635914"/>
                  </a:moveTo>
                  <a:lnTo>
                    <a:pt x="2628900" y="635914"/>
                  </a:lnTo>
                  <a:lnTo>
                    <a:pt x="2628900" y="645452"/>
                  </a:lnTo>
                  <a:lnTo>
                    <a:pt x="2638425" y="645452"/>
                  </a:lnTo>
                  <a:lnTo>
                    <a:pt x="2638425" y="635914"/>
                  </a:lnTo>
                  <a:close/>
                </a:path>
                <a:path w="3152775" h="645794">
                  <a:moveTo>
                    <a:pt x="2695575" y="635914"/>
                  </a:moveTo>
                  <a:lnTo>
                    <a:pt x="2686050" y="635914"/>
                  </a:lnTo>
                  <a:lnTo>
                    <a:pt x="2686050" y="645452"/>
                  </a:lnTo>
                  <a:lnTo>
                    <a:pt x="2695575" y="645452"/>
                  </a:lnTo>
                  <a:lnTo>
                    <a:pt x="2695575" y="635914"/>
                  </a:lnTo>
                  <a:close/>
                </a:path>
                <a:path w="3152775" h="645794">
                  <a:moveTo>
                    <a:pt x="2752725" y="635914"/>
                  </a:moveTo>
                  <a:lnTo>
                    <a:pt x="2743200" y="635914"/>
                  </a:lnTo>
                  <a:lnTo>
                    <a:pt x="2743200" y="645452"/>
                  </a:lnTo>
                  <a:lnTo>
                    <a:pt x="2752725" y="645452"/>
                  </a:lnTo>
                  <a:lnTo>
                    <a:pt x="2752725" y="635914"/>
                  </a:lnTo>
                  <a:close/>
                </a:path>
                <a:path w="3152775" h="645794">
                  <a:moveTo>
                    <a:pt x="2809875" y="635914"/>
                  </a:moveTo>
                  <a:lnTo>
                    <a:pt x="2800350" y="635914"/>
                  </a:lnTo>
                  <a:lnTo>
                    <a:pt x="2800350" y="645452"/>
                  </a:lnTo>
                  <a:lnTo>
                    <a:pt x="2809875" y="645452"/>
                  </a:lnTo>
                  <a:lnTo>
                    <a:pt x="2809875" y="635914"/>
                  </a:lnTo>
                  <a:close/>
                </a:path>
                <a:path w="3152775" h="645794">
                  <a:moveTo>
                    <a:pt x="2867025" y="635914"/>
                  </a:moveTo>
                  <a:lnTo>
                    <a:pt x="2857500" y="635914"/>
                  </a:lnTo>
                  <a:lnTo>
                    <a:pt x="2857500" y="645452"/>
                  </a:lnTo>
                  <a:lnTo>
                    <a:pt x="2867025" y="645452"/>
                  </a:lnTo>
                  <a:lnTo>
                    <a:pt x="2867025" y="635914"/>
                  </a:lnTo>
                  <a:close/>
                </a:path>
                <a:path w="3152775" h="645794">
                  <a:moveTo>
                    <a:pt x="2924175" y="635914"/>
                  </a:moveTo>
                  <a:lnTo>
                    <a:pt x="2914650" y="635914"/>
                  </a:lnTo>
                  <a:lnTo>
                    <a:pt x="2914650" y="645452"/>
                  </a:lnTo>
                  <a:lnTo>
                    <a:pt x="2924175" y="645452"/>
                  </a:lnTo>
                  <a:lnTo>
                    <a:pt x="2924175" y="635914"/>
                  </a:lnTo>
                  <a:close/>
                </a:path>
                <a:path w="3152775" h="645794">
                  <a:moveTo>
                    <a:pt x="2981325" y="635914"/>
                  </a:moveTo>
                  <a:lnTo>
                    <a:pt x="2971800" y="635914"/>
                  </a:lnTo>
                  <a:lnTo>
                    <a:pt x="2971800" y="645452"/>
                  </a:lnTo>
                  <a:lnTo>
                    <a:pt x="2981325" y="645452"/>
                  </a:lnTo>
                  <a:lnTo>
                    <a:pt x="2981325" y="635914"/>
                  </a:lnTo>
                  <a:close/>
                </a:path>
                <a:path w="3152775" h="645794">
                  <a:moveTo>
                    <a:pt x="3038475" y="635914"/>
                  </a:moveTo>
                  <a:lnTo>
                    <a:pt x="3028950" y="635914"/>
                  </a:lnTo>
                  <a:lnTo>
                    <a:pt x="3028950" y="645452"/>
                  </a:lnTo>
                  <a:lnTo>
                    <a:pt x="3038475" y="645452"/>
                  </a:lnTo>
                  <a:lnTo>
                    <a:pt x="3038475" y="635914"/>
                  </a:lnTo>
                  <a:close/>
                </a:path>
                <a:path w="3152775" h="645794">
                  <a:moveTo>
                    <a:pt x="3095625" y="635914"/>
                  </a:moveTo>
                  <a:lnTo>
                    <a:pt x="3086100" y="635914"/>
                  </a:lnTo>
                  <a:lnTo>
                    <a:pt x="3086100" y="645452"/>
                  </a:lnTo>
                  <a:lnTo>
                    <a:pt x="3095625" y="645452"/>
                  </a:lnTo>
                  <a:lnTo>
                    <a:pt x="3095625" y="635914"/>
                  </a:lnTo>
                  <a:close/>
                </a:path>
                <a:path w="3152775" h="645794">
                  <a:moveTo>
                    <a:pt x="3152775" y="635914"/>
                  </a:moveTo>
                  <a:lnTo>
                    <a:pt x="3143250" y="635914"/>
                  </a:lnTo>
                  <a:lnTo>
                    <a:pt x="3143250" y="645452"/>
                  </a:lnTo>
                  <a:lnTo>
                    <a:pt x="3152775" y="645452"/>
                  </a:lnTo>
                  <a:lnTo>
                    <a:pt x="3152775" y="63591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6781800" y="1782546"/>
              <a:ext cx="3152775" cy="645795"/>
            </a:xfrm>
            <a:custGeom>
              <a:avLst/>
              <a:gdLst/>
              <a:ahLst/>
              <a:cxnLst/>
              <a:rect l="l" t="t" r="r" b="b"/>
              <a:pathLst>
                <a:path w="3152775" h="645794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3152775" h="645794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3152775" h="645794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3152775" h="645794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3152775" h="645794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3152775" h="645794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3152775" h="645794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3152775" h="645794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3152775" h="645794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3152775" h="645794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3152775" h="645794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3152775" h="645794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3152775" h="645794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3152775" h="645794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3152775" h="645794">
                  <a:moveTo>
                    <a:pt x="809625" y="635901"/>
                  </a:moveTo>
                  <a:lnTo>
                    <a:pt x="800100" y="635901"/>
                  </a:lnTo>
                  <a:lnTo>
                    <a:pt x="800100" y="645426"/>
                  </a:lnTo>
                  <a:lnTo>
                    <a:pt x="809625" y="645426"/>
                  </a:lnTo>
                  <a:lnTo>
                    <a:pt x="809625" y="635901"/>
                  </a:lnTo>
                  <a:close/>
                </a:path>
                <a:path w="3152775" h="645794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3152775" h="645794">
                  <a:moveTo>
                    <a:pt x="866775" y="635901"/>
                  </a:moveTo>
                  <a:lnTo>
                    <a:pt x="857250" y="635901"/>
                  </a:lnTo>
                  <a:lnTo>
                    <a:pt x="857250" y="645426"/>
                  </a:lnTo>
                  <a:lnTo>
                    <a:pt x="866775" y="645426"/>
                  </a:lnTo>
                  <a:lnTo>
                    <a:pt x="866775" y="635901"/>
                  </a:lnTo>
                  <a:close/>
                </a:path>
                <a:path w="3152775" h="645794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3152775" h="645794">
                  <a:moveTo>
                    <a:pt x="923925" y="635901"/>
                  </a:moveTo>
                  <a:lnTo>
                    <a:pt x="914400" y="635901"/>
                  </a:lnTo>
                  <a:lnTo>
                    <a:pt x="914400" y="645426"/>
                  </a:lnTo>
                  <a:lnTo>
                    <a:pt x="923925" y="645426"/>
                  </a:lnTo>
                  <a:lnTo>
                    <a:pt x="923925" y="635901"/>
                  </a:lnTo>
                  <a:close/>
                </a:path>
                <a:path w="3152775" h="645794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3152775" h="645794">
                  <a:moveTo>
                    <a:pt x="981075" y="635901"/>
                  </a:moveTo>
                  <a:lnTo>
                    <a:pt x="971550" y="635901"/>
                  </a:lnTo>
                  <a:lnTo>
                    <a:pt x="971550" y="645426"/>
                  </a:lnTo>
                  <a:lnTo>
                    <a:pt x="981075" y="645426"/>
                  </a:lnTo>
                  <a:lnTo>
                    <a:pt x="981075" y="635901"/>
                  </a:lnTo>
                  <a:close/>
                </a:path>
                <a:path w="3152775" h="645794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3152775" h="645794">
                  <a:moveTo>
                    <a:pt x="1038225" y="635901"/>
                  </a:moveTo>
                  <a:lnTo>
                    <a:pt x="1028700" y="635901"/>
                  </a:lnTo>
                  <a:lnTo>
                    <a:pt x="1028700" y="645426"/>
                  </a:lnTo>
                  <a:lnTo>
                    <a:pt x="1038225" y="645426"/>
                  </a:lnTo>
                  <a:lnTo>
                    <a:pt x="1038225" y="635901"/>
                  </a:lnTo>
                  <a:close/>
                </a:path>
                <a:path w="3152775" h="645794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3152775" h="645794">
                  <a:moveTo>
                    <a:pt x="1095375" y="635901"/>
                  </a:moveTo>
                  <a:lnTo>
                    <a:pt x="1085850" y="635901"/>
                  </a:lnTo>
                  <a:lnTo>
                    <a:pt x="1085850" y="645426"/>
                  </a:lnTo>
                  <a:lnTo>
                    <a:pt x="1095375" y="645426"/>
                  </a:lnTo>
                  <a:lnTo>
                    <a:pt x="1095375" y="635901"/>
                  </a:lnTo>
                  <a:close/>
                </a:path>
                <a:path w="3152775" h="645794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3152775" h="645794">
                  <a:moveTo>
                    <a:pt x="1152525" y="635901"/>
                  </a:moveTo>
                  <a:lnTo>
                    <a:pt x="1143000" y="635901"/>
                  </a:lnTo>
                  <a:lnTo>
                    <a:pt x="1143000" y="645426"/>
                  </a:lnTo>
                  <a:lnTo>
                    <a:pt x="1152525" y="645426"/>
                  </a:lnTo>
                  <a:lnTo>
                    <a:pt x="1152525" y="635901"/>
                  </a:lnTo>
                  <a:close/>
                </a:path>
                <a:path w="3152775" h="645794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3152775" h="645794">
                  <a:moveTo>
                    <a:pt x="1209675" y="635901"/>
                  </a:moveTo>
                  <a:lnTo>
                    <a:pt x="1200150" y="635901"/>
                  </a:lnTo>
                  <a:lnTo>
                    <a:pt x="1200150" y="645426"/>
                  </a:lnTo>
                  <a:lnTo>
                    <a:pt x="1209675" y="645426"/>
                  </a:lnTo>
                  <a:lnTo>
                    <a:pt x="1209675" y="635901"/>
                  </a:lnTo>
                  <a:close/>
                </a:path>
                <a:path w="3152775" h="645794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3152775" h="645794">
                  <a:moveTo>
                    <a:pt x="1266825" y="635901"/>
                  </a:moveTo>
                  <a:lnTo>
                    <a:pt x="1257300" y="635901"/>
                  </a:lnTo>
                  <a:lnTo>
                    <a:pt x="1257300" y="645426"/>
                  </a:lnTo>
                  <a:lnTo>
                    <a:pt x="1266825" y="645426"/>
                  </a:lnTo>
                  <a:lnTo>
                    <a:pt x="1266825" y="635901"/>
                  </a:lnTo>
                  <a:close/>
                </a:path>
                <a:path w="3152775" h="645794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3152775" h="645794">
                  <a:moveTo>
                    <a:pt x="1323975" y="635901"/>
                  </a:moveTo>
                  <a:lnTo>
                    <a:pt x="1314450" y="635901"/>
                  </a:lnTo>
                  <a:lnTo>
                    <a:pt x="1314450" y="645426"/>
                  </a:lnTo>
                  <a:lnTo>
                    <a:pt x="1323975" y="645426"/>
                  </a:lnTo>
                  <a:lnTo>
                    <a:pt x="1323975" y="635901"/>
                  </a:lnTo>
                  <a:close/>
                </a:path>
                <a:path w="3152775" h="645794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3152775" h="645794">
                  <a:moveTo>
                    <a:pt x="1381125" y="635901"/>
                  </a:moveTo>
                  <a:lnTo>
                    <a:pt x="1371600" y="635901"/>
                  </a:lnTo>
                  <a:lnTo>
                    <a:pt x="1371600" y="645426"/>
                  </a:lnTo>
                  <a:lnTo>
                    <a:pt x="1381125" y="645426"/>
                  </a:lnTo>
                  <a:lnTo>
                    <a:pt x="1381125" y="635901"/>
                  </a:lnTo>
                  <a:close/>
                </a:path>
                <a:path w="3152775" h="645794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3152775" h="645794">
                  <a:moveTo>
                    <a:pt x="1438275" y="635901"/>
                  </a:moveTo>
                  <a:lnTo>
                    <a:pt x="1428750" y="635901"/>
                  </a:lnTo>
                  <a:lnTo>
                    <a:pt x="1428750" y="645426"/>
                  </a:lnTo>
                  <a:lnTo>
                    <a:pt x="1438275" y="645426"/>
                  </a:lnTo>
                  <a:lnTo>
                    <a:pt x="1438275" y="635901"/>
                  </a:lnTo>
                  <a:close/>
                </a:path>
                <a:path w="3152775" h="645794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3152775" h="645794">
                  <a:moveTo>
                    <a:pt x="1495425" y="635901"/>
                  </a:moveTo>
                  <a:lnTo>
                    <a:pt x="1485900" y="635901"/>
                  </a:lnTo>
                  <a:lnTo>
                    <a:pt x="1485900" y="645426"/>
                  </a:lnTo>
                  <a:lnTo>
                    <a:pt x="1495425" y="645426"/>
                  </a:lnTo>
                  <a:lnTo>
                    <a:pt x="1495425" y="635901"/>
                  </a:lnTo>
                  <a:close/>
                </a:path>
                <a:path w="3152775" h="645794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3152775" h="645794">
                  <a:moveTo>
                    <a:pt x="1552575" y="635901"/>
                  </a:moveTo>
                  <a:lnTo>
                    <a:pt x="1543050" y="635901"/>
                  </a:lnTo>
                  <a:lnTo>
                    <a:pt x="1543050" y="645426"/>
                  </a:lnTo>
                  <a:lnTo>
                    <a:pt x="1552575" y="645426"/>
                  </a:lnTo>
                  <a:lnTo>
                    <a:pt x="1552575" y="635901"/>
                  </a:lnTo>
                  <a:close/>
                </a:path>
                <a:path w="3152775" h="645794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3152775" h="645794">
                  <a:moveTo>
                    <a:pt x="1609725" y="635901"/>
                  </a:moveTo>
                  <a:lnTo>
                    <a:pt x="1600200" y="635901"/>
                  </a:lnTo>
                  <a:lnTo>
                    <a:pt x="1600200" y="645426"/>
                  </a:lnTo>
                  <a:lnTo>
                    <a:pt x="1609725" y="645426"/>
                  </a:lnTo>
                  <a:lnTo>
                    <a:pt x="1609725" y="635901"/>
                  </a:lnTo>
                  <a:close/>
                </a:path>
                <a:path w="3152775" h="645794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3152775" h="645794">
                  <a:moveTo>
                    <a:pt x="1666875" y="635901"/>
                  </a:moveTo>
                  <a:lnTo>
                    <a:pt x="1657350" y="635901"/>
                  </a:lnTo>
                  <a:lnTo>
                    <a:pt x="1657350" y="645426"/>
                  </a:lnTo>
                  <a:lnTo>
                    <a:pt x="1666875" y="645426"/>
                  </a:lnTo>
                  <a:lnTo>
                    <a:pt x="1666875" y="635901"/>
                  </a:lnTo>
                  <a:close/>
                </a:path>
                <a:path w="3152775" h="645794">
                  <a:moveTo>
                    <a:pt x="1724025" y="635901"/>
                  </a:moveTo>
                  <a:lnTo>
                    <a:pt x="1714500" y="635901"/>
                  </a:lnTo>
                  <a:lnTo>
                    <a:pt x="1714500" y="645426"/>
                  </a:lnTo>
                  <a:lnTo>
                    <a:pt x="1724025" y="645426"/>
                  </a:lnTo>
                  <a:lnTo>
                    <a:pt x="1724025" y="635901"/>
                  </a:lnTo>
                  <a:close/>
                </a:path>
                <a:path w="3152775" h="645794">
                  <a:moveTo>
                    <a:pt x="1781175" y="635901"/>
                  </a:moveTo>
                  <a:lnTo>
                    <a:pt x="1771650" y="635901"/>
                  </a:lnTo>
                  <a:lnTo>
                    <a:pt x="1771650" y="645426"/>
                  </a:lnTo>
                  <a:lnTo>
                    <a:pt x="1781175" y="645426"/>
                  </a:lnTo>
                  <a:lnTo>
                    <a:pt x="1781175" y="635901"/>
                  </a:lnTo>
                  <a:close/>
                </a:path>
                <a:path w="3152775" h="645794">
                  <a:moveTo>
                    <a:pt x="1838325" y="635901"/>
                  </a:moveTo>
                  <a:lnTo>
                    <a:pt x="1828800" y="635901"/>
                  </a:lnTo>
                  <a:lnTo>
                    <a:pt x="1828800" y="645426"/>
                  </a:lnTo>
                  <a:lnTo>
                    <a:pt x="1838325" y="645426"/>
                  </a:lnTo>
                  <a:lnTo>
                    <a:pt x="1838325" y="635901"/>
                  </a:lnTo>
                  <a:close/>
                </a:path>
                <a:path w="3152775" h="645794">
                  <a:moveTo>
                    <a:pt x="1895475" y="635901"/>
                  </a:moveTo>
                  <a:lnTo>
                    <a:pt x="1885950" y="635901"/>
                  </a:lnTo>
                  <a:lnTo>
                    <a:pt x="1885950" y="645426"/>
                  </a:lnTo>
                  <a:lnTo>
                    <a:pt x="1895475" y="645426"/>
                  </a:lnTo>
                  <a:lnTo>
                    <a:pt x="1895475" y="635901"/>
                  </a:lnTo>
                  <a:close/>
                </a:path>
                <a:path w="3152775" h="645794">
                  <a:moveTo>
                    <a:pt x="1952625" y="635901"/>
                  </a:moveTo>
                  <a:lnTo>
                    <a:pt x="1943100" y="635901"/>
                  </a:lnTo>
                  <a:lnTo>
                    <a:pt x="1943100" y="645426"/>
                  </a:lnTo>
                  <a:lnTo>
                    <a:pt x="1952625" y="645426"/>
                  </a:lnTo>
                  <a:lnTo>
                    <a:pt x="1952625" y="635901"/>
                  </a:lnTo>
                  <a:close/>
                </a:path>
                <a:path w="3152775" h="645794">
                  <a:moveTo>
                    <a:pt x="2009775" y="635901"/>
                  </a:moveTo>
                  <a:lnTo>
                    <a:pt x="2000250" y="635901"/>
                  </a:lnTo>
                  <a:lnTo>
                    <a:pt x="2000250" y="645426"/>
                  </a:lnTo>
                  <a:lnTo>
                    <a:pt x="2009775" y="645426"/>
                  </a:lnTo>
                  <a:lnTo>
                    <a:pt x="2009775" y="635901"/>
                  </a:lnTo>
                  <a:close/>
                </a:path>
                <a:path w="3152775" h="645794">
                  <a:moveTo>
                    <a:pt x="2066925" y="635901"/>
                  </a:moveTo>
                  <a:lnTo>
                    <a:pt x="2057400" y="635901"/>
                  </a:lnTo>
                  <a:lnTo>
                    <a:pt x="2057400" y="645426"/>
                  </a:lnTo>
                  <a:lnTo>
                    <a:pt x="2066925" y="645426"/>
                  </a:lnTo>
                  <a:lnTo>
                    <a:pt x="2066925" y="635901"/>
                  </a:lnTo>
                  <a:close/>
                </a:path>
                <a:path w="3152775" h="645794">
                  <a:moveTo>
                    <a:pt x="2124075" y="635901"/>
                  </a:moveTo>
                  <a:lnTo>
                    <a:pt x="2114550" y="635901"/>
                  </a:lnTo>
                  <a:lnTo>
                    <a:pt x="2114550" y="645426"/>
                  </a:lnTo>
                  <a:lnTo>
                    <a:pt x="2124075" y="645426"/>
                  </a:lnTo>
                  <a:lnTo>
                    <a:pt x="2124075" y="635901"/>
                  </a:lnTo>
                  <a:close/>
                </a:path>
                <a:path w="3152775" h="645794">
                  <a:moveTo>
                    <a:pt x="2181225" y="635901"/>
                  </a:moveTo>
                  <a:lnTo>
                    <a:pt x="2171700" y="635901"/>
                  </a:lnTo>
                  <a:lnTo>
                    <a:pt x="2171700" y="645426"/>
                  </a:lnTo>
                  <a:lnTo>
                    <a:pt x="2181225" y="645426"/>
                  </a:lnTo>
                  <a:lnTo>
                    <a:pt x="2181225" y="635901"/>
                  </a:lnTo>
                  <a:close/>
                </a:path>
                <a:path w="3152775" h="645794">
                  <a:moveTo>
                    <a:pt x="2238375" y="635901"/>
                  </a:moveTo>
                  <a:lnTo>
                    <a:pt x="2228850" y="635901"/>
                  </a:lnTo>
                  <a:lnTo>
                    <a:pt x="2228850" y="645426"/>
                  </a:lnTo>
                  <a:lnTo>
                    <a:pt x="2238375" y="645426"/>
                  </a:lnTo>
                  <a:lnTo>
                    <a:pt x="2238375" y="635901"/>
                  </a:lnTo>
                  <a:close/>
                </a:path>
                <a:path w="3152775" h="645794">
                  <a:moveTo>
                    <a:pt x="2295525" y="635901"/>
                  </a:moveTo>
                  <a:lnTo>
                    <a:pt x="2286000" y="635901"/>
                  </a:lnTo>
                  <a:lnTo>
                    <a:pt x="2286000" y="645426"/>
                  </a:lnTo>
                  <a:lnTo>
                    <a:pt x="2295525" y="645426"/>
                  </a:lnTo>
                  <a:lnTo>
                    <a:pt x="2295525" y="635901"/>
                  </a:lnTo>
                  <a:close/>
                </a:path>
                <a:path w="3152775" h="645794">
                  <a:moveTo>
                    <a:pt x="2352675" y="635901"/>
                  </a:moveTo>
                  <a:lnTo>
                    <a:pt x="2343150" y="635901"/>
                  </a:lnTo>
                  <a:lnTo>
                    <a:pt x="2343150" y="645426"/>
                  </a:lnTo>
                  <a:lnTo>
                    <a:pt x="2352675" y="645426"/>
                  </a:lnTo>
                  <a:lnTo>
                    <a:pt x="2352675" y="635901"/>
                  </a:lnTo>
                  <a:close/>
                </a:path>
                <a:path w="3152775" h="645794">
                  <a:moveTo>
                    <a:pt x="2409825" y="635901"/>
                  </a:moveTo>
                  <a:lnTo>
                    <a:pt x="2400300" y="635901"/>
                  </a:lnTo>
                  <a:lnTo>
                    <a:pt x="2400300" y="645426"/>
                  </a:lnTo>
                  <a:lnTo>
                    <a:pt x="2409825" y="645426"/>
                  </a:lnTo>
                  <a:lnTo>
                    <a:pt x="2409825" y="635901"/>
                  </a:lnTo>
                  <a:close/>
                </a:path>
                <a:path w="3152775" h="645794">
                  <a:moveTo>
                    <a:pt x="2466975" y="635901"/>
                  </a:moveTo>
                  <a:lnTo>
                    <a:pt x="2457450" y="635901"/>
                  </a:lnTo>
                  <a:lnTo>
                    <a:pt x="2457450" y="645426"/>
                  </a:lnTo>
                  <a:lnTo>
                    <a:pt x="2466975" y="645426"/>
                  </a:lnTo>
                  <a:lnTo>
                    <a:pt x="2466975" y="635901"/>
                  </a:lnTo>
                  <a:close/>
                </a:path>
                <a:path w="3152775" h="645794">
                  <a:moveTo>
                    <a:pt x="2524125" y="635901"/>
                  </a:moveTo>
                  <a:lnTo>
                    <a:pt x="2514600" y="635901"/>
                  </a:lnTo>
                  <a:lnTo>
                    <a:pt x="2514600" y="645426"/>
                  </a:lnTo>
                  <a:lnTo>
                    <a:pt x="2524125" y="645426"/>
                  </a:lnTo>
                  <a:lnTo>
                    <a:pt x="2524125" y="635901"/>
                  </a:lnTo>
                  <a:close/>
                </a:path>
                <a:path w="3152775" h="645794">
                  <a:moveTo>
                    <a:pt x="2581275" y="635901"/>
                  </a:moveTo>
                  <a:lnTo>
                    <a:pt x="2571750" y="635901"/>
                  </a:lnTo>
                  <a:lnTo>
                    <a:pt x="2571750" y="645426"/>
                  </a:lnTo>
                  <a:lnTo>
                    <a:pt x="2581275" y="645426"/>
                  </a:lnTo>
                  <a:lnTo>
                    <a:pt x="2581275" y="635901"/>
                  </a:lnTo>
                  <a:close/>
                </a:path>
                <a:path w="3152775" h="645794">
                  <a:moveTo>
                    <a:pt x="2638425" y="635901"/>
                  </a:moveTo>
                  <a:lnTo>
                    <a:pt x="2628900" y="635901"/>
                  </a:lnTo>
                  <a:lnTo>
                    <a:pt x="2628900" y="645426"/>
                  </a:lnTo>
                  <a:lnTo>
                    <a:pt x="2638425" y="645426"/>
                  </a:lnTo>
                  <a:lnTo>
                    <a:pt x="2638425" y="635901"/>
                  </a:lnTo>
                  <a:close/>
                </a:path>
                <a:path w="3152775" h="645794">
                  <a:moveTo>
                    <a:pt x="2695575" y="635901"/>
                  </a:moveTo>
                  <a:lnTo>
                    <a:pt x="2686050" y="635901"/>
                  </a:lnTo>
                  <a:lnTo>
                    <a:pt x="2686050" y="645426"/>
                  </a:lnTo>
                  <a:lnTo>
                    <a:pt x="2695575" y="645426"/>
                  </a:lnTo>
                  <a:lnTo>
                    <a:pt x="2695575" y="635901"/>
                  </a:lnTo>
                  <a:close/>
                </a:path>
                <a:path w="3152775" h="645794">
                  <a:moveTo>
                    <a:pt x="2752725" y="635901"/>
                  </a:moveTo>
                  <a:lnTo>
                    <a:pt x="2743200" y="635901"/>
                  </a:lnTo>
                  <a:lnTo>
                    <a:pt x="2743200" y="645426"/>
                  </a:lnTo>
                  <a:lnTo>
                    <a:pt x="2752725" y="645426"/>
                  </a:lnTo>
                  <a:lnTo>
                    <a:pt x="2752725" y="635901"/>
                  </a:lnTo>
                  <a:close/>
                </a:path>
                <a:path w="3152775" h="645794">
                  <a:moveTo>
                    <a:pt x="2809875" y="635901"/>
                  </a:moveTo>
                  <a:lnTo>
                    <a:pt x="2800350" y="635901"/>
                  </a:lnTo>
                  <a:lnTo>
                    <a:pt x="2800350" y="645426"/>
                  </a:lnTo>
                  <a:lnTo>
                    <a:pt x="2809875" y="645426"/>
                  </a:lnTo>
                  <a:lnTo>
                    <a:pt x="2809875" y="635901"/>
                  </a:lnTo>
                  <a:close/>
                </a:path>
                <a:path w="3152775" h="645794">
                  <a:moveTo>
                    <a:pt x="2867025" y="635901"/>
                  </a:moveTo>
                  <a:lnTo>
                    <a:pt x="2857500" y="635901"/>
                  </a:lnTo>
                  <a:lnTo>
                    <a:pt x="2857500" y="645426"/>
                  </a:lnTo>
                  <a:lnTo>
                    <a:pt x="2867025" y="645426"/>
                  </a:lnTo>
                  <a:lnTo>
                    <a:pt x="2867025" y="635901"/>
                  </a:lnTo>
                  <a:close/>
                </a:path>
                <a:path w="3152775" h="645794">
                  <a:moveTo>
                    <a:pt x="2924175" y="635901"/>
                  </a:moveTo>
                  <a:lnTo>
                    <a:pt x="2914650" y="635901"/>
                  </a:lnTo>
                  <a:lnTo>
                    <a:pt x="2914650" y="645426"/>
                  </a:lnTo>
                  <a:lnTo>
                    <a:pt x="2924175" y="645426"/>
                  </a:lnTo>
                  <a:lnTo>
                    <a:pt x="2924175" y="635901"/>
                  </a:lnTo>
                  <a:close/>
                </a:path>
                <a:path w="3152775" h="645794">
                  <a:moveTo>
                    <a:pt x="2981325" y="635901"/>
                  </a:moveTo>
                  <a:lnTo>
                    <a:pt x="2971800" y="635901"/>
                  </a:lnTo>
                  <a:lnTo>
                    <a:pt x="2971800" y="645426"/>
                  </a:lnTo>
                  <a:lnTo>
                    <a:pt x="2981325" y="645426"/>
                  </a:lnTo>
                  <a:lnTo>
                    <a:pt x="2981325" y="635901"/>
                  </a:lnTo>
                  <a:close/>
                </a:path>
                <a:path w="3152775" h="645794">
                  <a:moveTo>
                    <a:pt x="3038475" y="635901"/>
                  </a:moveTo>
                  <a:lnTo>
                    <a:pt x="3028950" y="635901"/>
                  </a:lnTo>
                  <a:lnTo>
                    <a:pt x="3028950" y="645426"/>
                  </a:lnTo>
                  <a:lnTo>
                    <a:pt x="3038475" y="645426"/>
                  </a:lnTo>
                  <a:lnTo>
                    <a:pt x="3038475" y="635901"/>
                  </a:lnTo>
                  <a:close/>
                </a:path>
                <a:path w="3152775" h="645794">
                  <a:moveTo>
                    <a:pt x="3095625" y="635901"/>
                  </a:moveTo>
                  <a:lnTo>
                    <a:pt x="3086100" y="635901"/>
                  </a:lnTo>
                  <a:lnTo>
                    <a:pt x="3086100" y="645426"/>
                  </a:lnTo>
                  <a:lnTo>
                    <a:pt x="3095625" y="645426"/>
                  </a:lnTo>
                  <a:lnTo>
                    <a:pt x="3095625" y="635901"/>
                  </a:lnTo>
                  <a:close/>
                </a:path>
                <a:path w="3152775" h="645794">
                  <a:moveTo>
                    <a:pt x="3152775" y="635901"/>
                  </a:moveTo>
                  <a:lnTo>
                    <a:pt x="3143250" y="635901"/>
                  </a:lnTo>
                  <a:lnTo>
                    <a:pt x="3143250" y="645426"/>
                  </a:lnTo>
                  <a:lnTo>
                    <a:pt x="3152775" y="645426"/>
                  </a:lnTo>
                  <a:lnTo>
                    <a:pt x="3152775" y="635901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6781800" y="1146631"/>
              <a:ext cx="3152775" cy="645795"/>
            </a:xfrm>
            <a:custGeom>
              <a:avLst/>
              <a:gdLst/>
              <a:ahLst/>
              <a:cxnLst/>
              <a:rect l="l" t="t" r="r" b="b"/>
              <a:pathLst>
                <a:path w="3152775" h="645794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3152775" h="645794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3152775" h="645794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3152775" h="645794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3152775" h="645794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3152775" h="645794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3152775" h="645794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3152775" h="645794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3152775" h="645794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3152775" h="645794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3152775" h="645794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3152775" h="645794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3152775" h="645794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3152775" h="645794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3152775" h="645794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3152775" h="645794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3152775" h="645794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3152775" h="645794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3152775" h="645794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3152775" h="645794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3152775" h="645794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3152775" h="645794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3152775" h="645794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3152775" h="645794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3152775" h="645794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3152775" h="645794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3152775" h="645794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3152775" h="645794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3152775" h="645794">
                  <a:moveTo>
                    <a:pt x="1609725" y="635914"/>
                  </a:moveTo>
                  <a:lnTo>
                    <a:pt x="1600200" y="635914"/>
                  </a:lnTo>
                  <a:lnTo>
                    <a:pt x="1600200" y="645439"/>
                  </a:lnTo>
                  <a:lnTo>
                    <a:pt x="1609725" y="645439"/>
                  </a:lnTo>
                  <a:lnTo>
                    <a:pt x="1609725" y="635914"/>
                  </a:lnTo>
                  <a:close/>
                </a:path>
                <a:path w="3152775" h="645794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3152775" h="645794">
                  <a:moveTo>
                    <a:pt x="1666875" y="635914"/>
                  </a:moveTo>
                  <a:lnTo>
                    <a:pt x="1657350" y="635914"/>
                  </a:lnTo>
                  <a:lnTo>
                    <a:pt x="1657350" y="645439"/>
                  </a:lnTo>
                  <a:lnTo>
                    <a:pt x="1666875" y="645439"/>
                  </a:lnTo>
                  <a:lnTo>
                    <a:pt x="1666875" y="635914"/>
                  </a:lnTo>
                  <a:close/>
                </a:path>
                <a:path w="3152775" h="645794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3152775" h="645794">
                  <a:moveTo>
                    <a:pt x="1724025" y="635914"/>
                  </a:moveTo>
                  <a:lnTo>
                    <a:pt x="1714500" y="635914"/>
                  </a:lnTo>
                  <a:lnTo>
                    <a:pt x="1714500" y="645439"/>
                  </a:lnTo>
                  <a:lnTo>
                    <a:pt x="1724025" y="645439"/>
                  </a:lnTo>
                  <a:lnTo>
                    <a:pt x="1724025" y="635914"/>
                  </a:lnTo>
                  <a:close/>
                </a:path>
                <a:path w="3152775" h="645794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3152775" h="645794">
                  <a:moveTo>
                    <a:pt x="1781175" y="635914"/>
                  </a:moveTo>
                  <a:lnTo>
                    <a:pt x="1771650" y="635914"/>
                  </a:lnTo>
                  <a:lnTo>
                    <a:pt x="1771650" y="645439"/>
                  </a:lnTo>
                  <a:lnTo>
                    <a:pt x="1781175" y="645439"/>
                  </a:lnTo>
                  <a:lnTo>
                    <a:pt x="1781175" y="635914"/>
                  </a:lnTo>
                  <a:close/>
                </a:path>
                <a:path w="3152775" h="645794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3152775" h="645794">
                  <a:moveTo>
                    <a:pt x="1838325" y="635914"/>
                  </a:moveTo>
                  <a:lnTo>
                    <a:pt x="1828800" y="635914"/>
                  </a:lnTo>
                  <a:lnTo>
                    <a:pt x="1828800" y="645439"/>
                  </a:lnTo>
                  <a:lnTo>
                    <a:pt x="1838325" y="645439"/>
                  </a:lnTo>
                  <a:lnTo>
                    <a:pt x="1838325" y="635914"/>
                  </a:lnTo>
                  <a:close/>
                </a:path>
                <a:path w="3152775" h="645794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3152775" h="645794">
                  <a:moveTo>
                    <a:pt x="1895475" y="635914"/>
                  </a:moveTo>
                  <a:lnTo>
                    <a:pt x="1885950" y="635914"/>
                  </a:lnTo>
                  <a:lnTo>
                    <a:pt x="1885950" y="645439"/>
                  </a:lnTo>
                  <a:lnTo>
                    <a:pt x="1895475" y="645439"/>
                  </a:lnTo>
                  <a:lnTo>
                    <a:pt x="1895475" y="635914"/>
                  </a:lnTo>
                  <a:close/>
                </a:path>
                <a:path w="3152775" h="645794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3152775" h="645794">
                  <a:moveTo>
                    <a:pt x="1952625" y="635914"/>
                  </a:moveTo>
                  <a:lnTo>
                    <a:pt x="1943100" y="635914"/>
                  </a:lnTo>
                  <a:lnTo>
                    <a:pt x="1943100" y="645439"/>
                  </a:lnTo>
                  <a:lnTo>
                    <a:pt x="1952625" y="645439"/>
                  </a:lnTo>
                  <a:lnTo>
                    <a:pt x="1952625" y="635914"/>
                  </a:lnTo>
                  <a:close/>
                </a:path>
                <a:path w="3152775" h="645794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3152775" h="645794">
                  <a:moveTo>
                    <a:pt x="2009775" y="635914"/>
                  </a:moveTo>
                  <a:lnTo>
                    <a:pt x="2000250" y="635914"/>
                  </a:lnTo>
                  <a:lnTo>
                    <a:pt x="2000250" y="645439"/>
                  </a:lnTo>
                  <a:lnTo>
                    <a:pt x="2009775" y="645439"/>
                  </a:lnTo>
                  <a:lnTo>
                    <a:pt x="2009775" y="635914"/>
                  </a:lnTo>
                  <a:close/>
                </a:path>
                <a:path w="3152775" h="645794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3152775" h="645794">
                  <a:moveTo>
                    <a:pt x="2066925" y="635914"/>
                  </a:moveTo>
                  <a:lnTo>
                    <a:pt x="2057400" y="635914"/>
                  </a:lnTo>
                  <a:lnTo>
                    <a:pt x="2057400" y="645439"/>
                  </a:lnTo>
                  <a:lnTo>
                    <a:pt x="2066925" y="645439"/>
                  </a:lnTo>
                  <a:lnTo>
                    <a:pt x="2066925" y="635914"/>
                  </a:lnTo>
                  <a:close/>
                </a:path>
                <a:path w="3152775" h="645794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3152775" h="645794">
                  <a:moveTo>
                    <a:pt x="2124075" y="635914"/>
                  </a:moveTo>
                  <a:lnTo>
                    <a:pt x="2114550" y="635914"/>
                  </a:lnTo>
                  <a:lnTo>
                    <a:pt x="2114550" y="645439"/>
                  </a:lnTo>
                  <a:lnTo>
                    <a:pt x="2124075" y="645439"/>
                  </a:lnTo>
                  <a:lnTo>
                    <a:pt x="2124075" y="635914"/>
                  </a:lnTo>
                  <a:close/>
                </a:path>
                <a:path w="3152775" h="645794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3152775" h="645794">
                  <a:moveTo>
                    <a:pt x="2181225" y="635914"/>
                  </a:moveTo>
                  <a:lnTo>
                    <a:pt x="2171700" y="635914"/>
                  </a:lnTo>
                  <a:lnTo>
                    <a:pt x="2171700" y="645439"/>
                  </a:lnTo>
                  <a:lnTo>
                    <a:pt x="2181225" y="645439"/>
                  </a:lnTo>
                  <a:lnTo>
                    <a:pt x="2181225" y="635914"/>
                  </a:lnTo>
                  <a:close/>
                </a:path>
                <a:path w="3152775" h="645794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3152775" h="645794">
                  <a:moveTo>
                    <a:pt x="2238375" y="635914"/>
                  </a:moveTo>
                  <a:lnTo>
                    <a:pt x="2228850" y="635914"/>
                  </a:lnTo>
                  <a:lnTo>
                    <a:pt x="2228850" y="645439"/>
                  </a:lnTo>
                  <a:lnTo>
                    <a:pt x="2238375" y="645439"/>
                  </a:lnTo>
                  <a:lnTo>
                    <a:pt x="2238375" y="635914"/>
                  </a:lnTo>
                  <a:close/>
                </a:path>
                <a:path w="3152775" h="645794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3152775" h="645794">
                  <a:moveTo>
                    <a:pt x="2295525" y="635914"/>
                  </a:moveTo>
                  <a:lnTo>
                    <a:pt x="2286000" y="635914"/>
                  </a:lnTo>
                  <a:lnTo>
                    <a:pt x="2286000" y="645439"/>
                  </a:lnTo>
                  <a:lnTo>
                    <a:pt x="2295525" y="645439"/>
                  </a:lnTo>
                  <a:lnTo>
                    <a:pt x="2295525" y="635914"/>
                  </a:lnTo>
                  <a:close/>
                </a:path>
                <a:path w="3152775" h="645794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3152775" h="645794">
                  <a:moveTo>
                    <a:pt x="2352675" y="635914"/>
                  </a:moveTo>
                  <a:lnTo>
                    <a:pt x="2343150" y="635914"/>
                  </a:lnTo>
                  <a:lnTo>
                    <a:pt x="2343150" y="645439"/>
                  </a:lnTo>
                  <a:lnTo>
                    <a:pt x="2352675" y="645439"/>
                  </a:lnTo>
                  <a:lnTo>
                    <a:pt x="2352675" y="635914"/>
                  </a:lnTo>
                  <a:close/>
                </a:path>
                <a:path w="3152775" h="645794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3152775" h="645794">
                  <a:moveTo>
                    <a:pt x="2409825" y="635914"/>
                  </a:moveTo>
                  <a:lnTo>
                    <a:pt x="2400300" y="635914"/>
                  </a:lnTo>
                  <a:lnTo>
                    <a:pt x="2400300" y="645439"/>
                  </a:lnTo>
                  <a:lnTo>
                    <a:pt x="2409825" y="645439"/>
                  </a:lnTo>
                  <a:lnTo>
                    <a:pt x="2409825" y="635914"/>
                  </a:lnTo>
                  <a:close/>
                </a:path>
                <a:path w="3152775" h="645794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3152775" h="645794">
                  <a:moveTo>
                    <a:pt x="2466975" y="635914"/>
                  </a:moveTo>
                  <a:lnTo>
                    <a:pt x="2457450" y="635914"/>
                  </a:lnTo>
                  <a:lnTo>
                    <a:pt x="2457450" y="645439"/>
                  </a:lnTo>
                  <a:lnTo>
                    <a:pt x="2466975" y="645439"/>
                  </a:lnTo>
                  <a:lnTo>
                    <a:pt x="2466975" y="635914"/>
                  </a:lnTo>
                  <a:close/>
                </a:path>
                <a:path w="3152775" h="645794">
                  <a:moveTo>
                    <a:pt x="2524125" y="635914"/>
                  </a:moveTo>
                  <a:lnTo>
                    <a:pt x="2514600" y="635914"/>
                  </a:lnTo>
                  <a:lnTo>
                    <a:pt x="2514600" y="645439"/>
                  </a:lnTo>
                  <a:lnTo>
                    <a:pt x="2524125" y="645439"/>
                  </a:lnTo>
                  <a:lnTo>
                    <a:pt x="2524125" y="635914"/>
                  </a:lnTo>
                  <a:close/>
                </a:path>
                <a:path w="3152775" h="645794">
                  <a:moveTo>
                    <a:pt x="2581275" y="635914"/>
                  </a:moveTo>
                  <a:lnTo>
                    <a:pt x="2571750" y="635914"/>
                  </a:lnTo>
                  <a:lnTo>
                    <a:pt x="2571750" y="645439"/>
                  </a:lnTo>
                  <a:lnTo>
                    <a:pt x="2581275" y="645439"/>
                  </a:lnTo>
                  <a:lnTo>
                    <a:pt x="2581275" y="635914"/>
                  </a:lnTo>
                  <a:close/>
                </a:path>
                <a:path w="3152775" h="645794">
                  <a:moveTo>
                    <a:pt x="2638425" y="635914"/>
                  </a:moveTo>
                  <a:lnTo>
                    <a:pt x="2628900" y="635914"/>
                  </a:lnTo>
                  <a:lnTo>
                    <a:pt x="2628900" y="645439"/>
                  </a:lnTo>
                  <a:lnTo>
                    <a:pt x="2638425" y="645439"/>
                  </a:lnTo>
                  <a:lnTo>
                    <a:pt x="2638425" y="635914"/>
                  </a:lnTo>
                  <a:close/>
                </a:path>
                <a:path w="3152775" h="645794">
                  <a:moveTo>
                    <a:pt x="2695575" y="635914"/>
                  </a:moveTo>
                  <a:lnTo>
                    <a:pt x="2686050" y="635914"/>
                  </a:lnTo>
                  <a:lnTo>
                    <a:pt x="2686050" y="645439"/>
                  </a:lnTo>
                  <a:lnTo>
                    <a:pt x="2695575" y="645439"/>
                  </a:lnTo>
                  <a:lnTo>
                    <a:pt x="2695575" y="635914"/>
                  </a:lnTo>
                  <a:close/>
                </a:path>
                <a:path w="3152775" h="645794">
                  <a:moveTo>
                    <a:pt x="2752725" y="635914"/>
                  </a:moveTo>
                  <a:lnTo>
                    <a:pt x="2743200" y="635914"/>
                  </a:lnTo>
                  <a:lnTo>
                    <a:pt x="2743200" y="645439"/>
                  </a:lnTo>
                  <a:lnTo>
                    <a:pt x="2752725" y="645439"/>
                  </a:lnTo>
                  <a:lnTo>
                    <a:pt x="2752725" y="635914"/>
                  </a:lnTo>
                  <a:close/>
                </a:path>
                <a:path w="3152775" h="645794">
                  <a:moveTo>
                    <a:pt x="2809875" y="635914"/>
                  </a:moveTo>
                  <a:lnTo>
                    <a:pt x="2800350" y="635914"/>
                  </a:lnTo>
                  <a:lnTo>
                    <a:pt x="2800350" y="645439"/>
                  </a:lnTo>
                  <a:lnTo>
                    <a:pt x="2809875" y="645439"/>
                  </a:lnTo>
                  <a:lnTo>
                    <a:pt x="2809875" y="635914"/>
                  </a:lnTo>
                  <a:close/>
                </a:path>
                <a:path w="3152775" h="645794">
                  <a:moveTo>
                    <a:pt x="2867025" y="635914"/>
                  </a:moveTo>
                  <a:lnTo>
                    <a:pt x="2857500" y="635914"/>
                  </a:lnTo>
                  <a:lnTo>
                    <a:pt x="2857500" y="645439"/>
                  </a:lnTo>
                  <a:lnTo>
                    <a:pt x="2867025" y="645439"/>
                  </a:lnTo>
                  <a:lnTo>
                    <a:pt x="2867025" y="635914"/>
                  </a:lnTo>
                  <a:close/>
                </a:path>
                <a:path w="3152775" h="645794">
                  <a:moveTo>
                    <a:pt x="2924175" y="635914"/>
                  </a:moveTo>
                  <a:lnTo>
                    <a:pt x="2914650" y="635914"/>
                  </a:lnTo>
                  <a:lnTo>
                    <a:pt x="2914650" y="645439"/>
                  </a:lnTo>
                  <a:lnTo>
                    <a:pt x="2924175" y="645439"/>
                  </a:lnTo>
                  <a:lnTo>
                    <a:pt x="2924175" y="635914"/>
                  </a:lnTo>
                  <a:close/>
                </a:path>
                <a:path w="3152775" h="645794">
                  <a:moveTo>
                    <a:pt x="2981325" y="635914"/>
                  </a:moveTo>
                  <a:lnTo>
                    <a:pt x="2971800" y="635914"/>
                  </a:lnTo>
                  <a:lnTo>
                    <a:pt x="2971800" y="645439"/>
                  </a:lnTo>
                  <a:lnTo>
                    <a:pt x="2981325" y="645439"/>
                  </a:lnTo>
                  <a:lnTo>
                    <a:pt x="2981325" y="635914"/>
                  </a:lnTo>
                  <a:close/>
                </a:path>
                <a:path w="3152775" h="645794">
                  <a:moveTo>
                    <a:pt x="3038475" y="635914"/>
                  </a:moveTo>
                  <a:lnTo>
                    <a:pt x="3028950" y="635914"/>
                  </a:lnTo>
                  <a:lnTo>
                    <a:pt x="3028950" y="645439"/>
                  </a:lnTo>
                  <a:lnTo>
                    <a:pt x="3038475" y="645439"/>
                  </a:lnTo>
                  <a:lnTo>
                    <a:pt x="3038475" y="635914"/>
                  </a:lnTo>
                  <a:close/>
                </a:path>
                <a:path w="3152775" h="645794">
                  <a:moveTo>
                    <a:pt x="3095625" y="635914"/>
                  </a:moveTo>
                  <a:lnTo>
                    <a:pt x="3086100" y="635914"/>
                  </a:lnTo>
                  <a:lnTo>
                    <a:pt x="3086100" y="645439"/>
                  </a:lnTo>
                  <a:lnTo>
                    <a:pt x="3095625" y="645439"/>
                  </a:lnTo>
                  <a:lnTo>
                    <a:pt x="3095625" y="635914"/>
                  </a:lnTo>
                  <a:close/>
                </a:path>
                <a:path w="3152775" h="645794">
                  <a:moveTo>
                    <a:pt x="3152775" y="635914"/>
                  </a:moveTo>
                  <a:lnTo>
                    <a:pt x="3143250" y="635914"/>
                  </a:lnTo>
                  <a:lnTo>
                    <a:pt x="3143250" y="645439"/>
                  </a:lnTo>
                  <a:lnTo>
                    <a:pt x="3152775" y="645439"/>
                  </a:lnTo>
                  <a:lnTo>
                    <a:pt x="3152775" y="63591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6819887" y="882662"/>
              <a:ext cx="3115310" cy="2181225"/>
            </a:xfrm>
            <a:custGeom>
              <a:avLst/>
              <a:gdLst/>
              <a:ahLst/>
              <a:cxnLst/>
              <a:rect l="l" t="t" r="r" b="b"/>
              <a:pathLst>
                <a:path w="3115309" h="2181225">
                  <a:moveTo>
                    <a:pt x="9525" y="2171700"/>
                  </a:moveTo>
                  <a:lnTo>
                    <a:pt x="0" y="2171700"/>
                  </a:lnTo>
                  <a:lnTo>
                    <a:pt x="0" y="2181225"/>
                  </a:lnTo>
                  <a:lnTo>
                    <a:pt x="9525" y="2181225"/>
                  </a:lnTo>
                  <a:lnTo>
                    <a:pt x="9525" y="2171700"/>
                  </a:lnTo>
                  <a:close/>
                </a:path>
                <a:path w="3115309" h="2181225">
                  <a:moveTo>
                    <a:pt x="9525" y="2114550"/>
                  </a:moveTo>
                  <a:lnTo>
                    <a:pt x="0" y="2114550"/>
                  </a:lnTo>
                  <a:lnTo>
                    <a:pt x="0" y="2124075"/>
                  </a:lnTo>
                  <a:lnTo>
                    <a:pt x="9525" y="2124075"/>
                  </a:lnTo>
                  <a:lnTo>
                    <a:pt x="9525" y="2114550"/>
                  </a:lnTo>
                  <a:close/>
                </a:path>
                <a:path w="3115309" h="2181225">
                  <a:moveTo>
                    <a:pt x="9525" y="2057400"/>
                  </a:moveTo>
                  <a:lnTo>
                    <a:pt x="0" y="2057400"/>
                  </a:lnTo>
                  <a:lnTo>
                    <a:pt x="0" y="2066925"/>
                  </a:lnTo>
                  <a:lnTo>
                    <a:pt x="9525" y="2066925"/>
                  </a:lnTo>
                  <a:lnTo>
                    <a:pt x="9525" y="2057400"/>
                  </a:lnTo>
                  <a:close/>
                </a:path>
                <a:path w="3115309" h="2181225">
                  <a:moveTo>
                    <a:pt x="9525" y="2000250"/>
                  </a:moveTo>
                  <a:lnTo>
                    <a:pt x="0" y="2000250"/>
                  </a:lnTo>
                  <a:lnTo>
                    <a:pt x="0" y="2009775"/>
                  </a:lnTo>
                  <a:lnTo>
                    <a:pt x="9525" y="2009775"/>
                  </a:lnTo>
                  <a:lnTo>
                    <a:pt x="9525" y="2000250"/>
                  </a:lnTo>
                  <a:close/>
                </a:path>
                <a:path w="3115309" h="2181225">
                  <a:moveTo>
                    <a:pt x="9525" y="1943100"/>
                  </a:moveTo>
                  <a:lnTo>
                    <a:pt x="0" y="1943100"/>
                  </a:lnTo>
                  <a:lnTo>
                    <a:pt x="0" y="1952625"/>
                  </a:lnTo>
                  <a:lnTo>
                    <a:pt x="9525" y="1952625"/>
                  </a:lnTo>
                  <a:lnTo>
                    <a:pt x="9525" y="1943100"/>
                  </a:lnTo>
                  <a:close/>
                </a:path>
                <a:path w="3115309" h="2181225">
                  <a:moveTo>
                    <a:pt x="9525" y="1885950"/>
                  </a:moveTo>
                  <a:lnTo>
                    <a:pt x="0" y="1885950"/>
                  </a:lnTo>
                  <a:lnTo>
                    <a:pt x="0" y="1895475"/>
                  </a:lnTo>
                  <a:lnTo>
                    <a:pt x="9525" y="1895475"/>
                  </a:lnTo>
                  <a:lnTo>
                    <a:pt x="9525" y="1885950"/>
                  </a:lnTo>
                  <a:close/>
                </a:path>
                <a:path w="3115309" h="2181225">
                  <a:moveTo>
                    <a:pt x="9525" y="1828800"/>
                  </a:moveTo>
                  <a:lnTo>
                    <a:pt x="0" y="1828800"/>
                  </a:lnTo>
                  <a:lnTo>
                    <a:pt x="0" y="1838325"/>
                  </a:lnTo>
                  <a:lnTo>
                    <a:pt x="9525" y="1838325"/>
                  </a:lnTo>
                  <a:lnTo>
                    <a:pt x="9525" y="1828800"/>
                  </a:lnTo>
                  <a:close/>
                </a:path>
                <a:path w="3115309" h="2181225">
                  <a:moveTo>
                    <a:pt x="9525" y="1771650"/>
                  </a:moveTo>
                  <a:lnTo>
                    <a:pt x="0" y="1771650"/>
                  </a:lnTo>
                  <a:lnTo>
                    <a:pt x="0" y="1781175"/>
                  </a:lnTo>
                  <a:lnTo>
                    <a:pt x="9525" y="1781175"/>
                  </a:lnTo>
                  <a:lnTo>
                    <a:pt x="9525" y="1771650"/>
                  </a:lnTo>
                  <a:close/>
                </a:path>
                <a:path w="3115309" h="2181225">
                  <a:moveTo>
                    <a:pt x="9525" y="1714500"/>
                  </a:moveTo>
                  <a:lnTo>
                    <a:pt x="0" y="1714500"/>
                  </a:lnTo>
                  <a:lnTo>
                    <a:pt x="0" y="1724025"/>
                  </a:lnTo>
                  <a:lnTo>
                    <a:pt x="9525" y="1724025"/>
                  </a:lnTo>
                  <a:lnTo>
                    <a:pt x="9525" y="1714500"/>
                  </a:lnTo>
                  <a:close/>
                </a:path>
                <a:path w="3115309" h="2181225">
                  <a:moveTo>
                    <a:pt x="9525" y="1657350"/>
                  </a:moveTo>
                  <a:lnTo>
                    <a:pt x="0" y="1657350"/>
                  </a:lnTo>
                  <a:lnTo>
                    <a:pt x="0" y="1666875"/>
                  </a:lnTo>
                  <a:lnTo>
                    <a:pt x="9525" y="1666875"/>
                  </a:lnTo>
                  <a:lnTo>
                    <a:pt x="9525" y="1657350"/>
                  </a:lnTo>
                  <a:close/>
                </a:path>
                <a:path w="3115309" h="2181225">
                  <a:moveTo>
                    <a:pt x="9525" y="1600200"/>
                  </a:moveTo>
                  <a:lnTo>
                    <a:pt x="0" y="1600200"/>
                  </a:lnTo>
                  <a:lnTo>
                    <a:pt x="0" y="1609725"/>
                  </a:lnTo>
                  <a:lnTo>
                    <a:pt x="9525" y="1609725"/>
                  </a:lnTo>
                  <a:lnTo>
                    <a:pt x="9525" y="1600200"/>
                  </a:lnTo>
                  <a:close/>
                </a:path>
                <a:path w="3115309" h="2181225">
                  <a:moveTo>
                    <a:pt x="9525" y="1543050"/>
                  </a:moveTo>
                  <a:lnTo>
                    <a:pt x="0" y="1543050"/>
                  </a:lnTo>
                  <a:lnTo>
                    <a:pt x="0" y="1552575"/>
                  </a:lnTo>
                  <a:lnTo>
                    <a:pt x="9525" y="1552575"/>
                  </a:lnTo>
                  <a:lnTo>
                    <a:pt x="9525" y="1543050"/>
                  </a:lnTo>
                  <a:close/>
                </a:path>
                <a:path w="3115309" h="2181225">
                  <a:moveTo>
                    <a:pt x="9525" y="1485900"/>
                  </a:moveTo>
                  <a:lnTo>
                    <a:pt x="0" y="1485900"/>
                  </a:lnTo>
                  <a:lnTo>
                    <a:pt x="0" y="1495425"/>
                  </a:lnTo>
                  <a:lnTo>
                    <a:pt x="9525" y="1495425"/>
                  </a:lnTo>
                  <a:lnTo>
                    <a:pt x="9525" y="1485900"/>
                  </a:lnTo>
                  <a:close/>
                </a:path>
                <a:path w="3115309" h="2181225">
                  <a:moveTo>
                    <a:pt x="9525" y="1428750"/>
                  </a:moveTo>
                  <a:lnTo>
                    <a:pt x="0" y="1428750"/>
                  </a:lnTo>
                  <a:lnTo>
                    <a:pt x="0" y="1438275"/>
                  </a:lnTo>
                  <a:lnTo>
                    <a:pt x="9525" y="1438275"/>
                  </a:lnTo>
                  <a:lnTo>
                    <a:pt x="9525" y="1428750"/>
                  </a:lnTo>
                  <a:close/>
                </a:path>
                <a:path w="3115309" h="2181225">
                  <a:moveTo>
                    <a:pt x="9525" y="1371600"/>
                  </a:moveTo>
                  <a:lnTo>
                    <a:pt x="0" y="1371600"/>
                  </a:lnTo>
                  <a:lnTo>
                    <a:pt x="0" y="1381125"/>
                  </a:lnTo>
                  <a:lnTo>
                    <a:pt x="9525" y="1381125"/>
                  </a:lnTo>
                  <a:lnTo>
                    <a:pt x="9525" y="1371600"/>
                  </a:lnTo>
                  <a:close/>
                </a:path>
                <a:path w="3115309" h="2181225">
                  <a:moveTo>
                    <a:pt x="9525" y="1314450"/>
                  </a:moveTo>
                  <a:lnTo>
                    <a:pt x="0" y="1314450"/>
                  </a:lnTo>
                  <a:lnTo>
                    <a:pt x="0" y="1323975"/>
                  </a:lnTo>
                  <a:lnTo>
                    <a:pt x="9525" y="1323975"/>
                  </a:lnTo>
                  <a:lnTo>
                    <a:pt x="9525" y="1314450"/>
                  </a:lnTo>
                  <a:close/>
                </a:path>
                <a:path w="3115309" h="2181225">
                  <a:moveTo>
                    <a:pt x="9525" y="1257300"/>
                  </a:moveTo>
                  <a:lnTo>
                    <a:pt x="0" y="1257300"/>
                  </a:lnTo>
                  <a:lnTo>
                    <a:pt x="0" y="1266825"/>
                  </a:lnTo>
                  <a:lnTo>
                    <a:pt x="9525" y="1266825"/>
                  </a:lnTo>
                  <a:lnTo>
                    <a:pt x="9525" y="1257300"/>
                  </a:lnTo>
                  <a:close/>
                </a:path>
                <a:path w="3115309" h="2181225">
                  <a:moveTo>
                    <a:pt x="9525" y="1200150"/>
                  </a:moveTo>
                  <a:lnTo>
                    <a:pt x="0" y="1200150"/>
                  </a:lnTo>
                  <a:lnTo>
                    <a:pt x="0" y="1209675"/>
                  </a:lnTo>
                  <a:lnTo>
                    <a:pt x="9525" y="1209675"/>
                  </a:lnTo>
                  <a:lnTo>
                    <a:pt x="9525" y="1200150"/>
                  </a:lnTo>
                  <a:close/>
                </a:path>
                <a:path w="3115309" h="2181225">
                  <a:moveTo>
                    <a:pt x="9525" y="1143000"/>
                  </a:moveTo>
                  <a:lnTo>
                    <a:pt x="0" y="1143000"/>
                  </a:lnTo>
                  <a:lnTo>
                    <a:pt x="0" y="1152525"/>
                  </a:lnTo>
                  <a:lnTo>
                    <a:pt x="9525" y="1152525"/>
                  </a:lnTo>
                  <a:lnTo>
                    <a:pt x="9525" y="1143000"/>
                  </a:lnTo>
                  <a:close/>
                </a:path>
                <a:path w="3115309" h="2181225">
                  <a:moveTo>
                    <a:pt x="9525" y="1085850"/>
                  </a:moveTo>
                  <a:lnTo>
                    <a:pt x="0" y="1085850"/>
                  </a:lnTo>
                  <a:lnTo>
                    <a:pt x="0" y="1095375"/>
                  </a:lnTo>
                  <a:lnTo>
                    <a:pt x="9525" y="1095375"/>
                  </a:lnTo>
                  <a:lnTo>
                    <a:pt x="9525" y="1085850"/>
                  </a:lnTo>
                  <a:close/>
                </a:path>
                <a:path w="3115309" h="2181225">
                  <a:moveTo>
                    <a:pt x="9525" y="1028700"/>
                  </a:moveTo>
                  <a:lnTo>
                    <a:pt x="0" y="1028700"/>
                  </a:lnTo>
                  <a:lnTo>
                    <a:pt x="0" y="1038225"/>
                  </a:lnTo>
                  <a:lnTo>
                    <a:pt x="9525" y="1038225"/>
                  </a:lnTo>
                  <a:lnTo>
                    <a:pt x="9525" y="1028700"/>
                  </a:lnTo>
                  <a:close/>
                </a:path>
                <a:path w="3115309" h="2181225">
                  <a:moveTo>
                    <a:pt x="9525" y="971550"/>
                  </a:moveTo>
                  <a:lnTo>
                    <a:pt x="0" y="971550"/>
                  </a:lnTo>
                  <a:lnTo>
                    <a:pt x="0" y="981075"/>
                  </a:lnTo>
                  <a:lnTo>
                    <a:pt x="9525" y="981075"/>
                  </a:lnTo>
                  <a:lnTo>
                    <a:pt x="9525" y="971550"/>
                  </a:lnTo>
                  <a:close/>
                </a:path>
                <a:path w="3115309" h="2181225">
                  <a:moveTo>
                    <a:pt x="9525" y="914400"/>
                  </a:moveTo>
                  <a:lnTo>
                    <a:pt x="0" y="914400"/>
                  </a:lnTo>
                  <a:lnTo>
                    <a:pt x="0" y="923925"/>
                  </a:lnTo>
                  <a:lnTo>
                    <a:pt x="9525" y="923925"/>
                  </a:lnTo>
                  <a:lnTo>
                    <a:pt x="9525" y="914400"/>
                  </a:lnTo>
                  <a:close/>
                </a:path>
                <a:path w="3115309" h="2181225">
                  <a:moveTo>
                    <a:pt x="9525" y="857250"/>
                  </a:moveTo>
                  <a:lnTo>
                    <a:pt x="0" y="857250"/>
                  </a:lnTo>
                  <a:lnTo>
                    <a:pt x="0" y="866775"/>
                  </a:lnTo>
                  <a:lnTo>
                    <a:pt x="9525" y="866775"/>
                  </a:lnTo>
                  <a:lnTo>
                    <a:pt x="9525" y="857250"/>
                  </a:lnTo>
                  <a:close/>
                </a:path>
                <a:path w="3115309" h="2181225">
                  <a:moveTo>
                    <a:pt x="9525" y="800100"/>
                  </a:moveTo>
                  <a:lnTo>
                    <a:pt x="0" y="800100"/>
                  </a:lnTo>
                  <a:lnTo>
                    <a:pt x="0" y="809625"/>
                  </a:lnTo>
                  <a:lnTo>
                    <a:pt x="9525" y="809625"/>
                  </a:lnTo>
                  <a:lnTo>
                    <a:pt x="9525" y="800100"/>
                  </a:lnTo>
                  <a:close/>
                </a:path>
                <a:path w="3115309" h="2181225">
                  <a:moveTo>
                    <a:pt x="9525" y="742950"/>
                  </a:moveTo>
                  <a:lnTo>
                    <a:pt x="0" y="742950"/>
                  </a:lnTo>
                  <a:lnTo>
                    <a:pt x="0" y="752475"/>
                  </a:lnTo>
                  <a:lnTo>
                    <a:pt x="9525" y="752475"/>
                  </a:lnTo>
                  <a:lnTo>
                    <a:pt x="9525" y="742950"/>
                  </a:lnTo>
                  <a:close/>
                </a:path>
                <a:path w="3115309" h="2181225">
                  <a:moveTo>
                    <a:pt x="9525" y="685800"/>
                  </a:moveTo>
                  <a:lnTo>
                    <a:pt x="0" y="685800"/>
                  </a:lnTo>
                  <a:lnTo>
                    <a:pt x="0" y="695325"/>
                  </a:lnTo>
                  <a:lnTo>
                    <a:pt x="9525" y="695325"/>
                  </a:lnTo>
                  <a:lnTo>
                    <a:pt x="9525" y="685800"/>
                  </a:lnTo>
                  <a:close/>
                </a:path>
                <a:path w="3115309" h="2181225">
                  <a:moveTo>
                    <a:pt x="9525" y="628650"/>
                  </a:moveTo>
                  <a:lnTo>
                    <a:pt x="0" y="628650"/>
                  </a:lnTo>
                  <a:lnTo>
                    <a:pt x="0" y="638175"/>
                  </a:lnTo>
                  <a:lnTo>
                    <a:pt x="9525" y="638175"/>
                  </a:lnTo>
                  <a:lnTo>
                    <a:pt x="9525" y="628650"/>
                  </a:lnTo>
                  <a:close/>
                </a:path>
                <a:path w="3115309" h="2181225">
                  <a:moveTo>
                    <a:pt x="9525" y="571500"/>
                  </a:moveTo>
                  <a:lnTo>
                    <a:pt x="0" y="571500"/>
                  </a:lnTo>
                  <a:lnTo>
                    <a:pt x="0" y="581025"/>
                  </a:lnTo>
                  <a:lnTo>
                    <a:pt x="9525" y="581025"/>
                  </a:lnTo>
                  <a:lnTo>
                    <a:pt x="9525" y="571500"/>
                  </a:lnTo>
                  <a:close/>
                </a:path>
                <a:path w="3115309" h="2181225">
                  <a:moveTo>
                    <a:pt x="9525" y="514350"/>
                  </a:moveTo>
                  <a:lnTo>
                    <a:pt x="0" y="514350"/>
                  </a:lnTo>
                  <a:lnTo>
                    <a:pt x="0" y="523875"/>
                  </a:lnTo>
                  <a:lnTo>
                    <a:pt x="9525" y="523875"/>
                  </a:lnTo>
                  <a:lnTo>
                    <a:pt x="9525" y="514350"/>
                  </a:lnTo>
                  <a:close/>
                </a:path>
                <a:path w="3115309" h="2181225">
                  <a:moveTo>
                    <a:pt x="9525" y="457200"/>
                  </a:moveTo>
                  <a:lnTo>
                    <a:pt x="0" y="457200"/>
                  </a:lnTo>
                  <a:lnTo>
                    <a:pt x="0" y="466725"/>
                  </a:lnTo>
                  <a:lnTo>
                    <a:pt x="9525" y="466725"/>
                  </a:lnTo>
                  <a:lnTo>
                    <a:pt x="9525" y="457200"/>
                  </a:lnTo>
                  <a:close/>
                </a:path>
                <a:path w="3115309" h="2181225">
                  <a:moveTo>
                    <a:pt x="9525" y="400050"/>
                  </a:moveTo>
                  <a:lnTo>
                    <a:pt x="0" y="400050"/>
                  </a:lnTo>
                  <a:lnTo>
                    <a:pt x="0" y="409575"/>
                  </a:lnTo>
                  <a:lnTo>
                    <a:pt x="9525" y="409575"/>
                  </a:lnTo>
                  <a:lnTo>
                    <a:pt x="9525" y="400050"/>
                  </a:lnTo>
                  <a:close/>
                </a:path>
                <a:path w="3115309" h="2181225">
                  <a:moveTo>
                    <a:pt x="9525" y="342900"/>
                  </a:moveTo>
                  <a:lnTo>
                    <a:pt x="0" y="342900"/>
                  </a:lnTo>
                  <a:lnTo>
                    <a:pt x="0" y="352425"/>
                  </a:lnTo>
                  <a:lnTo>
                    <a:pt x="9525" y="352425"/>
                  </a:lnTo>
                  <a:lnTo>
                    <a:pt x="9525" y="342900"/>
                  </a:lnTo>
                  <a:close/>
                </a:path>
                <a:path w="3115309" h="2181225">
                  <a:moveTo>
                    <a:pt x="9525" y="285750"/>
                  </a:moveTo>
                  <a:lnTo>
                    <a:pt x="0" y="285750"/>
                  </a:lnTo>
                  <a:lnTo>
                    <a:pt x="0" y="295275"/>
                  </a:lnTo>
                  <a:lnTo>
                    <a:pt x="9525" y="295275"/>
                  </a:lnTo>
                  <a:lnTo>
                    <a:pt x="9525" y="285750"/>
                  </a:lnTo>
                  <a:close/>
                </a:path>
                <a:path w="3115309" h="2181225">
                  <a:moveTo>
                    <a:pt x="9525" y="228600"/>
                  </a:moveTo>
                  <a:lnTo>
                    <a:pt x="0" y="228600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28600"/>
                  </a:lnTo>
                  <a:close/>
                </a:path>
                <a:path w="3115309" h="2181225">
                  <a:moveTo>
                    <a:pt x="9525" y="171450"/>
                  </a:moveTo>
                  <a:lnTo>
                    <a:pt x="0" y="171450"/>
                  </a:lnTo>
                  <a:lnTo>
                    <a:pt x="0" y="180975"/>
                  </a:lnTo>
                  <a:lnTo>
                    <a:pt x="9525" y="180975"/>
                  </a:lnTo>
                  <a:lnTo>
                    <a:pt x="9525" y="171450"/>
                  </a:lnTo>
                  <a:close/>
                </a:path>
                <a:path w="3115309" h="2181225">
                  <a:moveTo>
                    <a:pt x="9525" y="114300"/>
                  </a:moveTo>
                  <a:lnTo>
                    <a:pt x="0" y="114300"/>
                  </a:lnTo>
                  <a:lnTo>
                    <a:pt x="0" y="123825"/>
                  </a:lnTo>
                  <a:lnTo>
                    <a:pt x="9525" y="123825"/>
                  </a:lnTo>
                  <a:lnTo>
                    <a:pt x="9525" y="114300"/>
                  </a:lnTo>
                  <a:close/>
                </a:path>
                <a:path w="3115309" h="2181225">
                  <a:moveTo>
                    <a:pt x="9525" y="57150"/>
                  </a:moveTo>
                  <a:lnTo>
                    <a:pt x="0" y="57150"/>
                  </a:lnTo>
                  <a:lnTo>
                    <a:pt x="0" y="66675"/>
                  </a:lnTo>
                  <a:lnTo>
                    <a:pt x="9525" y="66675"/>
                  </a:lnTo>
                  <a:lnTo>
                    <a:pt x="9525" y="57150"/>
                  </a:lnTo>
                  <a:close/>
                </a:path>
                <a:path w="3115309" h="21812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3115309" h="2181225">
                  <a:moveTo>
                    <a:pt x="2371737" y="263969"/>
                  </a:moveTo>
                  <a:lnTo>
                    <a:pt x="2362212" y="263969"/>
                  </a:lnTo>
                  <a:lnTo>
                    <a:pt x="2362212" y="273494"/>
                  </a:lnTo>
                  <a:lnTo>
                    <a:pt x="2371737" y="273494"/>
                  </a:lnTo>
                  <a:lnTo>
                    <a:pt x="2371737" y="263969"/>
                  </a:lnTo>
                  <a:close/>
                </a:path>
                <a:path w="3115309" h="2181225">
                  <a:moveTo>
                    <a:pt x="2428887" y="263969"/>
                  </a:moveTo>
                  <a:lnTo>
                    <a:pt x="2419362" y="263969"/>
                  </a:lnTo>
                  <a:lnTo>
                    <a:pt x="2419362" y="273494"/>
                  </a:lnTo>
                  <a:lnTo>
                    <a:pt x="2428887" y="273494"/>
                  </a:lnTo>
                  <a:lnTo>
                    <a:pt x="2428887" y="263969"/>
                  </a:lnTo>
                  <a:close/>
                </a:path>
                <a:path w="3115309" h="2181225">
                  <a:moveTo>
                    <a:pt x="2486037" y="263969"/>
                  </a:moveTo>
                  <a:lnTo>
                    <a:pt x="2476512" y="263969"/>
                  </a:lnTo>
                  <a:lnTo>
                    <a:pt x="2476512" y="273494"/>
                  </a:lnTo>
                  <a:lnTo>
                    <a:pt x="2486037" y="273494"/>
                  </a:lnTo>
                  <a:lnTo>
                    <a:pt x="2486037" y="263969"/>
                  </a:lnTo>
                  <a:close/>
                </a:path>
                <a:path w="3115309" h="2181225">
                  <a:moveTo>
                    <a:pt x="2543187" y="263969"/>
                  </a:moveTo>
                  <a:lnTo>
                    <a:pt x="2533662" y="263969"/>
                  </a:lnTo>
                  <a:lnTo>
                    <a:pt x="2533662" y="273494"/>
                  </a:lnTo>
                  <a:lnTo>
                    <a:pt x="2543187" y="273494"/>
                  </a:lnTo>
                  <a:lnTo>
                    <a:pt x="2543187" y="263969"/>
                  </a:lnTo>
                  <a:close/>
                </a:path>
                <a:path w="3115309" h="2181225">
                  <a:moveTo>
                    <a:pt x="2600337" y="263969"/>
                  </a:moveTo>
                  <a:lnTo>
                    <a:pt x="2590812" y="263969"/>
                  </a:lnTo>
                  <a:lnTo>
                    <a:pt x="2590812" y="273494"/>
                  </a:lnTo>
                  <a:lnTo>
                    <a:pt x="2600337" y="273494"/>
                  </a:lnTo>
                  <a:lnTo>
                    <a:pt x="2600337" y="263969"/>
                  </a:lnTo>
                  <a:close/>
                </a:path>
                <a:path w="3115309" h="2181225">
                  <a:moveTo>
                    <a:pt x="2657487" y="263969"/>
                  </a:moveTo>
                  <a:lnTo>
                    <a:pt x="2647962" y="263969"/>
                  </a:lnTo>
                  <a:lnTo>
                    <a:pt x="2647962" y="273494"/>
                  </a:lnTo>
                  <a:lnTo>
                    <a:pt x="2657487" y="273494"/>
                  </a:lnTo>
                  <a:lnTo>
                    <a:pt x="2657487" y="263969"/>
                  </a:lnTo>
                  <a:close/>
                </a:path>
                <a:path w="3115309" h="2181225">
                  <a:moveTo>
                    <a:pt x="2714637" y="263969"/>
                  </a:moveTo>
                  <a:lnTo>
                    <a:pt x="2705112" y="263969"/>
                  </a:lnTo>
                  <a:lnTo>
                    <a:pt x="2705112" y="273494"/>
                  </a:lnTo>
                  <a:lnTo>
                    <a:pt x="2714637" y="273494"/>
                  </a:lnTo>
                  <a:lnTo>
                    <a:pt x="2714637" y="263969"/>
                  </a:lnTo>
                  <a:close/>
                </a:path>
                <a:path w="3115309" h="2181225">
                  <a:moveTo>
                    <a:pt x="2771787" y="263969"/>
                  </a:moveTo>
                  <a:lnTo>
                    <a:pt x="2762262" y="263969"/>
                  </a:lnTo>
                  <a:lnTo>
                    <a:pt x="2762262" y="273494"/>
                  </a:lnTo>
                  <a:lnTo>
                    <a:pt x="2771787" y="273494"/>
                  </a:lnTo>
                  <a:lnTo>
                    <a:pt x="2771787" y="263969"/>
                  </a:lnTo>
                  <a:close/>
                </a:path>
                <a:path w="3115309" h="2181225">
                  <a:moveTo>
                    <a:pt x="2828937" y="263969"/>
                  </a:moveTo>
                  <a:lnTo>
                    <a:pt x="2819412" y="263969"/>
                  </a:lnTo>
                  <a:lnTo>
                    <a:pt x="2819412" y="273494"/>
                  </a:lnTo>
                  <a:lnTo>
                    <a:pt x="2828937" y="273494"/>
                  </a:lnTo>
                  <a:lnTo>
                    <a:pt x="2828937" y="263969"/>
                  </a:lnTo>
                  <a:close/>
                </a:path>
                <a:path w="3115309" h="2181225">
                  <a:moveTo>
                    <a:pt x="2886087" y="263969"/>
                  </a:moveTo>
                  <a:lnTo>
                    <a:pt x="2876562" y="263969"/>
                  </a:lnTo>
                  <a:lnTo>
                    <a:pt x="2876562" y="273494"/>
                  </a:lnTo>
                  <a:lnTo>
                    <a:pt x="2886087" y="273494"/>
                  </a:lnTo>
                  <a:lnTo>
                    <a:pt x="2886087" y="263969"/>
                  </a:lnTo>
                  <a:close/>
                </a:path>
                <a:path w="3115309" h="2181225">
                  <a:moveTo>
                    <a:pt x="2943237" y="263969"/>
                  </a:moveTo>
                  <a:lnTo>
                    <a:pt x="2933712" y="263969"/>
                  </a:lnTo>
                  <a:lnTo>
                    <a:pt x="2933712" y="273494"/>
                  </a:lnTo>
                  <a:lnTo>
                    <a:pt x="2943237" y="273494"/>
                  </a:lnTo>
                  <a:lnTo>
                    <a:pt x="2943237" y="263969"/>
                  </a:lnTo>
                  <a:close/>
                </a:path>
                <a:path w="3115309" h="2181225">
                  <a:moveTo>
                    <a:pt x="3000387" y="263969"/>
                  </a:moveTo>
                  <a:lnTo>
                    <a:pt x="2990862" y="263969"/>
                  </a:lnTo>
                  <a:lnTo>
                    <a:pt x="2990862" y="273494"/>
                  </a:lnTo>
                  <a:lnTo>
                    <a:pt x="3000387" y="273494"/>
                  </a:lnTo>
                  <a:lnTo>
                    <a:pt x="3000387" y="263969"/>
                  </a:lnTo>
                  <a:close/>
                </a:path>
                <a:path w="3115309" h="2181225">
                  <a:moveTo>
                    <a:pt x="3057537" y="263969"/>
                  </a:moveTo>
                  <a:lnTo>
                    <a:pt x="3048012" y="263969"/>
                  </a:lnTo>
                  <a:lnTo>
                    <a:pt x="3048012" y="273494"/>
                  </a:lnTo>
                  <a:lnTo>
                    <a:pt x="3057537" y="273494"/>
                  </a:lnTo>
                  <a:lnTo>
                    <a:pt x="3057537" y="263969"/>
                  </a:lnTo>
                  <a:close/>
                </a:path>
                <a:path w="3115309" h="2181225">
                  <a:moveTo>
                    <a:pt x="3114687" y="263969"/>
                  </a:moveTo>
                  <a:lnTo>
                    <a:pt x="3105162" y="263969"/>
                  </a:lnTo>
                  <a:lnTo>
                    <a:pt x="3105162" y="273494"/>
                  </a:lnTo>
                  <a:lnTo>
                    <a:pt x="3114687" y="273494"/>
                  </a:lnTo>
                  <a:lnTo>
                    <a:pt x="3114687" y="263969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8" name="object 218"/>
          <p:cNvSpPr/>
          <p:nvPr/>
        </p:nvSpPr>
        <p:spPr>
          <a:xfrm>
            <a:off x="9982200" y="3054362"/>
            <a:ext cx="66675" cy="10160"/>
          </a:xfrm>
          <a:custGeom>
            <a:avLst/>
            <a:gdLst/>
            <a:ahLst/>
            <a:cxnLst/>
            <a:rect l="l" t="t" r="r" b="b"/>
            <a:pathLst>
              <a:path w="66675" h="10160">
                <a:moveTo>
                  <a:pt x="9525" y="0"/>
                </a:moveTo>
                <a:lnTo>
                  <a:pt x="0" y="0"/>
                </a:lnTo>
                <a:lnTo>
                  <a:pt x="0" y="9537"/>
                </a:lnTo>
                <a:lnTo>
                  <a:pt x="9525" y="9537"/>
                </a:lnTo>
                <a:lnTo>
                  <a:pt x="9525" y="0"/>
                </a:lnTo>
                <a:close/>
              </a:path>
              <a:path w="66675" h="10160">
                <a:moveTo>
                  <a:pt x="33350" y="0"/>
                </a:moveTo>
                <a:lnTo>
                  <a:pt x="23825" y="0"/>
                </a:lnTo>
                <a:lnTo>
                  <a:pt x="23825" y="9525"/>
                </a:lnTo>
                <a:lnTo>
                  <a:pt x="33350" y="9525"/>
                </a:lnTo>
                <a:lnTo>
                  <a:pt x="33350" y="0"/>
                </a:lnTo>
                <a:close/>
              </a:path>
              <a:path w="66675" h="10160">
                <a:moveTo>
                  <a:pt x="66675" y="0"/>
                </a:moveTo>
                <a:lnTo>
                  <a:pt x="57150" y="0"/>
                </a:lnTo>
                <a:lnTo>
                  <a:pt x="57150" y="9537"/>
                </a:lnTo>
                <a:lnTo>
                  <a:pt x="66675" y="9537"/>
                </a:lnTo>
                <a:lnTo>
                  <a:pt x="6667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1068037" y="3054362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60">
                <a:moveTo>
                  <a:pt x="9537" y="0"/>
                </a:moveTo>
                <a:lnTo>
                  <a:pt x="12" y="0"/>
                </a:lnTo>
                <a:lnTo>
                  <a:pt x="0" y="9525"/>
                </a:lnTo>
                <a:lnTo>
                  <a:pt x="9537" y="9537"/>
                </a:lnTo>
                <a:lnTo>
                  <a:pt x="9537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 txBox="1"/>
          <p:nvPr/>
        </p:nvSpPr>
        <p:spPr>
          <a:xfrm>
            <a:off x="6555085" y="2968737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1" name="object 221"/>
          <p:cNvSpPr/>
          <p:nvPr/>
        </p:nvSpPr>
        <p:spPr>
          <a:xfrm>
            <a:off x="6724650" y="24184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0096500" y="24184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0153650" y="24184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0210800" y="24184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0267950" y="24184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0325100" y="24184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0382250" y="24184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0439400" y="24184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0496550" y="24184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0553700" y="24184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0610850" y="24184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0668000" y="24184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0725150" y="24184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0782300" y="24184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0839450" y="24184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0896600" y="24184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0953750" y="24184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1010900" y="24184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1125200" y="24184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9982200" y="23685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25" y="49885"/>
                </a:moveTo>
                <a:lnTo>
                  <a:pt x="0" y="49885"/>
                </a:lnTo>
                <a:lnTo>
                  <a:pt x="0" y="59410"/>
                </a:lnTo>
                <a:lnTo>
                  <a:pt x="9525" y="59410"/>
                </a:lnTo>
                <a:lnTo>
                  <a:pt x="9525" y="49885"/>
                </a:lnTo>
                <a:close/>
              </a:path>
              <a:path w="66675" h="66675">
                <a:moveTo>
                  <a:pt x="33350" y="57150"/>
                </a:moveTo>
                <a:lnTo>
                  <a:pt x="23825" y="57150"/>
                </a:lnTo>
                <a:lnTo>
                  <a:pt x="23825" y="66675"/>
                </a:lnTo>
                <a:lnTo>
                  <a:pt x="33350" y="66675"/>
                </a:lnTo>
                <a:lnTo>
                  <a:pt x="33350" y="57150"/>
                </a:lnTo>
                <a:close/>
              </a:path>
              <a:path w="66675" h="66675">
                <a:moveTo>
                  <a:pt x="33350" y="0"/>
                </a:moveTo>
                <a:lnTo>
                  <a:pt x="23825" y="0"/>
                </a:lnTo>
                <a:lnTo>
                  <a:pt x="23825" y="9525"/>
                </a:lnTo>
                <a:lnTo>
                  <a:pt x="33350" y="9525"/>
                </a:lnTo>
                <a:lnTo>
                  <a:pt x="33350" y="0"/>
                </a:lnTo>
                <a:close/>
              </a:path>
              <a:path w="66675" h="66675">
                <a:moveTo>
                  <a:pt x="66675" y="49885"/>
                </a:moveTo>
                <a:lnTo>
                  <a:pt x="57150" y="49885"/>
                </a:lnTo>
                <a:lnTo>
                  <a:pt x="57150" y="59410"/>
                </a:lnTo>
                <a:lnTo>
                  <a:pt x="66675" y="59410"/>
                </a:lnTo>
                <a:lnTo>
                  <a:pt x="66675" y="4988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1068037" y="2368562"/>
            <a:ext cx="10160" cy="66675"/>
          </a:xfrm>
          <a:custGeom>
            <a:avLst/>
            <a:gdLst/>
            <a:ahLst/>
            <a:cxnLst/>
            <a:rect l="l" t="t" r="r" b="b"/>
            <a:pathLst>
              <a:path w="10159" h="666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  <a:path w="10159" h="66675">
                <a:moveTo>
                  <a:pt x="9537" y="49885"/>
                </a:moveTo>
                <a:lnTo>
                  <a:pt x="12" y="49885"/>
                </a:lnTo>
                <a:lnTo>
                  <a:pt x="12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9410"/>
                </a:lnTo>
                <a:lnTo>
                  <a:pt x="9537" y="4988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 txBox="1"/>
          <p:nvPr/>
        </p:nvSpPr>
        <p:spPr>
          <a:xfrm>
            <a:off x="6431855" y="2332817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200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6724650" y="1782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0096500" y="1782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0153650" y="1782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0210800" y="1782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0267950" y="1782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0325100" y="1782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0382250" y="1782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0439400" y="1782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0496550" y="1782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0553700" y="1782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0610850" y="1782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0668000" y="1782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0725150" y="1782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0782300" y="1782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0839450" y="1782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0896600" y="1782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0953750" y="1782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1010900" y="1782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1125200" y="17825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9982200" y="173991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25" y="42633"/>
                </a:moveTo>
                <a:lnTo>
                  <a:pt x="0" y="42633"/>
                </a:lnTo>
                <a:lnTo>
                  <a:pt x="0" y="52158"/>
                </a:lnTo>
                <a:lnTo>
                  <a:pt x="9525" y="52158"/>
                </a:lnTo>
                <a:lnTo>
                  <a:pt x="9525" y="42633"/>
                </a:lnTo>
                <a:close/>
              </a:path>
              <a:path w="66675" h="66675">
                <a:moveTo>
                  <a:pt x="33350" y="57150"/>
                </a:moveTo>
                <a:lnTo>
                  <a:pt x="23825" y="57150"/>
                </a:lnTo>
                <a:lnTo>
                  <a:pt x="23825" y="66675"/>
                </a:lnTo>
                <a:lnTo>
                  <a:pt x="33350" y="66675"/>
                </a:lnTo>
                <a:lnTo>
                  <a:pt x="33350" y="57150"/>
                </a:lnTo>
                <a:close/>
              </a:path>
              <a:path w="66675" h="66675">
                <a:moveTo>
                  <a:pt x="33350" y="0"/>
                </a:moveTo>
                <a:lnTo>
                  <a:pt x="23825" y="0"/>
                </a:lnTo>
                <a:lnTo>
                  <a:pt x="23825" y="9525"/>
                </a:lnTo>
                <a:lnTo>
                  <a:pt x="33350" y="9525"/>
                </a:lnTo>
                <a:lnTo>
                  <a:pt x="33350" y="0"/>
                </a:lnTo>
                <a:close/>
              </a:path>
              <a:path w="66675" h="66675">
                <a:moveTo>
                  <a:pt x="66675" y="42633"/>
                </a:moveTo>
                <a:lnTo>
                  <a:pt x="57150" y="42633"/>
                </a:lnTo>
                <a:lnTo>
                  <a:pt x="57150" y="52158"/>
                </a:lnTo>
                <a:lnTo>
                  <a:pt x="66675" y="52158"/>
                </a:lnTo>
                <a:lnTo>
                  <a:pt x="66675" y="4263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1068037" y="1739912"/>
            <a:ext cx="10160" cy="66675"/>
          </a:xfrm>
          <a:custGeom>
            <a:avLst/>
            <a:gdLst/>
            <a:ahLst/>
            <a:cxnLst/>
            <a:rect l="l" t="t" r="r" b="b"/>
            <a:pathLst>
              <a:path w="10159" h="6667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10159" h="666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  <a:path w="10159" h="66675">
                <a:moveTo>
                  <a:pt x="9537" y="42633"/>
                </a:moveTo>
                <a:lnTo>
                  <a:pt x="12" y="42633"/>
                </a:lnTo>
                <a:lnTo>
                  <a:pt x="12" y="52158"/>
                </a:lnTo>
                <a:lnTo>
                  <a:pt x="9537" y="52158"/>
                </a:lnTo>
                <a:lnTo>
                  <a:pt x="9537" y="4263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 txBox="1"/>
          <p:nvPr/>
        </p:nvSpPr>
        <p:spPr>
          <a:xfrm>
            <a:off x="6431855" y="1696909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400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65" name="object 265"/>
          <p:cNvSpPr/>
          <p:nvPr/>
        </p:nvSpPr>
        <p:spPr>
          <a:xfrm>
            <a:off x="6724650" y="11466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0096500" y="11466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0153650" y="11466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0210800" y="11466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0267950" y="11466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0325100" y="11466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0382250" y="11466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0439400" y="11466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0496550" y="11466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0553700" y="11466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0610850" y="11466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0668000" y="11466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0725150" y="11466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0782300" y="11466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0839450" y="11466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0896600" y="11466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0953750" y="11466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1010900" y="11466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1125200" y="11466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9982200" y="11112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25" y="35369"/>
                </a:moveTo>
                <a:lnTo>
                  <a:pt x="0" y="35369"/>
                </a:lnTo>
                <a:lnTo>
                  <a:pt x="0" y="44894"/>
                </a:lnTo>
                <a:lnTo>
                  <a:pt x="9525" y="44894"/>
                </a:lnTo>
                <a:lnTo>
                  <a:pt x="9525" y="35369"/>
                </a:lnTo>
                <a:close/>
              </a:path>
              <a:path w="66675" h="66675">
                <a:moveTo>
                  <a:pt x="33350" y="57150"/>
                </a:moveTo>
                <a:lnTo>
                  <a:pt x="23825" y="57150"/>
                </a:lnTo>
                <a:lnTo>
                  <a:pt x="23825" y="66675"/>
                </a:lnTo>
                <a:lnTo>
                  <a:pt x="33350" y="66675"/>
                </a:lnTo>
                <a:lnTo>
                  <a:pt x="33350" y="57150"/>
                </a:lnTo>
                <a:close/>
              </a:path>
              <a:path w="66675" h="66675">
                <a:moveTo>
                  <a:pt x="33350" y="0"/>
                </a:moveTo>
                <a:lnTo>
                  <a:pt x="23825" y="0"/>
                </a:lnTo>
                <a:lnTo>
                  <a:pt x="23825" y="9525"/>
                </a:lnTo>
                <a:lnTo>
                  <a:pt x="33350" y="9525"/>
                </a:lnTo>
                <a:lnTo>
                  <a:pt x="33350" y="0"/>
                </a:lnTo>
                <a:close/>
              </a:path>
              <a:path w="66675" h="66675">
                <a:moveTo>
                  <a:pt x="66675" y="35369"/>
                </a:moveTo>
                <a:lnTo>
                  <a:pt x="57150" y="35369"/>
                </a:lnTo>
                <a:lnTo>
                  <a:pt x="57150" y="44894"/>
                </a:lnTo>
                <a:lnTo>
                  <a:pt x="66675" y="44894"/>
                </a:lnTo>
                <a:lnTo>
                  <a:pt x="66675" y="35369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1068037" y="1111262"/>
            <a:ext cx="10160" cy="66675"/>
          </a:xfrm>
          <a:custGeom>
            <a:avLst/>
            <a:gdLst/>
            <a:ahLst/>
            <a:cxnLst/>
            <a:rect l="l" t="t" r="r" b="b"/>
            <a:pathLst>
              <a:path w="10159" h="6667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10159" h="666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  <a:path w="10159" h="66675">
                <a:moveTo>
                  <a:pt x="9537" y="35369"/>
                </a:moveTo>
                <a:lnTo>
                  <a:pt x="12" y="35369"/>
                </a:lnTo>
                <a:lnTo>
                  <a:pt x="12" y="44894"/>
                </a:lnTo>
                <a:lnTo>
                  <a:pt x="9537" y="44894"/>
                </a:lnTo>
                <a:lnTo>
                  <a:pt x="9537" y="35369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 txBox="1"/>
          <p:nvPr/>
        </p:nvSpPr>
        <p:spPr>
          <a:xfrm>
            <a:off x="6431855" y="1061002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600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6231245" y="1675378"/>
            <a:ext cx="177800" cy="5327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80" dirty="0">
                <a:solidFill>
                  <a:srgbClr val="252423"/>
                </a:solidFill>
                <a:latin typeface="Trebuchet MS"/>
                <a:cs typeface="Trebuchet MS"/>
              </a:rPr>
              <a:t>unit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252423"/>
                </a:solidFill>
                <a:latin typeface="Trebuchet MS"/>
                <a:cs typeface="Trebuchet MS"/>
              </a:rPr>
              <a:t>prie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88" name="object 288"/>
          <p:cNvSpPr/>
          <p:nvPr/>
        </p:nvSpPr>
        <p:spPr>
          <a:xfrm>
            <a:off x="6819892" y="8255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 txBox="1"/>
          <p:nvPr/>
        </p:nvSpPr>
        <p:spPr>
          <a:xfrm>
            <a:off x="6729801" y="3079755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605D5C"/>
                </a:solidFill>
                <a:latin typeface="Trebuchet MS"/>
                <a:cs typeface="Trebuchet MS"/>
              </a:rPr>
              <a:t>0M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90" name="object 290"/>
          <p:cNvSpPr/>
          <p:nvPr/>
        </p:nvSpPr>
        <p:spPr>
          <a:xfrm>
            <a:off x="7881925" y="882662"/>
            <a:ext cx="10160" cy="2181225"/>
          </a:xfrm>
          <a:custGeom>
            <a:avLst/>
            <a:gdLst/>
            <a:ahLst/>
            <a:cxnLst/>
            <a:rect l="l" t="t" r="r" b="b"/>
            <a:pathLst>
              <a:path w="10159" h="2181225">
                <a:moveTo>
                  <a:pt x="9537" y="2171700"/>
                </a:moveTo>
                <a:lnTo>
                  <a:pt x="0" y="2171700"/>
                </a:lnTo>
                <a:lnTo>
                  <a:pt x="0" y="2181225"/>
                </a:lnTo>
                <a:lnTo>
                  <a:pt x="9537" y="2181225"/>
                </a:lnTo>
                <a:lnTo>
                  <a:pt x="9537" y="2171700"/>
                </a:lnTo>
                <a:close/>
              </a:path>
              <a:path w="10159" h="2181225">
                <a:moveTo>
                  <a:pt x="9537" y="2114550"/>
                </a:moveTo>
                <a:lnTo>
                  <a:pt x="0" y="2114550"/>
                </a:lnTo>
                <a:lnTo>
                  <a:pt x="0" y="2124075"/>
                </a:lnTo>
                <a:lnTo>
                  <a:pt x="9537" y="2124075"/>
                </a:lnTo>
                <a:lnTo>
                  <a:pt x="9537" y="2114550"/>
                </a:lnTo>
                <a:close/>
              </a:path>
              <a:path w="10159" h="2181225">
                <a:moveTo>
                  <a:pt x="9537" y="2057400"/>
                </a:moveTo>
                <a:lnTo>
                  <a:pt x="0" y="2057400"/>
                </a:lnTo>
                <a:lnTo>
                  <a:pt x="0" y="2066925"/>
                </a:lnTo>
                <a:lnTo>
                  <a:pt x="9537" y="2066925"/>
                </a:lnTo>
                <a:lnTo>
                  <a:pt x="9537" y="2057400"/>
                </a:lnTo>
                <a:close/>
              </a:path>
              <a:path w="10159" h="2181225">
                <a:moveTo>
                  <a:pt x="9537" y="2000250"/>
                </a:moveTo>
                <a:lnTo>
                  <a:pt x="0" y="2000250"/>
                </a:lnTo>
                <a:lnTo>
                  <a:pt x="0" y="2009775"/>
                </a:lnTo>
                <a:lnTo>
                  <a:pt x="9537" y="2009775"/>
                </a:lnTo>
                <a:lnTo>
                  <a:pt x="9537" y="2000250"/>
                </a:lnTo>
                <a:close/>
              </a:path>
              <a:path w="10159" h="2181225">
                <a:moveTo>
                  <a:pt x="9537" y="1943100"/>
                </a:moveTo>
                <a:lnTo>
                  <a:pt x="0" y="1943100"/>
                </a:lnTo>
                <a:lnTo>
                  <a:pt x="0" y="1952625"/>
                </a:lnTo>
                <a:lnTo>
                  <a:pt x="9537" y="1952625"/>
                </a:lnTo>
                <a:lnTo>
                  <a:pt x="9537" y="1943100"/>
                </a:lnTo>
                <a:close/>
              </a:path>
              <a:path w="10159" h="2181225">
                <a:moveTo>
                  <a:pt x="9537" y="1885950"/>
                </a:moveTo>
                <a:lnTo>
                  <a:pt x="0" y="1885950"/>
                </a:lnTo>
                <a:lnTo>
                  <a:pt x="0" y="1895475"/>
                </a:lnTo>
                <a:lnTo>
                  <a:pt x="9537" y="1895475"/>
                </a:lnTo>
                <a:lnTo>
                  <a:pt x="9537" y="1885950"/>
                </a:lnTo>
                <a:close/>
              </a:path>
              <a:path w="10159" h="2181225">
                <a:moveTo>
                  <a:pt x="9537" y="1828800"/>
                </a:moveTo>
                <a:lnTo>
                  <a:pt x="0" y="1828800"/>
                </a:lnTo>
                <a:lnTo>
                  <a:pt x="0" y="1838325"/>
                </a:lnTo>
                <a:lnTo>
                  <a:pt x="9537" y="1838325"/>
                </a:lnTo>
                <a:lnTo>
                  <a:pt x="9537" y="1828800"/>
                </a:lnTo>
                <a:close/>
              </a:path>
              <a:path w="10159" h="2181225">
                <a:moveTo>
                  <a:pt x="9537" y="1771650"/>
                </a:moveTo>
                <a:lnTo>
                  <a:pt x="0" y="1771650"/>
                </a:lnTo>
                <a:lnTo>
                  <a:pt x="0" y="1781175"/>
                </a:lnTo>
                <a:lnTo>
                  <a:pt x="9537" y="1781175"/>
                </a:lnTo>
                <a:lnTo>
                  <a:pt x="9537" y="1771650"/>
                </a:lnTo>
                <a:close/>
              </a:path>
              <a:path w="10159" h="2181225">
                <a:moveTo>
                  <a:pt x="9537" y="1714500"/>
                </a:moveTo>
                <a:lnTo>
                  <a:pt x="0" y="1714500"/>
                </a:lnTo>
                <a:lnTo>
                  <a:pt x="0" y="1724025"/>
                </a:lnTo>
                <a:lnTo>
                  <a:pt x="9537" y="1724025"/>
                </a:lnTo>
                <a:lnTo>
                  <a:pt x="9537" y="1714500"/>
                </a:lnTo>
                <a:close/>
              </a:path>
              <a:path w="10159" h="2181225">
                <a:moveTo>
                  <a:pt x="9537" y="1657350"/>
                </a:moveTo>
                <a:lnTo>
                  <a:pt x="0" y="1657350"/>
                </a:lnTo>
                <a:lnTo>
                  <a:pt x="0" y="1666875"/>
                </a:lnTo>
                <a:lnTo>
                  <a:pt x="9537" y="1666875"/>
                </a:lnTo>
                <a:lnTo>
                  <a:pt x="9537" y="1657350"/>
                </a:lnTo>
                <a:close/>
              </a:path>
              <a:path w="10159" h="2181225">
                <a:moveTo>
                  <a:pt x="9537" y="1600200"/>
                </a:moveTo>
                <a:lnTo>
                  <a:pt x="0" y="1600200"/>
                </a:lnTo>
                <a:lnTo>
                  <a:pt x="0" y="1609725"/>
                </a:lnTo>
                <a:lnTo>
                  <a:pt x="9537" y="1609725"/>
                </a:lnTo>
                <a:lnTo>
                  <a:pt x="9537" y="1600200"/>
                </a:lnTo>
                <a:close/>
              </a:path>
              <a:path w="10159" h="2181225">
                <a:moveTo>
                  <a:pt x="9537" y="1543050"/>
                </a:moveTo>
                <a:lnTo>
                  <a:pt x="0" y="1543050"/>
                </a:lnTo>
                <a:lnTo>
                  <a:pt x="0" y="1552575"/>
                </a:lnTo>
                <a:lnTo>
                  <a:pt x="9537" y="1552575"/>
                </a:lnTo>
                <a:lnTo>
                  <a:pt x="9537" y="1543050"/>
                </a:lnTo>
                <a:close/>
              </a:path>
              <a:path w="10159" h="2181225">
                <a:moveTo>
                  <a:pt x="9537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37" y="1495425"/>
                </a:lnTo>
                <a:lnTo>
                  <a:pt x="9537" y="1485900"/>
                </a:lnTo>
                <a:close/>
              </a:path>
              <a:path w="10159" h="2181225">
                <a:moveTo>
                  <a:pt x="9537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37" y="1438275"/>
                </a:lnTo>
                <a:lnTo>
                  <a:pt x="9537" y="1428750"/>
                </a:lnTo>
                <a:close/>
              </a:path>
              <a:path w="10159" h="2181225">
                <a:moveTo>
                  <a:pt x="9537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37" y="1381125"/>
                </a:lnTo>
                <a:lnTo>
                  <a:pt x="9537" y="1371600"/>
                </a:lnTo>
                <a:close/>
              </a:path>
              <a:path w="10159" h="2181225">
                <a:moveTo>
                  <a:pt x="9537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37" y="1323975"/>
                </a:lnTo>
                <a:lnTo>
                  <a:pt x="9537" y="1314450"/>
                </a:lnTo>
                <a:close/>
              </a:path>
              <a:path w="10159" h="2181225">
                <a:moveTo>
                  <a:pt x="9537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37" y="1266825"/>
                </a:lnTo>
                <a:lnTo>
                  <a:pt x="9537" y="1257300"/>
                </a:lnTo>
                <a:close/>
              </a:path>
              <a:path w="10159" h="2181225">
                <a:moveTo>
                  <a:pt x="9537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37" y="1209675"/>
                </a:lnTo>
                <a:lnTo>
                  <a:pt x="9537" y="1200150"/>
                </a:lnTo>
                <a:close/>
              </a:path>
              <a:path w="10159" h="2181225">
                <a:moveTo>
                  <a:pt x="9537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37" y="1152525"/>
                </a:lnTo>
                <a:lnTo>
                  <a:pt x="9537" y="1143000"/>
                </a:lnTo>
                <a:close/>
              </a:path>
              <a:path w="10159" h="2181225">
                <a:moveTo>
                  <a:pt x="9537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37" y="1095375"/>
                </a:lnTo>
                <a:lnTo>
                  <a:pt x="9537" y="1085850"/>
                </a:lnTo>
                <a:close/>
              </a:path>
              <a:path w="10159" h="2181225">
                <a:moveTo>
                  <a:pt x="9537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37" y="1038225"/>
                </a:lnTo>
                <a:lnTo>
                  <a:pt x="9537" y="1028700"/>
                </a:lnTo>
                <a:close/>
              </a:path>
              <a:path w="10159" h="2181225">
                <a:moveTo>
                  <a:pt x="9537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37" y="981075"/>
                </a:lnTo>
                <a:lnTo>
                  <a:pt x="9537" y="971550"/>
                </a:lnTo>
                <a:close/>
              </a:path>
              <a:path w="10159" h="2181225">
                <a:moveTo>
                  <a:pt x="9537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37" y="923925"/>
                </a:lnTo>
                <a:lnTo>
                  <a:pt x="9537" y="914400"/>
                </a:lnTo>
                <a:close/>
              </a:path>
              <a:path w="10159" h="2181225">
                <a:moveTo>
                  <a:pt x="9537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37" y="866775"/>
                </a:lnTo>
                <a:lnTo>
                  <a:pt x="9537" y="857250"/>
                </a:lnTo>
                <a:close/>
              </a:path>
              <a:path w="10159" h="2181225">
                <a:moveTo>
                  <a:pt x="9537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37" y="809625"/>
                </a:lnTo>
                <a:lnTo>
                  <a:pt x="9537" y="800100"/>
                </a:lnTo>
                <a:close/>
              </a:path>
              <a:path w="10159" h="2181225">
                <a:moveTo>
                  <a:pt x="9537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37" y="752475"/>
                </a:lnTo>
                <a:lnTo>
                  <a:pt x="9537" y="742950"/>
                </a:lnTo>
                <a:close/>
              </a:path>
              <a:path w="10159" h="2181225">
                <a:moveTo>
                  <a:pt x="9537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37" y="695325"/>
                </a:lnTo>
                <a:lnTo>
                  <a:pt x="9537" y="685800"/>
                </a:lnTo>
                <a:close/>
              </a:path>
              <a:path w="10159" h="2181225">
                <a:moveTo>
                  <a:pt x="9537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37" y="638175"/>
                </a:lnTo>
                <a:lnTo>
                  <a:pt x="9537" y="628650"/>
                </a:lnTo>
                <a:close/>
              </a:path>
              <a:path w="10159" h="2181225">
                <a:moveTo>
                  <a:pt x="9537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37" y="581025"/>
                </a:lnTo>
                <a:lnTo>
                  <a:pt x="9537" y="571500"/>
                </a:lnTo>
                <a:close/>
              </a:path>
              <a:path w="10159" h="2181225">
                <a:moveTo>
                  <a:pt x="9537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37" y="523875"/>
                </a:lnTo>
                <a:lnTo>
                  <a:pt x="9537" y="514350"/>
                </a:lnTo>
                <a:close/>
              </a:path>
              <a:path w="10159" h="2181225">
                <a:moveTo>
                  <a:pt x="9537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37" y="466725"/>
                </a:lnTo>
                <a:lnTo>
                  <a:pt x="9537" y="457200"/>
                </a:lnTo>
                <a:close/>
              </a:path>
              <a:path w="10159" h="2181225">
                <a:moveTo>
                  <a:pt x="9537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37" y="409575"/>
                </a:lnTo>
                <a:lnTo>
                  <a:pt x="9537" y="400050"/>
                </a:lnTo>
                <a:close/>
              </a:path>
              <a:path w="10159" h="2181225">
                <a:moveTo>
                  <a:pt x="9537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37" y="352425"/>
                </a:lnTo>
                <a:lnTo>
                  <a:pt x="9537" y="342900"/>
                </a:lnTo>
                <a:close/>
              </a:path>
              <a:path w="10159" h="2181225">
                <a:moveTo>
                  <a:pt x="9537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37" y="295275"/>
                </a:lnTo>
                <a:lnTo>
                  <a:pt x="9537" y="285750"/>
                </a:lnTo>
                <a:close/>
              </a:path>
              <a:path w="10159" h="2181225">
                <a:moveTo>
                  <a:pt x="9537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37" y="238125"/>
                </a:lnTo>
                <a:lnTo>
                  <a:pt x="9537" y="228600"/>
                </a:lnTo>
                <a:close/>
              </a:path>
              <a:path w="10159" h="2181225">
                <a:moveTo>
                  <a:pt x="9537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37" y="180975"/>
                </a:lnTo>
                <a:lnTo>
                  <a:pt x="9537" y="171450"/>
                </a:lnTo>
                <a:close/>
              </a:path>
              <a:path w="10159" h="2181225">
                <a:moveTo>
                  <a:pt x="9537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37" y="123825"/>
                </a:lnTo>
                <a:lnTo>
                  <a:pt x="9537" y="114300"/>
                </a:lnTo>
                <a:close/>
              </a:path>
              <a:path w="10159" h="2181225">
                <a:moveTo>
                  <a:pt x="9537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37" y="66675"/>
                </a:lnTo>
                <a:lnTo>
                  <a:pt x="9537" y="57150"/>
                </a:lnTo>
                <a:close/>
              </a:path>
              <a:path w="10159" h="2181225">
                <a:moveTo>
                  <a:pt x="9537" y="0"/>
                </a:moveTo>
                <a:lnTo>
                  <a:pt x="0" y="0"/>
                </a:lnTo>
                <a:lnTo>
                  <a:pt x="0" y="9525"/>
                </a:lnTo>
                <a:lnTo>
                  <a:pt x="9537" y="9525"/>
                </a:lnTo>
                <a:lnTo>
                  <a:pt x="9537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881937" y="8255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 txBox="1"/>
          <p:nvPr/>
        </p:nvSpPr>
        <p:spPr>
          <a:xfrm>
            <a:off x="7791846" y="3079755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605D5C"/>
                </a:solidFill>
                <a:latin typeface="Trebuchet MS"/>
                <a:cs typeface="Trebuchet MS"/>
              </a:rPr>
              <a:t>5M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93" name="object 293"/>
          <p:cNvSpPr/>
          <p:nvPr/>
        </p:nvSpPr>
        <p:spPr>
          <a:xfrm>
            <a:off x="8943975" y="882662"/>
            <a:ext cx="9525" cy="2181225"/>
          </a:xfrm>
          <a:custGeom>
            <a:avLst/>
            <a:gdLst/>
            <a:ahLst/>
            <a:cxnLst/>
            <a:rect l="l" t="t" r="r" b="b"/>
            <a:pathLst>
              <a:path w="9525" h="2181225">
                <a:moveTo>
                  <a:pt x="9525" y="2171700"/>
                </a:moveTo>
                <a:lnTo>
                  <a:pt x="0" y="2171700"/>
                </a:lnTo>
                <a:lnTo>
                  <a:pt x="0" y="2181225"/>
                </a:lnTo>
                <a:lnTo>
                  <a:pt x="9525" y="2181225"/>
                </a:lnTo>
                <a:lnTo>
                  <a:pt x="9525" y="2171700"/>
                </a:lnTo>
                <a:close/>
              </a:path>
              <a:path w="9525" h="2181225">
                <a:moveTo>
                  <a:pt x="9525" y="2114550"/>
                </a:moveTo>
                <a:lnTo>
                  <a:pt x="0" y="2114550"/>
                </a:lnTo>
                <a:lnTo>
                  <a:pt x="0" y="2124075"/>
                </a:lnTo>
                <a:lnTo>
                  <a:pt x="9525" y="2124075"/>
                </a:lnTo>
                <a:lnTo>
                  <a:pt x="9525" y="2114550"/>
                </a:lnTo>
                <a:close/>
              </a:path>
              <a:path w="9525" h="2181225">
                <a:moveTo>
                  <a:pt x="9525" y="2057400"/>
                </a:moveTo>
                <a:lnTo>
                  <a:pt x="0" y="2057400"/>
                </a:lnTo>
                <a:lnTo>
                  <a:pt x="0" y="2066925"/>
                </a:lnTo>
                <a:lnTo>
                  <a:pt x="9525" y="2066925"/>
                </a:lnTo>
                <a:lnTo>
                  <a:pt x="9525" y="2057400"/>
                </a:lnTo>
                <a:close/>
              </a:path>
              <a:path w="9525" h="2181225">
                <a:moveTo>
                  <a:pt x="9525" y="2000250"/>
                </a:moveTo>
                <a:lnTo>
                  <a:pt x="0" y="2000250"/>
                </a:lnTo>
                <a:lnTo>
                  <a:pt x="0" y="2009775"/>
                </a:lnTo>
                <a:lnTo>
                  <a:pt x="9525" y="2009775"/>
                </a:lnTo>
                <a:lnTo>
                  <a:pt x="9525" y="2000250"/>
                </a:lnTo>
                <a:close/>
              </a:path>
              <a:path w="9525" h="2181225">
                <a:moveTo>
                  <a:pt x="9525" y="1943100"/>
                </a:moveTo>
                <a:lnTo>
                  <a:pt x="0" y="1943100"/>
                </a:lnTo>
                <a:lnTo>
                  <a:pt x="0" y="1952625"/>
                </a:lnTo>
                <a:lnTo>
                  <a:pt x="9525" y="1952625"/>
                </a:lnTo>
                <a:lnTo>
                  <a:pt x="9525" y="1943100"/>
                </a:lnTo>
                <a:close/>
              </a:path>
              <a:path w="9525" h="2181225">
                <a:moveTo>
                  <a:pt x="9525" y="1885950"/>
                </a:moveTo>
                <a:lnTo>
                  <a:pt x="0" y="1885950"/>
                </a:lnTo>
                <a:lnTo>
                  <a:pt x="0" y="1895475"/>
                </a:lnTo>
                <a:lnTo>
                  <a:pt x="9525" y="1895475"/>
                </a:lnTo>
                <a:lnTo>
                  <a:pt x="9525" y="1885950"/>
                </a:lnTo>
                <a:close/>
              </a:path>
              <a:path w="9525" h="2181225">
                <a:moveTo>
                  <a:pt x="9525" y="1828800"/>
                </a:moveTo>
                <a:lnTo>
                  <a:pt x="0" y="1828800"/>
                </a:lnTo>
                <a:lnTo>
                  <a:pt x="0" y="1838325"/>
                </a:lnTo>
                <a:lnTo>
                  <a:pt x="9525" y="1838325"/>
                </a:lnTo>
                <a:lnTo>
                  <a:pt x="9525" y="1828800"/>
                </a:lnTo>
                <a:close/>
              </a:path>
              <a:path w="9525" h="2181225">
                <a:moveTo>
                  <a:pt x="9525" y="1771650"/>
                </a:moveTo>
                <a:lnTo>
                  <a:pt x="0" y="1771650"/>
                </a:lnTo>
                <a:lnTo>
                  <a:pt x="0" y="1781175"/>
                </a:lnTo>
                <a:lnTo>
                  <a:pt x="9525" y="1781175"/>
                </a:lnTo>
                <a:lnTo>
                  <a:pt x="9525" y="1771650"/>
                </a:lnTo>
                <a:close/>
              </a:path>
              <a:path w="9525" h="2181225">
                <a:moveTo>
                  <a:pt x="9525" y="1714500"/>
                </a:moveTo>
                <a:lnTo>
                  <a:pt x="0" y="1714500"/>
                </a:lnTo>
                <a:lnTo>
                  <a:pt x="0" y="1724025"/>
                </a:lnTo>
                <a:lnTo>
                  <a:pt x="9525" y="1724025"/>
                </a:lnTo>
                <a:lnTo>
                  <a:pt x="9525" y="1714500"/>
                </a:lnTo>
                <a:close/>
              </a:path>
              <a:path w="9525" h="2181225">
                <a:moveTo>
                  <a:pt x="9525" y="1657350"/>
                </a:moveTo>
                <a:lnTo>
                  <a:pt x="0" y="1657350"/>
                </a:lnTo>
                <a:lnTo>
                  <a:pt x="0" y="1666875"/>
                </a:lnTo>
                <a:lnTo>
                  <a:pt x="9525" y="1666875"/>
                </a:lnTo>
                <a:lnTo>
                  <a:pt x="9525" y="1657350"/>
                </a:lnTo>
                <a:close/>
              </a:path>
              <a:path w="9525" h="2181225">
                <a:moveTo>
                  <a:pt x="9525" y="1600200"/>
                </a:moveTo>
                <a:lnTo>
                  <a:pt x="0" y="1600200"/>
                </a:lnTo>
                <a:lnTo>
                  <a:pt x="0" y="1609725"/>
                </a:lnTo>
                <a:lnTo>
                  <a:pt x="9525" y="1609725"/>
                </a:lnTo>
                <a:lnTo>
                  <a:pt x="9525" y="1600200"/>
                </a:lnTo>
                <a:close/>
              </a:path>
              <a:path w="9525" h="2181225">
                <a:moveTo>
                  <a:pt x="9525" y="1543050"/>
                </a:moveTo>
                <a:lnTo>
                  <a:pt x="0" y="1543050"/>
                </a:lnTo>
                <a:lnTo>
                  <a:pt x="0" y="1552575"/>
                </a:lnTo>
                <a:lnTo>
                  <a:pt x="9525" y="1552575"/>
                </a:lnTo>
                <a:lnTo>
                  <a:pt x="9525" y="1543050"/>
                </a:lnTo>
                <a:close/>
              </a:path>
              <a:path w="9525" h="218122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218122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525" h="2181225">
                <a:moveTo>
                  <a:pt x="9525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25" y="1381125"/>
                </a:lnTo>
                <a:lnTo>
                  <a:pt x="9525" y="1371600"/>
                </a:lnTo>
                <a:close/>
              </a:path>
              <a:path w="9525" h="2181225">
                <a:moveTo>
                  <a:pt x="9525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25" y="1323975"/>
                </a:lnTo>
                <a:lnTo>
                  <a:pt x="9525" y="1314450"/>
                </a:lnTo>
                <a:close/>
              </a:path>
              <a:path w="9525" h="2181225">
                <a:moveTo>
                  <a:pt x="9525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25" y="1266825"/>
                </a:lnTo>
                <a:lnTo>
                  <a:pt x="9525" y="1257300"/>
                </a:lnTo>
                <a:close/>
              </a:path>
              <a:path w="9525" h="2181225">
                <a:moveTo>
                  <a:pt x="9525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150"/>
                </a:lnTo>
                <a:close/>
              </a:path>
              <a:path w="9525" h="218122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9525" h="2181225">
                <a:moveTo>
                  <a:pt x="9525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85850"/>
                </a:lnTo>
                <a:close/>
              </a:path>
              <a:path w="9525" h="218122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2181225">
                <a:moveTo>
                  <a:pt x="9525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25" y="981075"/>
                </a:lnTo>
                <a:lnTo>
                  <a:pt x="9525" y="971550"/>
                </a:lnTo>
                <a:close/>
              </a:path>
              <a:path w="9525" h="2181225">
                <a:moveTo>
                  <a:pt x="9525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25" y="923925"/>
                </a:lnTo>
                <a:lnTo>
                  <a:pt x="9525" y="914400"/>
                </a:lnTo>
                <a:close/>
              </a:path>
              <a:path w="9525" h="2181225">
                <a:moveTo>
                  <a:pt x="9525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9525" y="857250"/>
                </a:lnTo>
                <a:close/>
              </a:path>
              <a:path w="9525" h="218122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218122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9525" h="218122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218122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218122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218122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218122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218122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218122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218122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218122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218122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218122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218122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21812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943982" y="8255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 txBox="1"/>
          <p:nvPr/>
        </p:nvSpPr>
        <p:spPr>
          <a:xfrm>
            <a:off x="8610714" y="3079755"/>
            <a:ext cx="666750" cy="35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900" spc="35" dirty="0">
                <a:solidFill>
                  <a:srgbClr val="605D5C"/>
                </a:solidFill>
                <a:latin typeface="Trebuchet MS"/>
                <a:cs typeface="Trebuchet MS"/>
              </a:rPr>
              <a:t>10M</a:t>
            </a:r>
            <a:endParaRPr sz="9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200" spc="-85" dirty="0">
                <a:solidFill>
                  <a:srgbClr val="252423"/>
                </a:solidFill>
                <a:latin typeface="Trebuchet MS"/>
                <a:cs typeface="Trebuchet MS"/>
              </a:rPr>
              <a:t>total</a:t>
            </a:r>
            <a:r>
              <a:rPr sz="1200" spc="-5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252423"/>
                </a:solidFill>
                <a:latin typeface="Trebuchet MS"/>
                <a:cs typeface="Trebuchet MS"/>
              </a:rPr>
              <a:t>profit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6" name="object 296"/>
          <p:cNvSpPr/>
          <p:nvPr/>
        </p:nvSpPr>
        <p:spPr>
          <a:xfrm>
            <a:off x="10006028" y="2997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0006028" y="2940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0006028" y="28829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0006028" y="28257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0006028" y="27686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0006028" y="2711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0006028" y="26543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0006028" y="25971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0006028" y="25400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0006028" y="24828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0006028" y="23114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0006028" y="22542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0006028" y="21971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0006028" y="21399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0006028" y="20828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0006028" y="20256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0006028" y="19685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0006028" y="19113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0006028" y="1854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0006028" y="16827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0006028" y="16256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0006028" y="1568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0006028" y="15113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0006028" y="14541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0006028" y="13970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0006028" y="13398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0006028" y="12827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0006028" y="12255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0006028" y="10541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0006028" y="9969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0006028" y="9398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0006028" y="8826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0006028" y="8255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 txBox="1"/>
          <p:nvPr/>
        </p:nvSpPr>
        <p:spPr>
          <a:xfrm>
            <a:off x="9885129" y="3079755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5" dirty="0">
                <a:solidFill>
                  <a:srgbClr val="605D5C"/>
                </a:solidFill>
                <a:latin typeface="Trebuchet MS"/>
                <a:cs typeface="Trebuchet MS"/>
              </a:rPr>
              <a:t>15M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30" name="object 330"/>
          <p:cNvSpPr/>
          <p:nvPr/>
        </p:nvSpPr>
        <p:spPr>
          <a:xfrm>
            <a:off x="11068042" y="2997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1068042" y="2940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1068042" y="28829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1068042" y="28257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1068042" y="27686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1068042" y="2711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1068042" y="26543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1068042" y="25971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1068042" y="25400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1068042" y="24828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1068042" y="23114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1068042" y="22542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1068042" y="21971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1068042" y="21399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1068042" y="20828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1068042" y="20256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1068042" y="19685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1068042" y="19113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1068042" y="1854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1068042" y="16827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1068042" y="16256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1068042" y="1568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1068042" y="15113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1068042" y="14541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1068042" y="13970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1068042" y="13398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068042" y="12827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1068042" y="12255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1068042" y="10541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1068042" y="9969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1068042" y="9398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1068042" y="8826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1068042" y="8255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 txBox="1"/>
          <p:nvPr/>
        </p:nvSpPr>
        <p:spPr>
          <a:xfrm>
            <a:off x="10947144" y="3079755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5" dirty="0">
                <a:solidFill>
                  <a:srgbClr val="605D5C"/>
                </a:solidFill>
                <a:latin typeface="Trebuchet MS"/>
                <a:cs typeface="Trebuchet MS"/>
              </a:rPr>
              <a:t>20M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364" name="object 364"/>
          <p:cNvGrpSpPr/>
          <p:nvPr/>
        </p:nvGrpSpPr>
        <p:grpSpPr>
          <a:xfrm>
            <a:off x="6831206" y="915274"/>
            <a:ext cx="3094990" cy="2139315"/>
            <a:chOff x="6831206" y="915274"/>
            <a:chExt cx="3094990" cy="2139315"/>
          </a:xfrm>
        </p:grpSpPr>
        <p:sp>
          <p:nvSpPr>
            <p:cNvPr id="365" name="object 365"/>
            <p:cNvSpPr/>
            <p:nvPr/>
          </p:nvSpPr>
          <p:spPr>
            <a:xfrm>
              <a:off x="6845493" y="929561"/>
              <a:ext cx="3066415" cy="2125345"/>
            </a:xfrm>
            <a:custGeom>
              <a:avLst/>
              <a:gdLst/>
              <a:ahLst/>
              <a:cxnLst/>
              <a:rect l="l" t="t" r="r" b="b"/>
              <a:pathLst>
                <a:path w="3066415" h="2125345">
                  <a:moveTo>
                    <a:pt x="3066221" y="2124791"/>
                  </a:moveTo>
                  <a:lnTo>
                    <a:pt x="0" y="2124791"/>
                  </a:lnTo>
                  <a:lnTo>
                    <a:pt x="0" y="2095120"/>
                  </a:lnTo>
                  <a:lnTo>
                    <a:pt x="104104" y="783374"/>
                  </a:lnTo>
                  <a:lnTo>
                    <a:pt x="134125" y="1639654"/>
                  </a:lnTo>
                  <a:lnTo>
                    <a:pt x="163034" y="1973915"/>
                  </a:lnTo>
                  <a:lnTo>
                    <a:pt x="233675" y="1864920"/>
                  </a:lnTo>
                  <a:lnTo>
                    <a:pt x="243276" y="1634949"/>
                  </a:lnTo>
                  <a:lnTo>
                    <a:pt x="461338" y="1470757"/>
                  </a:lnTo>
                  <a:lnTo>
                    <a:pt x="799959" y="1313118"/>
                  </a:lnTo>
                  <a:lnTo>
                    <a:pt x="1086002" y="1777328"/>
                  </a:lnTo>
                  <a:lnTo>
                    <a:pt x="1233897" y="54242"/>
                  </a:lnTo>
                  <a:lnTo>
                    <a:pt x="1548898" y="0"/>
                  </a:lnTo>
                  <a:lnTo>
                    <a:pt x="3066221" y="734694"/>
                  </a:lnTo>
                  <a:lnTo>
                    <a:pt x="3066221" y="2124791"/>
                  </a:lnTo>
                  <a:close/>
                </a:path>
              </a:pathLst>
            </a:custGeom>
            <a:solidFill>
              <a:srgbClr val="118C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6845493" y="929561"/>
              <a:ext cx="3066415" cy="2095500"/>
            </a:xfrm>
            <a:custGeom>
              <a:avLst/>
              <a:gdLst/>
              <a:ahLst/>
              <a:cxnLst/>
              <a:rect l="l" t="t" r="r" b="b"/>
              <a:pathLst>
                <a:path w="3066415" h="2095500">
                  <a:moveTo>
                    <a:pt x="0" y="2095120"/>
                  </a:moveTo>
                  <a:lnTo>
                    <a:pt x="104104" y="783374"/>
                  </a:lnTo>
                  <a:lnTo>
                    <a:pt x="134125" y="1639654"/>
                  </a:lnTo>
                  <a:lnTo>
                    <a:pt x="163034" y="1973915"/>
                  </a:lnTo>
                  <a:lnTo>
                    <a:pt x="233675" y="1864920"/>
                  </a:lnTo>
                  <a:lnTo>
                    <a:pt x="243276" y="1634949"/>
                  </a:lnTo>
                  <a:lnTo>
                    <a:pt x="461338" y="1470757"/>
                  </a:lnTo>
                  <a:lnTo>
                    <a:pt x="799959" y="1313118"/>
                  </a:lnTo>
                  <a:lnTo>
                    <a:pt x="1086002" y="1777328"/>
                  </a:lnTo>
                  <a:lnTo>
                    <a:pt x="1233897" y="54242"/>
                  </a:lnTo>
                  <a:lnTo>
                    <a:pt x="1548898" y="0"/>
                  </a:lnTo>
                  <a:lnTo>
                    <a:pt x="3066221" y="734694"/>
                  </a:lnTo>
                </a:path>
              </a:pathLst>
            </a:custGeom>
            <a:ln w="28575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7" name="object 367"/>
          <p:cNvGrpSpPr/>
          <p:nvPr/>
        </p:nvGrpSpPr>
        <p:grpSpPr>
          <a:xfrm>
            <a:off x="364331" y="3506326"/>
            <a:ext cx="4939030" cy="3194050"/>
            <a:chOff x="364331" y="3506326"/>
            <a:chExt cx="4939030" cy="3194050"/>
          </a:xfrm>
        </p:grpSpPr>
        <p:pic>
          <p:nvPicPr>
            <p:cNvPr id="368" name="object 3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5119" y="3506326"/>
              <a:ext cx="2267521" cy="179848"/>
            </a:xfrm>
            <a:prstGeom prst="rect">
              <a:avLst/>
            </a:prstGeom>
          </p:spPr>
        </p:pic>
        <p:sp>
          <p:nvSpPr>
            <p:cNvPr id="369" name="object 369"/>
            <p:cNvSpPr/>
            <p:nvPr/>
          </p:nvSpPr>
          <p:spPr>
            <a:xfrm>
              <a:off x="371475" y="3733799"/>
              <a:ext cx="4924425" cy="2959100"/>
            </a:xfrm>
            <a:custGeom>
              <a:avLst/>
              <a:gdLst/>
              <a:ahLst/>
              <a:cxnLst/>
              <a:rect l="l" t="t" r="r" b="b"/>
              <a:pathLst>
                <a:path w="4924425" h="2959100">
                  <a:moveTo>
                    <a:pt x="0" y="0"/>
                  </a:moveTo>
                  <a:lnTo>
                    <a:pt x="4924425" y="0"/>
                  </a:lnTo>
                  <a:lnTo>
                    <a:pt x="4924425" y="2959103"/>
                  </a:lnTo>
                  <a:lnTo>
                    <a:pt x="0" y="29591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371475" y="3733799"/>
              <a:ext cx="2409190" cy="1612265"/>
            </a:xfrm>
            <a:custGeom>
              <a:avLst/>
              <a:gdLst/>
              <a:ahLst/>
              <a:cxnLst/>
              <a:rect l="l" t="t" r="r" b="b"/>
              <a:pathLst>
                <a:path w="2409190" h="1612264">
                  <a:moveTo>
                    <a:pt x="2408882" y="1612030"/>
                  </a:moveTo>
                  <a:lnTo>
                    <a:pt x="0" y="1612030"/>
                  </a:lnTo>
                  <a:lnTo>
                    <a:pt x="0" y="0"/>
                  </a:lnTo>
                  <a:lnTo>
                    <a:pt x="2408882" y="0"/>
                  </a:lnTo>
                  <a:lnTo>
                    <a:pt x="2408882" y="1612030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371475" y="3733799"/>
              <a:ext cx="2409190" cy="1612265"/>
            </a:xfrm>
            <a:custGeom>
              <a:avLst/>
              <a:gdLst/>
              <a:ahLst/>
              <a:cxnLst/>
              <a:rect l="l" t="t" r="r" b="b"/>
              <a:pathLst>
                <a:path w="2409190" h="1612264">
                  <a:moveTo>
                    <a:pt x="0" y="0"/>
                  </a:moveTo>
                  <a:lnTo>
                    <a:pt x="2408882" y="0"/>
                  </a:lnTo>
                  <a:lnTo>
                    <a:pt x="2408882" y="1612030"/>
                  </a:lnTo>
                  <a:lnTo>
                    <a:pt x="0" y="1612030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371475" y="5345829"/>
              <a:ext cx="2409190" cy="1347470"/>
            </a:xfrm>
            <a:custGeom>
              <a:avLst/>
              <a:gdLst/>
              <a:ahLst/>
              <a:cxnLst/>
              <a:rect l="l" t="t" r="r" b="b"/>
              <a:pathLst>
                <a:path w="2409190" h="1347470">
                  <a:moveTo>
                    <a:pt x="2408882" y="1347063"/>
                  </a:moveTo>
                  <a:lnTo>
                    <a:pt x="0" y="1347063"/>
                  </a:lnTo>
                  <a:lnTo>
                    <a:pt x="0" y="0"/>
                  </a:lnTo>
                  <a:lnTo>
                    <a:pt x="2408882" y="0"/>
                  </a:lnTo>
                  <a:lnTo>
                    <a:pt x="2408882" y="1347063"/>
                  </a:lnTo>
                  <a:close/>
                </a:path>
              </a:pathLst>
            </a:custGeom>
            <a:solidFill>
              <a:srgbClr val="187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371475" y="5345829"/>
              <a:ext cx="2409190" cy="1347470"/>
            </a:xfrm>
            <a:custGeom>
              <a:avLst/>
              <a:gdLst/>
              <a:ahLst/>
              <a:cxnLst/>
              <a:rect l="l" t="t" r="r" b="b"/>
              <a:pathLst>
                <a:path w="2409190" h="1347470">
                  <a:moveTo>
                    <a:pt x="0" y="0"/>
                  </a:moveTo>
                  <a:lnTo>
                    <a:pt x="2408882" y="0"/>
                  </a:lnTo>
                  <a:lnTo>
                    <a:pt x="2408882" y="1347063"/>
                  </a:lnTo>
                  <a:lnTo>
                    <a:pt x="0" y="134706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2780357" y="3733799"/>
              <a:ext cx="1868805" cy="1697355"/>
            </a:xfrm>
            <a:custGeom>
              <a:avLst/>
              <a:gdLst/>
              <a:ahLst/>
              <a:cxnLst/>
              <a:rect l="l" t="t" r="r" b="b"/>
              <a:pathLst>
                <a:path w="1868804" h="1697354">
                  <a:moveTo>
                    <a:pt x="1868509" y="1697135"/>
                  </a:moveTo>
                  <a:lnTo>
                    <a:pt x="0" y="1697135"/>
                  </a:lnTo>
                  <a:lnTo>
                    <a:pt x="0" y="0"/>
                  </a:lnTo>
                  <a:lnTo>
                    <a:pt x="1868509" y="0"/>
                  </a:lnTo>
                  <a:lnTo>
                    <a:pt x="1868509" y="1697135"/>
                  </a:lnTo>
                  <a:close/>
                </a:path>
              </a:pathLst>
            </a:custGeom>
            <a:solidFill>
              <a:srgbClr val="D9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2780357" y="3733799"/>
              <a:ext cx="1868805" cy="1697355"/>
            </a:xfrm>
            <a:custGeom>
              <a:avLst/>
              <a:gdLst/>
              <a:ahLst/>
              <a:cxnLst/>
              <a:rect l="l" t="t" r="r" b="b"/>
              <a:pathLst>
                <a:path w="1868804" h="1697354">
                  <a:moveTo>
                    <a:pt x="0" y="0"/>
                  </a:moveTo>
                  <a:lnTo>
                    <a:pt x="1868509" y="0"/>
                  </a:lnTo>
                  <a:lnTo>
                    <a:pt x="1868509" y="1697135"/>
                  </a:lnTo>
                  <a:lnTo>
                    <a:pt x="0" y="1697135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4648866" y="3733799"/>
              <a:ext cx="647065" cy="1697355"/>
            </a:xfrm>
            <a:custGeom>
              <a:avLst/>
              <a:gdLst/>
              <a:ahLst/>
              <a:cxnLst/>
              <a:rect l="l" t="t" r="r" b="b"/>
              <a:pathLst>
                <a:path w="647064" h="1697354">
                  <a:moveTo>
                    <a:pt x="647035" y="1697135"/>
                  </a:moveTo>
                  <a:lnTo>
                    <a:pt x="0" y="1697135"/>
                  </a:lnTo>
                  <a:lnTo>
                    <a:pt x="0" y="0"/>
                  </a:lnTo>
                  <a:lnTo>
                    <a:pt x="647035" y="0"/>
                  </a:lnTo>
                  <a:lnTo>
                    <a:pt x="647035" y="169713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4648866" y="3733799"/>
              <a:ext cx="647065" cy="1697355"/>
            </a:xfrm>
            <a:custGeom>
              <a:avLst/>
              <a:gdLst/>
              <a:ahLst/>
              <a:cxnLst/>
              <a:rect l="l" t="t" r="r" b="b"/>
              <a:pathLst>
                <a:path w="647064" h="1697354">
                  <a:moveTo>
                    <a:pt x="0" y="0"/>
                  </a:moveTo>
                  <a:lnTo>
                    <a:pt x="647035" y="0"/>
                  </a:lnTo>
                  <a:lnTo>
                    <a:pt x="647035" y="1697135"/>
                  </a:lnTo>
                  <a:lnTo>
                    <a:pt x="0" y="1697135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2780357" y="5430935"/>
              <a:ext cx="1102360" cy="749935"/>
            </a:xfrm>
            <a:custGeom>
              <a:avLst/>
              <a:gdLst/>
              <a:ahLst/>
              <a:cxnLst/>
              <a:rect l="l" t="t" r="r" b="b"/>
              <a:pathLst>
                <a:path w="1102360" h="749935">
                  <a:moveTo>
                    <a:pt x="1102175" y="749590"/>
                  </a:moveTo>
                  <a:lnTo>
                    <a:pt x="0" y="749590"/>
                  </a:lnTo>
                  <a:lnTo>
                    <a:pt x="0" y="0"/>
                  </a:lnTo>
                  <a:lnTo>
                    <a:pt x="1102175" y="0"/>
                  </a:lnTo>
                  <a:lnTo>
                    <a:pt x="1102175" y="749590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2780357" y="5430935"/>
              <a:ext cx="1102360" cy="749935"/>
            </a:xfrm>
            <a:custGeom>
              <a:avLst/>
              <a:gdLst/>
              <a:ahLst/>
              <a:cxnLst/>
              <a:rect l="l" t="t" r="r" b="b"/>
              <a:pathLst>
                <a:path w="1102360" h="749935">
                  <a:moveTo>
                    <a:pt x="0" y="0"/>
                  </a:moveTo>
                  <a:lnTo>
                    <a:pt x="1102175" y="0"/>
                  </a:lnTo>
                  <a:lnTo>
                    <a:pt x="1102175" y="749590"/>
                  </a:lnTo>
                  <a:lnTo>
                    <a:pt x="0" y="749590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2780357" y="6180524"/>
              <a:ext cx="1102360" cy="512445"/>
            </a:xfrm>
            <a:custGeom>
              <a:avLst/>
              <a:gdLst/>
              <a:ahLst/>
              <a:cxnLst/>
              <a:rect l="l" t="t" r="r" b="b"/>
              <a:pathLst>
                <a:path w="1102360" h="512445">
                  <a:moveTo>
                    <a:pt x="1102175" y="512372"/>
                  </a:moveTo>
                  <a:lnTo>
                    <a:pt x="0" y="512372"/>
                  </a:lnTo>
                  <a:lnTo>
                    <a:pt x="0" y="0"/>
                  </a:lnTo>
                  <a:lnTo>
                    <a:pt x="1102175" y="0"/>
                  </a:lnTo>
                  <a:lnTo>
                    <a:pt x="1102175" y="512372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2780357" y="6180524"/>
              <a:ext cx="1102360" cy="512445"/>
            </a:xfrm>
            <a:custGeom>
              <a:avLst/>
              <a:gdLst/>
              <a:ahLst/>
              <a:cxnLst/>
              <a:rect l="l" t="t" r="r" b="b"/>
              <a:pathLst>
                <a:path w="1102360" h="512445">
                  <a:moveTo>
                    <a:pt x="0" y="0"/>
                  </a:moveTo>
                  <a:lnTo>
                    <a:pt x="1102175" y="0"/>
                  </a:lnTo>
                  <a:lnTo>
                    <a:pt x="1102175" y="512372"/>
                  </a:lnTo>
                  <a:lnTo>
                    <a:pt x="0" y="512372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3882532" y="5430935"/>
              <a:ext cx="713740" cy="669925"/>
            </a:xfrm>
            <a:custGeom>
              <a:avLst/>
              <a:gdLst/>
              <a:ahLst/>
              <a:cxnLst/>
              <a:rect l="l" t="t" r="r" b="b"/>
              <a:pathLst>
                <a:path w="713739" h="669925">
                  <a:moveTo>
                    <a:pt x="713303" y="669858"/>
                  </a:moveTo>
                  <a:lnTo>
                    <a:pt x="0" y="669858"/>
                  </a:lnTo>
                  <a:lnTo>
                    <a:pt x="0" y="0"/>
                  </a:lnTo>
                  <a:lnTo>
                    <a:pt x="713303" y="0"/>
                  </a:lnTo>
                  <a:lnTo>
                    <a:pt x="713303" y="669858"/>
                  </a:lnTo>
                  <a:close/>
                </a:path>
              </a:pathLst>
            </a:custGeom>
            <a:solidFill>
              <a:srgbClr val="D545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3882532" y="5430935"/>
              <a:ext cx="713740" cy="669925"/>
            </a:xfrm>
            <a:custGeom>
              <a:avLst/>
              <a:gdLst/>
              <a:ahLst/>
              <a:cxnLst/>
              <a:rect l="l" t="t" r="r" b="b"/>
              <a:pathLst>
                <a:path w="713739" h="669925">
                  <a:moveTo>
                    <a:pt x="0" y="0"/>
                  </a:moveTo>
                  <a:lnTo>
                    <a:pt x="713303" y="0"/>
                  </a:lnTo>
                  <a:lnTo>
                    <a:pt x="713303" y="669858"/>
                  </a:lnTo>
                  <a:lnTo>
                    <a:pt x="0" y="669858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3882532" y="6100790"/>
              <a:ext cx="713740" cy="592455"/>
            </a:xfrm>
            <a:custGeom>
              <a:avLst/>
              <a:gdLst/>
              <a:ahLst/>
              <a:cxnLst/>
              <a:rect l="l" t="t" r="r" b="b"/>
              <a:pathLst>
                <a:path w="713739" h="592454">
                  <a:moveTo>
                    <a:pt x="713303" y="592104"/>
                  </a:moveTo>
                  <a:lnTo>
                    <a:pt x="0" y="592104"/>
                  </a:lnTo>
                  <a:lnTo>
                    <a:pt x="0" y="0"/>
                  </a:lnTo>
                  <a:lnTo>
                    <a:pt x="713303" y="0"/>
                  </a:lnTo>
                  <a:lnTo>
                    <a:pt x="713303" y="592104"/>
                  </a:lnTo>
                  <a:close/>
                </a:path>
              </a:pathLst>
            </a:custGeom>
            <a:solidFill>
              <a:srgbClr val="1A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3882532" y="6100790"/>
              <a:ext cx="713740" cy="592455"/>
            </a:xfrm>
            <a:custGeom>
              <a:avLst/>
              <a:gdLst/>
              <a:ahLst/>
              <a:cxnLst/>
              <a:rect l="l" t="t" r="r" b="b"/>
              <a:pathLst>
                <a:path w="713739" h="592454">
                  <a:moveTo>
                    <a:pt x="0" y="0"/>
                  </a:moveTo>
                  <a:lnTo>
                    <a:pt x="713303" y="0"/>
                  </a:lnTo>
                  <a:lnTo>
                    <a:pt x="713303" y="592104"/>
                  </a:lnTo>
                  <a:lnTo>
                    <a:pt x="0" y="592104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4595841" y="5430935"/>
              <a:ext cx="374650" cy="876300"/>
            </a:xfrm>
            <a:custGeom>
              <a:avLst/>
              <a:gdLst/>
              <a:ahLst/>
              <a:cxnLst/>
              <a:rect l="l" t="t" r="r" b="b"/>
              <a:pathLst>
                <a:path w="374650" h="876300">
                  <a:moveTo>
                    <a:pt x="374149" y="875934"/>
                  </a:moveTo>
                  <a:lnTo>
                    <a:pt x="0" y="875934"/>
                  </a:lnTo>
                  <a:lnTo>
                    <a:pt x="0" y="0"/>
                  </a:lnTo>
                  <a:lnTo>
                    <a:pt x="374149" y="0"/>
                  </a:lnTo>
                  <a:lnTo>
                    <a:pt x="374149" y="875934"/>
                  </a:lnTo>
                  <a:close/>
                </a:path>
              </a:pathLst>
            </a:custGeom>
            <a:solidFill>
              <a:srgbClr val="409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4595841" y="5430935"/>
              <a:ext cx="374650" cy="876300"/>
            </a:xfrm>
            <a:custGeom>
              <a:avLst/>
              <a:gdLst/>
              <a:ahLst/>
              <a:cxnLst/>
              <a:rect l="l" t="t" r="r" b="b"/>
              <a:pathLst>
                <a:path w="374650" h="876300">
                  <a:moveTo>
                    <a:pt x="0" y="0"/>
                  </a:moveTo>
                  <a:lnTo>
                    <a:pt x="374149" y="0"/>
                  </a:lnTo>
                  <a:lnTo>
                    <a:pt x="374149" y="875934"/>
                  </a:lnTo>
                  <a:lnTo>
                    <a:pt x="0" y="875934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4969992" y="5430935"/>
              <a:ext cx="326390" cy="876300"/>
            </a:xfrm>
            <a:custGeom>
              <a:avLst/>
              <a:gdLst/>
              <a:ahLst/>
              <a:cxnLst/>
              <a:rect l="l" t="t" r="r" b="b"/>
              <a:pathLst>
                <a:path w="326389" h="876300">
                  <a:moveTo>
                    <a:pt x="325911" y="875934"/>
                  </a:moveTo>
                  <a:lnTo>
                    <a:pt x="0" y="875934"/>
                  </a:lnTo>
                  <a:lnTo>
                    <a:pt x="0" y="0"/>
                  </a:lnTo>
                  <a:lnTo>
                    <a:pt x="325911" y="0"/>
                  </a:lnTo>
                  <a:lnTo>
                    <a:pt x="325911" y="875934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4969992" y="5430935"/>
              <a:ext cx="326390" cy="876300"/>
            </a:xfrm>
            <a:custGeom>
              <a:avLst/>
              <a:gdLst/>
              <a:ahLst/>
              <a:cxnLst/>
              <a:rect l="l" t="t" r="r" b="b"/>
              <a:pathLst>
                <a:path w="326389" h="876300">
                  <a:moveTo>
                    <a:pt x="0" y="0"/>
                  </a:moveTo>
                  <a:lnTo>
                    <a:pt x="325911" y="0"/>
                  </a:lnTo>
                  <a:lnTo>
                    <a:pt x="325911" y="875934"/>
                  </a:lnTo>
                  <a:lnTo>
                    <a:pt x="0" y="875934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4595841" y="6306873"/>
              <a:ext cx="572135" cy="386080"/>
            </a:xfrm>
            <a:custGeom>
              <a:avLst/>
              <a:gdLst/>
              <a:ahLst/>
              <a:cxnLst/>
              <a:rect l="l" t="t" r="r" b="b"/>
              <a:pathLst>
                <a:path w="572135" h="386079">
                  <a:moveTo>
                    <a:pt x="571856" y="386029"/>
                  </a:moveTo>
                  <a:lnTo>
                    <a:pt x="0" y="386029"/>
                  </a:lnTo>
                  <a:lnTo>
                    <a:pt x="0" y="0"/>
                  </a:lnTo>
                  <a:lnTo>
                    <a:pt x="571856" y="0"/>
                  </a:lnTo>
                  <a:lnTo>
                    <a:pt x="571856" y="386029"/>
                  </a:lnTo>
                  <a:close/>
                </a:path>
              </a:pathLst>
            </a:custGeom>
            <a:solidFill>
              <a:srgbClr val="15C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4595841" y="6306873"/>
              <a:ext cx="572135" cy="386080"/>
            </a:xfrm>
            <a:custGeom>
              <a:avLst/>
              <a:gdLst/>
              <a:ahLst/>
              <a:cxnLst/>
              <a:rect l="l" t="t" r="r" b="b"/>
              <a:pathLst>
                <a:path w="572135" h="386079">
                  <a:moveTo>
                    <a:pt x="0" y="0"/>
                  </a:moveTo>
                  <a:lnTo>
                    <a:pt x="571856" y="0"/>
                  </a:lnTo>
                  <a:lnTo>
                    <a:pt x="571856" y="386029"/>
                  </a:lnTo>
                  <a:lnTo>
                    <a:pt x="0" y="386029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5167693" y="6306873"/>
              <a:ext cx="128270" cy="386080"/>
            </a:xfrm>
            <a:custGeom>
              <a:avLst/>
              <a:gdLst/>
              <a:ahLst/>
              <a:cxnLst/>
              <a:rect l="l" t="t" r="r" b="b"/>
              <a:pathLst>
                <a:path w="128270" h="386079">
                  <a:moveTo>
                    <a:pt x="128204" y="386029"/>
                  </a:moveTo>
                  <a:lnTo>
                    <a:pt x="0" y="386029"/>
                  </a:lnTo>
                  <a:lnTo>
                    <a:pt x="0" y="0"/>
                  </a:lnTo>
                  <a:lnTo>
                    <a:pt x="128204" y="0"/>
                  </a:lnTo>
                  <a:lnTo>
                    <a:pt x="128204" y="386029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5167693" y="6306873"/>
              <a:ext cx="128270" cy="386080"/>
            </a:xfrm>
            <a:custGeom>
              <a:avLst/>
              <a:gdLst/>
              <a:ahLst/>
              <a:cxnLst/>
              <a:rect l="l" t="t" r="r" b="b"/>
              <a:pathLst>
                <a:path w="128270" h="386079">
                  <a:moveTo>
                    <a:pt x="0" y="0"/>
                  </a:moveTo>
                  <a:lnTo>
                    <a:pt x="128204" y="0"/>
                  </a:lnTo>
                  <a:lnTo>
                    <a:pt x="128204" y="386029"/>
                  </a:lnTo>
                  <a:lnTo>
                    <a:pt x="0" y="386029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4" name="object 394"/>
          <p:cNvSpPr txBox="1"/>
          <p:nvPr/>
        </p:nvSpPr>
        <p:spPr>
          <a:xfrm>
            <a:off x="371475" y="3733800"/>
            <a:ext cx="2409190" cy="16122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75"/>
              </a:spcBef>
            </a:pP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Cosmetics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95" name="object 395"/>
          <p:cNvSpPr txBox="1"/>
          <p:nvPr/>
        </p:nvSpPr>
        <p:spPr>
          <a:xfrm>
            <a:off x="371475" y="5345829"/>
            <a:ext cx="2409190" cy="13474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75"/>
              </a:spcBef>
            </a:pPr>
            <a:r>
              <a:rPr sz="1000" spc="-30" dirty="0">
                <a:solidFill>
                  <a:srgbClr val="FFFFFF"/>
                </a:solidFill>
                <a:latin typeface="Trebuchet MS"/>
                <a:cs typeface="Trebuchet MS"/>
              </a:rPr>
              <a:t>Office</a:t>
            </a:r>
            <a:r>
              <a:rPr sz="1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Supplies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96" name="object 396"/>
          <p:cNvSpPr txBox="1"/>
          <p:nvPr/>
        </p:nvSpPr>
        <p:spPr>
          <a:xfrm>
            <a:off x="2827886" y="3768706"/>
            <a:ext cx="6216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Household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97" name="object 397"/>
          <p:cNvSpPr txBox="1"/>
          <p:nvPr/>
        </p:nvSpPr>
        <p:spPr>
          <a:xfrm>
            <a:off x="4696424" y="3768706"/>
            <a:ext cx="5505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Baby</a:t>
            </a:r>
            <a:r>
              <a:rPr sz="1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Fo…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98" name="object 398"/>
          <p:cNvSpPr txBox="1"/>
          <p:nvPr/>
        </p:nvSpPr>
        <p:spPr>
          <a:xfrm>
            <a:off x="2780357" y="5430935"/>
            <a:ext cx="1102360" cy="7499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75"/>
              </a:spcBef>
            </a:pP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Clothes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99" name="object 399"/>
          <p:cNvSpPr txBox="1"/>
          <p:nvPr/>
        </p:nvSpPr>
        <p:spPr>
          <a:xfrm>
            <a:off x="2780357" y="6180524"/>
            <a:ext cx="1102360" cy="5124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75"/>
              </a:spcBef>
            </a:pP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Cereal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00" name="object 400"/>
          <p:cNvSpPr txBox="1"/>
          <p:nvPr/>
        </p:nvSpPr>
        <p:spPr>
          <a:xfrm>
            <a:off x="3882532" y="5430935"/>
            <a:ext cx="713740" cy="6699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75"/>
              </a:spcBef>
            </a:pPr>
            <a:r>
              <a:rPr sz="1000" spc="-20" dirty="0">
                <a:solidFill>
                  <a:srgbClr val="FFFFFF"/>
                </a:solidFill>
                <a:latin typeface="Trebuchet MS"/>
                <a:cs typeface="Trebuchet MS"/>
              </a:rPr>
              <a:t>Meat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01" name="object 401"/>
          <p:cNvSpPr txBox="1"/>
          <p:nvPr/>
        </p:nvSpPr>
        <p:spPr>
          <a:xfrm>
            <a:off x="3882532" y="6100791"/>
            <a:ext cx="713740" cy="5924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75"/>
              </a:spcBef>
            </a:pPr>
            <a:r>
              <a:rPr sz="1000" spc="-20" dirty="0">
                <a:solidFill>
                  <a:srgbClr val="FFFFFF"/>
                </a:solidFill>
                <a:latin typeface="Trebuchet MS"/>
                <a:cs typeface="Trebuchet MS"/>
              </a:rPr>
              <a:t>Personal</a:t>
            </a:r>
            <a:r>
              <a:rPr sz="1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02" name="object 402"/>
          <p:cNvSpPr txBox="1"/>
          <p:nvPr/>
        </p:nvSpPr>
        <p:spPr>
          <a:xfrm>
            <a:off x="4595841" y="5430935"/>
            <a:ext cx="700405" cy="8763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75"/>
              </a:spcBef>
              <a:tabLst>
                <a:tab pos="421640" algn="l"/>
              </a:tabLst>
            </a:pP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Ve…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B…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03" name="object 403"/>
          <p:cNvSpPr txBox="1"/>
          <p:nvPr/>
        </p:nvSpPr>
        <p:spPr>
          <a:xfrm>
            <a:off x="4595841" y="6306873"/>
            <a:ext cx="700405" cy="3860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75"/>
              </a:spcBef>
            </a:pP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Snacks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404" name="object 40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64405" y="3507380"/>
            <a:ext cx="1551479" cy="177800"/>
          </a:xfrm>
          <a:prstGeom prst="rect">
            <a:avLst/>
          </a:prstGeom>
        </p:spPr>
      </p:pic>
      <p:sp>
        <p:nvSpPr>
          <p:cNvPr id="405" name="object 405"/>
          <p:cNvSpPr/>
          <p:nvPr/>
        </p:nvSpPr>
        <p:spPr>
          <a:xfrm>
            <a:off x="6762750" y="4921262"/>
            <a:ext cx="466725" cy="1553210"/>
          </a:xfrm>
          <a:custGeom>
            <a:avLst/>
            <a:gdLst/>
            <a:ahLst/>
            <a:cxnLst/>
            <a:rect l="l" t="t" r="r" b="b"/>
            <a:pathLst>
              <a:path w="466725" h="1553210">
                <a:moveTo>
                  <a:pt x="9525" y="1543050"/>
                </a:moveTo>
                <a:lnTo>
                  <a:pt x="0" y="1543050"/>
                </a:lnTo>
                <a:lnTo>
                  <a:pt x="0" y="1552587"/>
                </a:lnTo>
                <a:lnTo>
                  <a:pt x="9525" y="1552587"/>
                </a:lnTo>
                <a:lnTo>
                  <a:pt x="9525" y="1543050"/>
                </a:lnTo>
                <a:close/>
              </a:path>
              <a:path w="466725" h="1553210">
                <a:moveTo>
                  <a:pt x="66675" y="1543050"/>
                </a:moveTo>
                <a:lnTo>
                  <a:pt x="57150" y="1543050"/>
                </a:lnTo>
                <a:lnTo>
                  <a:pt x="57150" y="1552587"/>
                </a:lnTo>
                <a:lnTo>
                  <a:pt x="66675" y="1552587"/>
                </a:lnTo>
                <a:lnTo>
                  <a:pt x="66675" y="1543050"/>
                </a:lnTo>
                <a:close/>
              </a:path>
              <a:path w="466725" h="1553210">
                <a:moveTo>
                  <a:pt x="123825" y="1543050"/>
                </a:moveTo>
                <a:lnTo>
                  <a:pt x="114300" y="1543050"/>
                </a:lnTo>
                <a:lnTo>
                  <a:pt x="114300" y="1552587"/>
                </a:lnTo>
                <a:lnTo>
                  <a:pt x="123825" y="1552587"/>
                </a:lnTo>
                <a:lnTo>
                  <a:pt x="123825" y="1543050"/>
                </a:lnTo>
                <a:close/>
              </a:path>
              <a:path w="466725" h="1553210">
                <a:moveTo>
                  <a:pt x="180975" y="1543050"/>
                </a:moveTo>
                <a:lnTo>
                  <a:pt x="171450" y="1543050"/>
                </a:lnTo>
                <a:lnTo>
                  <a:pt x="171450" y="1552587"/>
                </a:lnTo>
                <a:lnTo>
                  <a:pt x="180975" y="1552587"/>
                </a:lnTo>
                <a:lnTo>
                  <a:pt x="180975" y="1543050"/>
                </a:lnTo>
                <a:close/>
              </a:path>
              <a:path w="466725" h="1553210">
                <a:moveTo>
                  <a:pt x="236156" y="57150"/>
                </a:moveTo>
                <a:lnTo>
                  <a:pt x="226631" y="57150"/>
                </a:lnTo>
                <a:lnTo>
                  <a:pt x="226631" y="66675"/>
                </a:lnTo>
                <a:lnTo>
                  <a:pt x="236156" y="66675"/>
                </a:lnTo>
                <a:lnTo>
                  <a:pt x="236156" y="57150"/>
                </a:lnTo>
                <a:close/>
              </a:path>
              <a:path w="466725" h="1553210">
                <a:moveTo>
                  <a:pt x="236156" y="0"/>
                </a:moveTo>
                <a:lnTo>
                  <a:pt x="226631" y="0"/>
                </a:lnTo>
                <a:lnTo>
                  <a:pt x="226631" y="9525"/>
                </a:lnTo>
                <a:lnTo>
                  <a:pt x="236156" y="9525"/>
                </a:lnTo>
                <a:lnTo>
                  <a:pt x="236156" y="0"/>
                </a:lnTo>
                <a:close/>
              </a:path>
              <a:path w="466725" h="1553210">
                <a:moveTo>
                  <a:pt x="238125" y="1543050"/>
                </a:moveTo>
                <a:lnTo>
                  <a:pt x="236156" y="1543050"/>
                </a:lnTo>
                <a:lnTo>
                  <a:pt x="228600" y="1543050"/>
                </a:lnTo>
                <a:lnTo>
                  <a:pt x="226631" y="1543050"/>
                </a:lnTo>
                <a:lnTo>
                  <a:pt x="226631" y="1552575"/>
                </a:lnTo>
                <a:lnTo>
                  <a:pt x="228600" y="1552575"/>
                </a:lnTo>
                <a:lnTo>
                  <a:pt x="238125" y="1552587"/>
                </a:lnTo>
                <a:lnTo>
                  <a:pt x="238125" y="1543050"/>
                </a:lnTo>
                <a:close/>
              </a:path>
              <a:path w="466725" h="1553210">
                <a:moveTo>
                  <a:pt x="238125" y="31737"/>
                </a:moveTo>
                <a:lnTo>
                  <a:pt x="228600" y="31737"/>
                </a:lnTo>
                <a:lnTo>
                  <a:pt x="228600" y="41262"/>
                </a:lnTo>
                <a:lnTo>
                  <a:pt x="238125" y="41262"/>
                </a:lnTo>
                <a:lnTo>
                  <a:pt x="238125" y="31737"/>
                </a:lnTo>
                <a:close/>
              </a:path>
              <a:path w="466725" h="1553210">
                <a:moveTo>
                  <a:pt x="295275" y="1543050"/>
                </a:moveTo>
                <a:lnTo>
                  <a:pt x="285750" y="1543050"/>
                </a:lnTo>
                <a:lnTo>
                  <a:pt x="285750" y="1552587"/>
                </a:lnTo>
                <a:lnTo>
                  <a:pt x="295275" y="1552587"/>
                </a:lnTo>
                <a:lnTo>
                  <a:pt x="295275" y="1543050"/>
                </a:lnTo>
                <a:close/>
              </a:path>
              <a:path w="466725" h="1553210">
                <a:moveTo>
                  <a:pt x="352425" y="1543050"/>
                </a:moveTo>
                <a:lnTo>
                  <a:pt x="342900" y="1543050"/>
                </a:lnTo>
                <a:lnTo>
                  <a:pt x="342900" y="1552587"/>
                </a:lnTo>
                <a:lnTo>
                  <a:pt x="352425" y="1552587"/>
                </a:lnTo>
                <a:lnTo>
                  <a:pt x="352425" y="1543050"/>
                </a:lnTo>
                <a:close/>
              </a:path>
              <a:path w="466725" h="1553210">
                <a:moveTo>
                  <a:pt x="409575" y="1543050"/>
                </a:moveTo>
                <a:lnTo>
                  <a:pt x="400050" y="1543050"/>
                </a:lnTo>
                <a:lnTo>
                  <a:pt x="400050" y="1552587"/>
                </a:lnTo>
                <a:lnTo>
                  <a:pt x="409575" y="1552587"/>
                </a:lnTo>
                <a:lnTo>
                  <a:pt x="409575" y="1543050"/>
                </a:lnTo>
                <a:close/>
              </a:path>
              <a:path w="466725" h="1553210">
                <a:moveTo>
                  <a:pt x="466725" y="1543050"/>
                </a:moveTo>
                <a:lnTo>
                  <a:pt x="457200" y="1543050"/>
                </a:lnTo>
                <a:lnTo>
                  <a:pt x="457200" y="1552587"/>
                </a:lnTo>
                <a:lnTo>
                  <a:pt x="466725" y="1552587"/>
                </a:lnTo>
                <a:lnTo>
                  <a:pt x="466725" y="1543050"/>
                </a:lnTo>
                <a:close/>
              </a:path>
              <a:path w="466725" h="1553210">
                <a:moveTo>
                  <a:pt x="466725" y="787400"/>
                </a:moveTo>
                <a:lnTo>
                  <a:pt x="457200" y="787400"/>
                </a:lnTo>
                <a:lnTo>
                  <a:pt x="457200" y="796925"/>
                </a:lnTo>
                <a:lnTo>
                  <a:pt x="466725" y="796925"/>
                </a:lnTo>
                <a:lnTo>
                  <a:pt x="466725" y="78740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848600" y="4006862"/>
            <a:ext cx="523875" cy="2467610"/>
          </a:xfrm>
          <a:custGeom>
            <a:avLst/>
            <a:gdLst/>
            <a:ahLst/>
            <a:cxnLst/>
            <a:rect l="l" t="t" r="r" b="b"/>
            <a:pathLst>
              <a:path w="523875" h="2467610">
                <a:moveTo>
                  <a:pt x="9525" y="2457450"/>
                </a:moveTo>
                <a:lnTo>
                  <a:pt x="0" y="2457450"/>
                </a:lnTo>
                <a:lnTo>
                  <a:pt x="0" y="2466987"/>
                </a:lnTo>
                <a:lnTo>
                  <a:pt x="9525" y="2466987"/>
                </a:lnTo>
                <a:lnTo>
                  <a:pt x="9525" y="2457450"/>
                </a:lnTo>
                <a:close/>
              </a:path>
              <a:path w="523875" h="2467610">
                <a:moveTo>
                  <a:pt x="9525" y="1701800"/>
                </a:moveTo>
                <a:lnTo>
                  <a:pt x="0" y="1701800"/>
                </a:lnTo>
                <a:lnTo>
                  <a:pt x="0" y="1711325"/>
                </a:lnTo>
                <a:lnTo>
                  <a:pt x="9525" y="1711325"/>
                </a:lnTo>
                <a:lnTo>
                  <a:pt x="9525" y="1701800"/>
                </a:lnTo>
                <a:close/>
              </a:path>
              <a:path w="523875" h="2467610">
                <a:moveTo>
                  <a:pt x="9525" y="946137"/>
                </a:moveTo>
                <a:lnTo>
                  <a:pt x="0" y="946137"/>
                </a:lnTo>
                <a:lnTo>
                  <a:pt x="0" y="955662"/>
                </a:lnTo>
                <a:lnTo>
                  <a:pt x="9525" y="955662"/>
                </a:lnTo>
                <a:lnTo>
                  <a:pt x="9525" y="946137"/>
                </a:lnTo>
                <a:close/>
              </a:path>
              <a:path w="523875" h="2467610">
                <a:moveTo>
                  <a:pt x="9525" y="190500"/>
                </a:moveTo>
                <a:lnTo>
                  <a:pt x="0" y="190500"/>
                </a:lnTo>
                <a:lnTo>
                  <a:pt x="0" y="200037"/>
                </a:lnTo>
                <a:lnTo>
                  <a:pt x="9525" y="200037"/>
                </a:lnTo>
                <a:lnTo>
                  <a:pt x="9525" y="190500"/>
                </a:lnTo>
                <a:close/>
              </a:path>
              <a:path w="523875" h="2467610">
                <a:moveTo>
                  <a:pt x="66675" y="2457450"/>
                </a:moveTo>
                <a:lnTo>
                  <a:pt x="57150" y="2457450"/>
                </a:lnTo>
                <a:lnTo>
                  <a:pt x="57150" y="2466987"/>
                </a:lnTo>
                <a:lnTo>
                  <a:pt x="66675" y="2466987"/>
                </a:lnTo>
                <a:lnTo>
                  <a:pt x="66675" y="2457450"/>
                </a:lnTo>
                <a:close/>
              </a:path>
              <a:path w="523875" h="2467610">
                <a:moveTo>
                  <a:pt x="123825" y="2457450"/>
                </a:moveTo>
                <a:lnTo>
                  <a:pt x="114300" y="2457450"/>
                </a:lnTo>
                <a:lnTo>
                  <a:pt x="114300" y="2466987"/>
                </a:lnTo>
                <a:lnTo>
                  <a:pt x="123825" y="2466987"/>
                </a:lnTo>
                <a:lnTo>
                  <a:pt x="123825" y="2457450"/>
                </a:lnTo>
                <a:close/>
              </a:path>
              <a:path w="523875" h="2467610">
                <a:moveTo>
                  <a:pt x="180975" y="2457450"/>
                </a:moveTo>
                <a:lnTo>
                  <a:pt x="171450" y="2457450"/>
                </a:lnTo>
                <a:lnTo>
                  <a:pt x="171450" y="2466987"/>
                </a:lnTo>
                <a:lnTo>
                  <a:pt x="180975" y="2466987"/>
                </a:lnTo>
                <a:lnTo>
                  <a:pt x="180975" y="2457450"/>
                </a:lnTo>
                <a:close/>
              </a:path>
              <a:path w="523875" h="2467610">
                <a:moveTo>
                  <a:pt x="238125" y="2457450"/>
                </a:moveTo>
                <a:lnTo>
                  <a:pt x="228600" y="2457450"/>
                </a:lnTo>
                <a:lnTo>
                  <a:pt x="228600" y="2466987"/>
                </a:lnTo>
                <a:lnTo>
                  <a:pt x="238125" y="2466987"/>
                </a:lnTo>
                <a:lnTo>
                  <a:pt x="238125" y="2457450"/>
                </a:lnTo>
                <a:close/>
              </a:path>
              <a:path w="523875" h="2467610">
                <a:moveTo>
                  <a:pt x="283552" y="2457450"/>
                </a:moveTo>
                <a:lnTo>
                  <a:pt x="274027" y="2457450"/>
                </a:lnTo>
                <a:lnTo>
                  <a:pt x="274027" y="2466975"/>
                </a:lnTo>
                <a:lnTo>
                  <a:pt x="283552" y="2466975"/>
                </a:lnTo>
                <a:lnTo>
                  <a:pt x="283552" y="2457450"/>
                </a:lnTo>
                <a:close/>
              </a:path>
              <a:path w="523875" h="2467610">
                <a:moveTo>
                  <a:pt x="283552" y="0"/>
                </a:moveTo>
                <a:lnTo>
                  <a:pt x="274027" y="0"/>
                </a:lnTo>
                <a:lnTo>
                  <a:pt x="274027" y="9525"/>
                </a:lnTo>
                <a:lnTo>
                  <a:pt x="283552" y="9525"/>
                </a:lnTo>
                <a:lnTo>
                  <a:pt x="283552" y="0"/>
                </a:lnTo>
                <a:close/>
              </a:path>
              <a:path w="523875" h="2467610">
                <a:moveTo>
                  <a:pt x="295275" y="2457450"/>
                </a:moveTo>
                <a:lnTo>
                  <a:pt x="285750" y="2457450"/>
                </a:lnTo>
                <a:lnTo>
                  <a:pt x="285750" y="2466987"/>
                </a:lnTo>
                <a:lnTo>
                  <a:pt x="295275" y="2466987"/>
                </a:lnTo>
                <a:lnTo>
                  <a:pt x="295275" y="2457450"/>
                </a:lnTo>
                <a:close/>
              </a:path>
              <a:path w="523875" h="2467610">
                <a:moveTo>
                  <a:pt x="352425" y="2457450"/>
                </a:moveTo>
                <a:lnTo>
                  <a:pt x="342900" y="2457450"/>
                </a:lnTo>
                <a:lnTo>
                  <a:pt x="342900" y="2466987"/>
                </a:lnTo>
                <a:lnTo>
                  <a:pt x="352425" y="2466987"/>
                </a:lnTo>
                <a:lnTo>
                  <a:pt x="352425" y="2457450"/>
                </a:lnTo>
                <a:close/>
              </a:path>
              <a:path w="523875" h="2467610">
                <a:moveTo>
                  <a:pt x="409575" y="2457450"/>
                </a:moveTo>
                <a:lnTo>
                  <a:pt x="400050" y="2457450"/>
                </a:lnTo>
                <a:lnTo>
                  <a:pt x="400050" y="2466987"/>
                </a:lnTo>
                <a:lnTo>
                  <a:pt x="409575" y="2466987"/>
                </a:lnTo>
                <a:lnTo>
                  <a:pt x="409575" y="2457450"/>
                </a:lnTo>
                <a:close/>
              </a:path>
              <a:path w="523875" h="2467610">
                <a:moveTo>
                  <a:pt x="466725" y="2457450"/>
                </a:moveTo>
                <a:lnTo>
                  <a:pt x="457200" y="2457450"/>
                </a:lnTo>
                <a:lnTo>
                  <a:pt x="457200" y="2466987"/>
                </a:lnTo>
                <a:lnTo>
                  <a:pt x="466725" y="2466987"/>
                </a:lnTo>
                <a:lnTo>
                  <a:pt x="466725" y="2457450"/>
                </a:lnTo>
                <a:close/>
              </a:path>
              <a:path w="523875" h="2467610">
                <a:moveTo>
                  <a:pt x="523875" y="2457450"/>
                </a:moveTo>
                <a:lnTo>
                  <a:pt x="514350" y="2457450"/>
                </a:lnTo>
                <a:lnTo>
                  <a:pt x="514350" y="2466987"/>
                </a:lnTo>
                <a:lnTo>
                  <a:pt x="523875" y="2466987"/>
                </a:lnTo>
                <a:lnTo>
                  <a:pt x="523875" y="2457450"/>
                </a:lnTo>
                <a:close/>
              </a:path>
              <a:path w="523875" h="2467610">
                <a:moveTo>
                  <a:pt x="523875" y="1701800"/>
                </a:moveTo>
                <a:lnTo>
                  <a:pt x="514350" y="1701800"/>
                </a:lnTo>
                <a:lnTo>
                  <a:pt x="514350" y="1711325"/>
                </a:lnTo>
                <a:lnTo>
                  <a:pt x="523875" y="1711325"/>
                </a:lnTo>
                <a:lnTo>
                  <a:pt x="523875" y="1701800"/>
                </a:lnTo>
                <a:close/>
              </a:path>
              <a:path w="523875" h="2467610">
                <a:moveTo>
                  <a:pt x="523875" y="946137"/>
                </a:moveTo>
                <a:lnTo>
                  <a:pt x="514350" y="946137"/>
                </a:lnTo>
                <a:lnTo>
                  <a:pt x="514350" y="955662"/>
                </a:lnTo>
                <a:lnTo>
                  <a:pt x="523875" y="955662"/>
                </a:lnTo>
                <a:lnTo>
                  <a:pt x="523875" y="946137"/>
                </a:lnTo>
                <a:close/>
              </a:path>
              <a:path w="523875" h="2467610">
                <a:moveTo>
                  <a:pt x="523875" y="190500"/>
                </a:moveTo>
                <a:lnTo>
                  <a:pt x="514350" y="190500"/>
                </a:lnTo>
                <a:lnTo>
                  <a:pt x="514350" y="200037"/>
                </a:lnTo>
                <a:lnTo>
                  <a:pt x="523875" y="200037"/>
                </a:lnTo>
                <a:lnTo>
                  <a:pt x="523875" y="19050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8991600" y="5207012"/>
            <a:ext cx="523875" cy="1267460"/>
          </a:xfrm>
          <a:custGeom>
            <a:avLst/>
            <a:gdLst/>
            <a:ahLst/>
            <a:cxnLst/>
            <a:rect l="l" t="t" r="r" b="b"/>
            <a:pathLst>
              <a:path w="523875" h="1267460">
                <a:moveTo>
                  <a:pt x="9525" y="1257300"/>
                </a:moveTo>
                <a:lnTo>
                  <a:pt x="0" y="1257300"/>
                </a:lnTo>
                <a:lnTo>
                  <a:pt x="0" y="1266837"/>
                </a:lnTo>
                <a:lnTo>
                  <a:pt x="9525" y="1266837"/>
                </a:lnTo>
                <a:lnTo>
                  <a:pt x="9525" y="1257300"/>
                </a:lnTo>
                <a:close/>
              </a:path>
              <a:path w="523875" h="1267460">
                <a:moveTo>
                  <a:pt x="9525" y="501650"/>
                </a:moveTo>
                <a:lnTo>
                  <a:pt x="0" y="501650"/>
                </a:lnTo>
                <a:lnTo>
                  <a:pt x="0" y="511175"/>
                </a:lnTo>
                <a:lnTo>
                  <a:pt x="9525" y="511175"/>
                </a:lnTo>
                <a:lnTo>
                  <a:pt x="9525" y="501650"/>
                </a:lnTo>
                <a:close/>
              </a:path>
              <a:path w="523875" h="1267460">
                <a:moveTo>
                  <a:pt x="66675" y="1257300"/>
                </a:moveTo>
                <a:lnTo>
                  <a:pt x="57150" y="1257300"/>
                </a:lnTo>
                <a:lnTo>
                  <a:pt x="57150" y="1266837"/>
                </a:lnTo>
                <a:lnTo>
                  <a:pt x="66675" y="1266837"/>
                </a:lnTo>
                <a:lnTo>
                  <a:pt x="66675" y="1257300"/>
                </a:lnTo>
                <a:close/>
              </a:path>
              <a:path w="523875" h="1267460">
                <a:moveTo>
                  <a:pt x="123825" y="1257300"/>
                </a:moveTo>
                <a:lnTo>
                  <a:pt x="114300" y="1257300"/>
                </a:lnTo>
                <a:lnTo>
                  <a:pt x="114300" y="1266837"/>
                </a:lnTo>
                <a:lnTo>
                  <a:pt x="123825" y="1266837"/>
                </a:lnTo>
                <a:lnTo>
                  <a:pt x="123825" y="1257300"/>
                </a:lnTo>
                <a:close/>
              </a:path>
              <a:path w="523875" h="1267460">
                <a:moveTo>
                  <a:pt x="180975" y="1257300"/>
                </a:moveTo>
                <a:lnTo>
                  <a:pt x="171450" y="1257300"/>
                </a:lnTo>
                <a:lnTo>
                  <a:pt x="171450" y="1266837"/>
                </a:lnTo>
                <a:lnTo>
                  <a:pt x="180975" y="1266837"/>
                </a:lnTo>
                <a:lnTo>
                  <a:pt x="180975" y="1257300"/>
                </a:lnTo>
                <a:close/>
              </a:path>
              <a:path w="523875" h="1267460">
                <a:moveTo>
                  <a:pt x="238125" y="1257300"/>
                </a:moveTo>
                <a:lnTo>
                  <a:pt x="228600" y="1257300"/>
                </a:lnTo>
                <a:lnTo>
                  <a:pt x="228600" y="1266837"/>
                </a:lnTo>
                <a:lnTo>
                  <a:pt x="238125" y="1266837"/>
                </a:lnTo>
                <a:lnTo>
                  <a:pt x="238125" y="1257300"/>
                </a:lnTo>
                <a:close/>
              </a:path>
              <a:path w="523875" h="1267460">
                <a:moveTo>
                  <a:pt x="273773" y="1257300"/>
                </a:moveTo>
                <a:lnTo>
                  <a:pt x="264248" y="1257300"/>
                </a:lnTo>
                <a:lnTo>
                  <a:pt x="264248" y="1266825"/>
                </a:lnTo>
                <a:lnTo>
                  <a:pt x="273773" y="1266825"/>
                </a:lnTo>
                <a:lnTo>
                  <a:pt x="273773" y="1257300"/>
                </a:lnTo>
                <a:close/>
              </a:path>
              <a:path w="523875" h="1267460">
                <a:moveTo>
                  <a:pt x="273773" y="0"/>
                </a:moveTo>
                <a:lnTo>
                  <a:pt x="264248" y="0"/>
                </a:lnTo>
                <a:lnTo>
                  <a:pt x="264248" y="635"/>
                </a:lnTo>
                <a:lnTo>
                  <a:pt x="273773" y="635"/>
                </a:lnTo>
                <a:lnTo>
                  <a:pt x="273773" y="0"/>
                </a:lnTo>
                <a:close/>
              </a:path>
              <a:path w="523875" h="1267460">
                <a:moveTo>
                  <a:pt x="295275" y="1257300"/>
                </a:moveTo>
                <a:lnTo>
                  <a:pt x="285750" y="1257300"/>
                </a:lnTo>
                <a:lnTo>
                  <a:pt x="285750" y="1266837"/>
                </a:lnTo>
                <a:lnTo>
                  <a:pt x="295275" y="1266837"/>
                </a:lnTo>
                <a:lnTo>
                  <a:pt x="295275" y="1257300"/>
                </a:lnTo>
                <a:close/>
              </a:path>
              <a:path w="523875" h="1267460">
                <a:moveTo>
                  <a:pt x="352425" y="1257300"/>
                </a:moveTo>
                <a:lnTo>
                  <a:pt x="342900" y="1257300"/>
                </a:lnTo>
                <a:lnTo>
                  <a:pt x="342900" y="1266837"/>
                </a:lnTo>
                <a:lnTo>
                  <a:pt x="352425" y="1266837"/>
                </a:lnTo>
                <a:lnTo>
                  <a:pt x="352425" y="1257300"/>
                </a:lnTo>
                <a:close/>
              </a:path>
              <a:path w="523875" h="1267460">
                <a:moveTo>
                  <a:pt x="409575" y="1257300"/>
                </a:moveTo>
                <a:lnTo>
                  <a:pt x="400050" y="1257300"/>
                </a:lnTo>
                <a:lnTo>
                  <a:pt x="400050" y="1266837"/>
                </a:lnTo>
                <a:lnTo>
                  <a:pt x="409575" y="1266837"/>
                </a:lnTo>
                <a:lnTo>
                  <a:pt x="409575" y="1257300"/>
                </a:lnTo>
                <a:close/>
              </a:path>
              <a:path w="523875" h="1267460">
                <a:moveTo>
                  <a:pt x="466725" y="1257300"/>
                </a:moveTo>
                <a:lnTo>
                  <a:pt x="457200" y="1257300"/>
                </a:lnTo>
                <a:lnTo>
                  <a:pt x="457200" y="1266837"/>
                </a:lnTo>
                <a:lnTo>
                  <a:pt x="466725" y="1266837"/>
                </a:lnTo>
                <a:lnTo>
                  <a:pt x="466725" y="1257300"/>
                </a:lnTo>
                <a:close/>
              </a:path>
              <a:path w="523875" h="1267460">
                <a:moveTo>
                  <a:pt x="523875" y="1257300"/>
                </a:moveTo>
                <a:lnTo>
                  <a:pt x="514350" y="1257300"/>
                </a:lnTo>
                <a:lnTo>
                  <a:pt x="514350" y="1266837"/>
                </a:lnTo>
                <a:lnTo>
                  <a:pt x="523875" y="1266837"/>
                </a:lnTo>
                <a:lnTo>
                  <a:pt x="523875" y="1257300"/>
                </a:lnTo>
                <a:close/>
              </a:path>
              <a:path w="523875" h="1267460">
                <a:moveTo>
                  <a:pt x="523875" y="501650"/>
                </a:moveTo>
                <a:lnTo>
                  <a:pt x="514350" y="501650"/>
                </a:lnTo>
                <a:lnTo>
                  <a:pt x="514350" y="511175"/>
                </a:lnTo>
                <a:lnTo>
                  <a:pt x="523875" y="511175"/>
                </a:lnTo>
                <a:lnTo>
                  <a:pt x="523875" y="50165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0134600" y="5492762"/>
            <a:ext cx="523875" cy="981710"/>
          </a:xfrm>
          <a:custGeom>
            <a:avLst/>
            <a:gdLst/>
            <a:ahLst/>
            <a:cxnLst/>
            <a:rect l="l" t="t" r="r" b="b"/>
            <a:pathLst>
              <a:path w="523875" h="981710">
                <a:moveTo>
                  <a:pt x="9525" y="971550"/>
                </a:moveTo>
                <a:lnTo>
                  <a:pt x="0" y="971550"/>
                </a:lnTo>
                <a:lnTo>
                  <a:pt x="0" y="981087"/>
                </a:lnTo>
                <a:lnTo>
                  <a:pt x="9525" y="981087"/>
                </a:lnTo>
                <a:lnTo>
                  <a:pt x="9525" y="971550"/>
                </a:lnTo>
                <a:close/>
              </a:path>
              <a:path w="523875" h="981710">
                <a:moveTo>
                  <a:pt x="9525" y="215900"/>
                </a:moveTo>
                <a:lnTo>
                  <a:pt x="0" y="215900"/>
                </a:lnTo>
                <a:lnTo>
                  <a:pt x="0" y="225425"/>
                </a:lnTo>
                <a:lnTo>
                  <a:pt x="9525" y="225425"/>
                </a:lnTo>
                <a:lnTo>
                  <a:pt x="9525" y="215900"/>
                </a:lnTo>
                <a:close/>
              </a:path>
              <a:path w="523875" h="981710">
                <a:moveTo>
                  <a:pt x="66675" y="971550"/>
                </a:moveTo>
                <a:lnTo>
                  <a:pt x="57150" y="971550"/>
                </a:lnTo>
                <a:lnTo>
                  <a:pt x="57150" y="981087"/>
                </a:lnTo>
                <a:lnTo>
                  <a:pt x="66675" y="981087"/>
                </a:lnTo>
                <a:lnTo>
                  <a:pt x="66675" y="971550"/>
                </a:lnTo>
                <a:close/>
              </a:path>
              <a:path w="523875" h="981710">
                <a:moveTo>
                  <a:pt x="123825" y="971550"/>
                </a:moveTo>
                <a:lnTo>
                  <a:pt x="114300" y="971550"/>
                </a:lnTo>
                <a:lnTo>
                  <a:pt x="114300" y="981087"/>
                </a:lnTo>
                <a:lnTo>
                  <a:pt x="123825" y="981087"/>
                </a:lnTo>
                <a:lnTo>
                  <a:pt x="123825" y="971550"/>
                </a:lnTo>
                <a:close/>
              </a:path>
              <a:path w="523875" h="981710">
                <a:moveTo>
                  <a:pt x="180975" y="971550"/>
                </a:moveTo>
                <a:lnTo>
                  <a:pt x="171450" y="971550"/>
                </a:lnTo>
                <a:lnTo>
                  <a:pt x="171450" y="981087"/>
                </a:lnTo>
                <a:lnTo>
                  <a:pt x="180975" y="981087"/>
                </a:lnTo>
                <a:lnTo>
                  <a:pt x="180975" y="971550"/>
                </a:lnTo>
                <a:close/>
              </a:path>
              <a:path w="523875" h="981710">
                <a:moveTo>
                  <a:pt x="238125" y="971550"/>
                </a:moveTo>
                <a:lnTo>
                  <a:pt x="228600" y="971550"/>
                </a:lnTo>
                <a:lnTo>
                  <a:pt x="228600" y="981087"/>
                </a:lnTo>
                <a:lnTo>
                  <a:pt x="238125" y="981087"/>
                </a:lnTo>
                <a:lnTo>
                  <a:pt x="238125" y="971550"/>
                </a:lnTo>
                <a:close/>
              </a:path>
              <a:path w="523875" h="981710">
                <a:moveTo>
                  <a:pt x="264020" y="971550"/>
                </a:moveTo>
                <a:lnTo>
                  <a:pt x="254495" y="971550"/>
                </a:lnTo>
                <a:lnTo>
                  <a:pt x="254495" y="981075"/>
                </a:lnTo>
                <a:lnTo>
                  <a:pt x="264020" y="981075"/>
                </a:lnTo>
                <a:lnTo>
                  <a:pt x="264020" y="971550"/>
                </a:lnTo>
                <a:close/>
              </a:path>
              <a:path w="523875" h="981710">
                <a:moveTo>
                  <a:pt x="264020" y="0"/>
                </a:moveTo>
                <a:lnTo>
                  <a:pt x="254495" y="0"/>
                </a:lnTo>
                <a:lnTo>
                  <a:pt x="254495" y="9525"/>
                </a:lnTo>
                <a:lnTo>
                  <a:pt x="264020" y="9525"/>
                </a:lnTo>
                <a:lnTo>
                  <a:pt x="264020" y="0"/>
                </a:lnTo>
                <a:close/>
              </a:path>
              <a:path w="523875" h="981710">
                <a:moveTo>
                  <a:pt x="295275" y="971550"/>
                </a:moveTo>
                <a:lnTo>
                  <a:pt x="285750" y="971550"/>
                </a:lnTo>
                <a:lnTo>
                  <a:pt x="285750" y="981087"/>
                </a:lnTo>
                <a:lnTo>
                  <a:pt x="295275" y="981087"/>
                </a:lnTo>
                <a:lnTo>
                  <a:pt x="295275" y="971550"/>
                </a:lnTo>
                <a:close/>
              </a:path>
              <a:path w="523875" h="981710">
                <a:moveTo>
                  <a:pt x="352425" y="971550"/>
                </a:moveTo>
                <a:lnTo>
                  <a:pt x="342900" y="971550"/>
                </a:lnTo>
                <a:lnTo>
                  <a:pt x="342900" y="981087"/>
                </a:lnTo>
                <a:lnTo>
                  <a:pt x="352425" y="981087"/>
                </a:lnTo>
                <a:lnTo>
                  <a:pt x="352425" y="971550"/>
                </a:lnTo>
                <a:close/>
              </a:path>
              <a:path w="523875" h="981710">
                <a:moveTo>
                  <a:pt x="409575" y="971550"/>
                </a:moveTo>
                <a:lnTo>
                  <a:pt x="400050" y="971550"/>
                </a:lnTo>
                <a:lnTo>
                  <a:pt x="400050" y="981087"/>
                </a:lnTo>
                <a:lnTo>
                  <a:pt x="409575" y="981087"/>
                </a:lnTo>
                <a:lnTo>
                  <a:pt x="409575" y="971550"/>
                </a:lnTo>
                <a:close/>
              </a:path>
              <a:path w="523875" h="981710">
                <a:moveTo>
                  <a:pt x="466725" y="971550"/>
                </a:moveTo>
                <a:lnTo>
                  <a:pt x="457200" y="971550"/>
                </a:lnTo>
                <a:lnTo>
                  <a:pt x="457200" y="981087"/>
                </a:lnTo>
                <a:lnTo>
                  <a:pt x="466725" y="981087"/>
                </a:lnTo>
                <a:lnTo>
                  <a:pt x="466725" y="971550"/>
                </a:lnTo>
                <a:close/>
              </a:path>
              <a:path w="523875" h="981710">
                <a:moveTo>
                  <a:pt x="523875" y="971550"/>
                </a:moveTo>
                <a:lnTo>
                  <a:pt x="514350" y="971550"/>
                </a:lnTo>
                <a:lnTo>
                  <a:pt x="514350" y="981087"/>
                </a:lnTo>
                <a:lnTo>
                  <a:pt x="523875" y="981087"/>
                </a:lnTo>
                <a:lnTo>
                  <a:pt x="523875" y="971550"/>
                </a:lnTo>
                <a:close/>
              </a:path>
              <a:path w="523875" h="981710">
                <a:moveTo>
                  <a:pt x="523875" y="215900"/>
                </a:moveTo>
                <a:lnTo>
                  <a:pt x="514350" y="215900"/>
                </a:lnTo>
                <a:lnTo>
                  <a:pt x="514350" y="225425"/>
                </a:lnTo>
                <a:lnTo>
                  <a:pt x="523875" y="225425"/>
                </a:lnTo>
                <a:lnTo>
                  <a:pt x="523875" y="21590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9" name="object 409"/>
          <p:cNvGrpSpPr/>
          <p:nvPr/>
        </p:nvGrpSpPr>
        <p:grpSpPr>
          <a:xfrm>
            <a:off x="7277100" y="5623321"/>
            <a:ext cx="523875" cy="850900"/>
            <a:chOff x="7277100" y="5623321"/>
            <a:chExt cx="523875" cy="850900"/>
          </a:xfrm>
        </p:grpSpPr>
        <p:sp>
          <p:nvSpPr>
            <p:cNvPr id="410" name="object 410"/>
            <p:cNvSpPr/>
            <p:nvPr/>
          </p:nvSpPr>
          <p:spPr>
            <a:xfrm>
              <a:off x="7277100" y="5708662"/>
              <a:ext cx="523875" cy="765810"/>
            </a:xfrm>
            <a:custGeom>
              <a:avLst/>
              <a:gdLst/>
              <a:ahLst/>
              <a:cxnLst/>
              <a:rect l="l" t="t" r="r" b="b"/>
              <a:pathLst>
                <a:path w="523875" h="765810">
                  <a:moveTo>
                    <a:pt x="9525" y="755650"/>
                  </a:moveTo>
                  <a:lnTo>
                    <a:pt x="0" y="755650"/>
                  </a:lnTo>
                  <a:lnTo>
                    <a:pt x="0" y="765187"/>
                  </a:lnTo>
                  <a:lnTo>
                    <a:pt x="9525" y="765187"/>
                  </a:lnTo>
                  <a:lnTo>
                    <a:pt x="9525" y="755650"/>
                  </a:lnTo>
                  <a:close/>
                </a:path>
                <a:path w="523875" h="76581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23875" h="765810">
                  <a:moveTo>
                    <a:pt x="66675" y="755650"/>
                  </a:moveTo>
                  <a:lnTo>
                    <a:pt x="57150" y="755650"/>
                  </a:lnTo>
                  <a:lnTo>
                    <a:pt x="57150" y="765187"/>
                  </a:lnTo>
                  <a:lnTo>
                    <a:pt x="66675" y="765187"/>
                  </a:lnTo>
                  <a:lnTo>
                    <a:pt x="66675" y="755650"/>
                  </a:lnTo>
                  <a:close/>
                </a:path>
                <a:path w="523875" h="765810">
                  <a:moveTo>
                    <a:pt x="123825" y="755650"/>
                  </a:moveTo>
                  <a:lnTo>
                    <a:pt x="114300" y="755650"/>
                  </a:lnTo>
                  <a:lnTo>
                    <a:pt x="114300" y="765187"/>
                  </a:lnTo>
                  <a:lnTo>
                    <a:pt x="123825" y="765187"/>
                  </a:lnTo>
                  <a:lnTo>
                    <a:pt x="123825" y="755650"/>
                  </a:lnTo>
                  <a:close/>
                </a:path>
                <a:path w="523875" h="765810">
                  <a:moveTo>
                    <a:pt x="180975" y="755650"/>
                  </a:moveTo>
                  <a:lnTo>
                    <a:pt x="171450" y="755650"/>
                  </a:lnTo>
                  <a:lnTo>
                    <a:pt x="171450" y="765187"/>
                  </a:lnTo>
                  <a:lnTo>
                    <a:pt x="180975" y="765187"/>
                  </a:lnTo>
                  <a:lnTo>
                    <a:pt x="180975" y="755650"/>
                  </a:lnTo>
                  <a:close/>
                </a:path>
                <a:path w="523875" h="765810">
                  <a:moveTo>
                    <a:pt x="238125" y="755650"/>
                  </a:moveTo>
                  <a:lnTo>
                    <a:pt x="228600" y="755650"/>
                  </a:lnTo>
                  <a:lnTo>
                    <a:pt x="228600" y="765187"/>
                  </a:lnTo>
                  <a:lnTo>
                    <a:pt x="238125" y="765187"/>
                  </a:lnTo>
                  <a:lnTo>
                    <a:pt x="238125" y="755650"/>
                  </a:lnTo>
                  <a:close/>
                </a:path>
                <a:path w="523875" h="765810">
                  <a:moveTo>
                    <a:pt x="295275" y="755650"/>
                  </a:moveTo>
                  <a:lnTo>
                    <a:pt x="285750" y="755650"/>
                  </a:lnTo>
                  <a:lnTo>
                    <a:pt x="285750" y="765187"/>
                  </a:lnTo>
                  <a:lnTo>
                    <a:pt x="295275" y="765187"/>
                  </a:lnTo>
                  <a:lnTo>
                    <a:pt x="295275" y="755650"/>
                  </a:lnTo>
                  <a:close/>
                </a:path>
                <a:path w="523875" h="765810">
                  <a:moveTo>
                    <a:pt x="352425" y="755650"/>
                  </a:moveTo>
                  <a:lnTo>
                    <a:pt x="342900" y="755650"/>
                  </a:lnTo>
                  <a:lnTo>
                    <a:pt x="342900" y="765187"/>
                  </a:lnTo>
                  <a:lnTo>
                    <a:pt x="352425" y="765187"/>
                  </a:lnTo>
                  <a:lnTo>
                    <a:pt x="352425" y="755650"/>
                  </a:lnTo>
                  <a:close/>
                </a:path>
                <a:path w="523875" h="765810">
                  <a:moveTo>
                    <a:pt x="409575" y="755650"/>
                  </a:moveTo>
                  <a:lnTo>
                    <a:pt x="400050" y="755650"/>
                  </a:lnTo>
                  <a:lnTo>
                    <a:pt x="400050" y="765187"/>
                  </a:lnTo>
                  <a:lnTo>
                    <a:pt x="409575" y="765187"/>
                  </a:lnTo>
                  <a:lnTo>
                    <a:pt x="409575" y="755650"/>
                  </a:lnTo>
                  <a:close/>
                </a:path>
                <a:path w="523875" h="765810">
                  <a:moveTo>
                    <a:pt x="466725" y="755650"/>
                  </a:moveTo>
                  <a:lnTo>
                    <a:pt x="457200" y="755650"/>
                  </a:lnTo>
                  <a:lnTo>
                    <a:pt x="457200" y="765187"/>
                  </a:lnTo>
                  <a:lnTo>
                    <a:pt x="466725" y="765187"/>
                  </a:lnTo>
                  <a:lnTo>
                    <a:pt x="466725" y="755650"/>
                  </a:lnTo>
                  <a:close/>
                </a:path>
                <a:path w="523875" h="765810">
                  <a:moveTo>
                    <a:pt x="523875" y="755650"/>
                  </a:moveTo>
                  <a:lnTo>
                    <a:pt x="514350" y="755650"/>
                  </a:lnTo>
                  <a:lnTo>
                    <a:pt x="514350" y="765187"/>
                  </a:lnTo>
                  <a:lnTo>
                    <a:pt x="523875" y="765187"/>
                  </a:lnTo>
                  <a:lnTo>
                    <a:pt x="523875" y="755650"/>
                  </a:lnTo>
                  <a:close/>
                </a:path>
                <a:path w="523875" h="76581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7329365" y="5623321"/>
              <a:ext cx="453390" cy="841375"/>
            </a:xfrm>
            <a:custGeom>
              <a:avLst/>
              <a:gdLst/>
              <a:ahLst/>
              <a:cxnLst/>
              <a:rect l="l" t="t" r="r" b="b"/>
              <a:pathLst>
                <a:path w="453390" h="841375">
                  <a:moveTo>
                    <a:pt x="453291" y="840975"/>
                  </a:moveTo>
                  <a:lnTo>
                    <a:pt x="0" y="840975"/>
                  </a:lnTo>
                  <a:lnTo>
                    <a:pt x="0" y="0"/>
                  </a:lnTo>
                  <a:lnTo>
                    <a:pt x="453291" y="0"/>
                  </a:lnTo>
                  <a:lnTo>
                    <a:pt x="453291" y="84097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2" name="object 412"/>
          <p:cNvGrpSpPr/>
          <p:nvPr/>
        </p:nvGrpSpPr>
        <p:grpSpPr>
          <a:xfrm>
            <a:off x="8420100" y="4928025"/>
            <a:ext cx="523875" cy="1546225"/>
            <a:chOff x="8420100" y="4928025"/>
            <a:chExt cx="523875" cy="1546225"/>
          </a:xfrm>
        </p:grpSpPr>
        <p:sp>
          <p:nvSpPr>
            <p:cNvPr id="413" name="object 413"/>
            <p:cNvSpPr/>
            <p:nvPr/>
          </p:nvSpPr>
          <p:spPr>
            <a:xfrm>
              <a:off x="8420100" y="4952999"/>
              <a:ext cx="523875" cy="1521460"/>
            </a:xfrm>
            <a:custGeom>
              <a:avLst/>
              <a:gdLst/>
              <a:ahLst/>
              <a:cxnLst/>
              <a:rect l="l" t="t" r="r" b="b"/>
              <a:pathLst>
                <a:path w="523875" h="1521460">
                  <a:moveTo>
                    <a:pt x="9525" y="1511312"/>
                  </a:moveTo>
                  <a:lnTo>
                    <a:pt x="0" y="1511312"/>
                  </a:lnTo>
                  <a:lnTo>
                    <a:pt x="0" y="1520850"/>
                  </a:lnTo>
                  <a:lnTo>
                    <a:pt x="9525" y="1520850"/>
                  </a:lnTo>
                  <a:lnTo>
                    <a:pt x="9525" y="1511312"/>
                  </a:lnTo>
                  <a:close/>
                </a:path>
                <a:path w="523875" h="1521460">
                  <a:moveTo>
                    <a:pt x="9525" y="755662"/>
                  </a:moveTo>
                  <a:lnTo>
                    <a:pt x="0" y="755662"/>
                  </a:lnTo>
                  <a:lnTo>
                    <a:pt x="0" y="765187"/>
                  </a:lnTo>
                  <a:lnTo>
                    <a:pt x="9525" y="765187"/>
                  </a:lnTo>
                  <a:lnTo>
                    <a:pt x="9525" y="755662"/>
                  </a:lnTo>
                  <a:close/>
                </a:path>
                <a:path w="523875" h="152146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23875" h="1521460">
                  <a:moveTo>
                    <a:pt x="66675" y="1511312"/>
                  </a:moveTo>
                  <a:lnTo>
                    <a:pt x="57150" y="1511312"/>
                  </a:lnTo>
                  <a:lnTo>
                    <a:pt x="57150" y="1520850"/>
                  </a:lnTo>
                  <a:lnTo>
                    <a:pt x="66675" y="1520850"/>
                  </a:lnTo>
                  <a:lnTo>
                    <a:pt x="66675" y="1511312"/>
                  </a:lnTo>
                  <a:close/>
                </a:path>
                <a:path w="523875" h="1521460">
                  <a:moveTo>
                    <a:pt x="123825" y="1511312"/>
                  </a:moveTo>
                  <a:lnTo>
                    <a:pt x="114300" y="1511312"/>
                  </a:lnTo>
                  <a:lnTo>
                    <a:pt x="114300" y="1520850"/>
                  </a:lnTo>
                  <a:lnTo>
                    <a:pt x="123825" y="1520850"/>
                  </a:lnTo>
                  <a:lnTo>
                    <a:pt x="123825" y="1511312"/>
                  </a:lnTo>
                  <a:close/>
                </a:path>
                <a:path w="523875" h="1521460">
                  <a:moveTo>
                    <a:pt x="180975" y="1511312"/>
                  </a:moveTo>
                  <a:lnTo>
                    <a:pt x="171450" y="1511312"/>
                  </a:lnTo>
                  <a:lnTo>
                    <a:pt x="171450" y="1520850"/>
                  </a:lnTo>
                  <a:lnTo>
                    <a:pt x="180975" y="1520850"/>
                  </a:lnTo>
                  <a:lnTo>
                    <a:pt x="180975" y="1511312"/>
                  </a:lnTo>
                  <a:close/>
                </a:path>
                <a:path w="523875" h="1521460">
                  <a:moveTo>
                    <a:pt x="238125" y="1511312"/>
                  </a:moveTo>
                  <a:lnTo>
                    <a:pt x="228600" y="1511312"/>
                  </a:lnTo>
                  <a:lnTo>
                    <a:pt x="228600" y="1520850"/>
                  </a:lnTo>
                  <a:lnTo>
                    <a:pt x="238125" y="1520850"/>
                  </a:lnTo>
                  <a:lnTo>
                    <a:pt x="238125" y="1511312"/>
                  </a:lnTo>
                  <a:close/>
                </a:path>
                <a:path w="523875" h="1521460">
                  <a:moveTo>
                    <a:pt x="295275" y="1511312"/>
                  </a:moveTo>
                  <a:lnTo>
                    <a:pt x="285750" y="1511312"/>
                  </a:lnTo>
                  <a:lnTo>
                    <a:pt x="285750" y="1520850"/>
                  </a:lnTo>
                  <a:lnTo>
                    <a:pt x="295275" y="1520850"/>
                  </a:lnTo>
                  <a:lnTo>
                    <a:pt x="295275" y="1511312"/>
                  </a:lnTo>
                  <a:close/>
                </a:path>
                <a:path w="523875" h="1521460">
                  <a:moveTo>
                    <a:pt x="352425" y="1511312"/>
                  </a:moveTo>
                  <a:lnTo>
                    <a:pt x="342900" y="1511312"/>
                  </a:lnTo>
                  <a:lnTo>
                    <a:pt x="342900" y="1520850"/>
                  </a:lnTo>
                  <a:lnTo>
                    <a:pt x="352425" y="1520850"/>
                  </a:lnTo>
                  <a:lnTo>
                    <a:pt x="352425" y="1511312"/>
                  </a:lnTo>
                  <a:close/>
                </a:path>
                <a:path w="523875" h="1521460">
                  <a:moveTo>
                    <a:pt x="409575" y="1511312"/>
                  </a:moveTo>
                  <a:lnTo>
                    <a:pt x="400050" y="1511312"/>
                  </a:lnTo>
                  <a:lnTo>
                    <a:pt x="400050" y="1520850"/>
                  </a:lnTo>
                  <a:lnTo>
                    <a:pt x="409575" y="1520850"/>
                  </a:lnTo>
                  <a:lnTo>
                    <a:pt x="409575" y="1511312"/>
                  </a:lnTo>
                  <a:close/>
                </a:path>
                <a:path w="523875" h="1521460">
                  <a:moveTo>
                    <a:pt x="466725" y="1511312"/>
                  </a:moveTo>
                  <a:lnTo>
                    <a:pt x="457200" y="1511312"/>
                  </a:lnTo>
                  <a:lnTo>
                    <a:pt x="457200" y="1520850"/>
                  </a:lnTo>
                  <a:lnTo>
                    <a:pt x="466725" y="1520850"/>
                  </a:lnTo>
                  <a:lnTo>
                    <a:pt x="466725" y="1511312"/>
                  </a:lnTo>
                  <a:close/>
                </a:path>
                <a:path w="523875" h="1521460">
                  <a:moveTo>
                    <a:pt x="523875" y="1511312"/>
                  </a:moveTo>
                  <a:lnTo>
                    <a:pt x="514350" y="1511312"/>
                  </a:lnTo>
                  <a:lnTo>
                    <a:pt x="514350" y="1520850"/>
                  </a:lnTo>
                  <a:lnTo>
                    <a:pt x="523875" y="1520850"/>
                  </a:lnTo>
                  <a:lnTo>
                    <a:pt x="523875" y="1511312"/>
                  </a:lnTo>
                  <a:close/>
                </a:path>
                <a:path w="523875" h="1521460">
                  <a:moveTo>
                    <a:pt x="523875" y="755662"/>
                  </a:moveTo>
                  <a:lnTo>
                    <a:pt x="514350" y="755662"/>
                  </a:lnTo>
                  <a:lnTo>
                    <a:pt x="514350" y="765187"/>
                  </a:lnTo>
                  <a:lnTo>
                    <a:pt x="523875" y="765187"/>
                  </a:lnTo>
                  <a:lnTo>
                    <a:pt x="523875" y="755662"/>
                  </a:lnTo>
                  <a:close/>
                </a:path>
                <a:path w="523875" h="152146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8462600" y="4928025"/>
              <a:ext cx="453390" cy="1536700"/>
            </a:xfrm>
            <a:custGeom>
              <a:avLst/>
              <a:gdLst/>
              <a:ahLst/>
              <a:cxnLst/>
              <a:rect l="l" t="t" r="r" b="b"/>
              <a:pathLst>
                <a:path w="453390" h="1536700">
                  <a:moveTo>
                    <a:pt x="453291" y="1536268"/>
                  </a:moveTo>
                  <a:lnTo>
                    <a:pt x="0" y="1536268"/>
                  </a:lnTo>
                  <a:lnTo>
                    <a:pt x="0" y="0"/>
                  </a:lnTo>
                  <a:lnTo>
                    <a:pt x="453291" y="0"/>
                  </a:lnTo>
                  <a:lnTo>
                    <a:pt x="453291" y="1536268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5" name="object 415"/>
          <p:cNvGrpSpPr/>
          <p:nvPr/>
        </p:nvGrpSpPr>
        <p:grpSpPr>
          <a:xfrm>
            <a:off x="9563100" y="5525176"/>
            <a:ext cx="523875" cy="948690"/>
            <a:chOff x="9563100" y="5525176"/>
            <a:chExt cx="523875" cy="948690"/>
          </a:xfrm>
        </p:grpSpPr>
        <p:sp>
          <p:nvSpPr>
            <p:cNvPr id="416" name="object 416"/>
            <p:cNvSpPr/>
            <p:nvPr/>
          </p:nvSpPr>
          <p:spPr>
            <a:xfrm>
              <a:off x="9563100" y="5708662"/>
              <a:ext cx="523875" cy="765810"/>
            </a:xfrm>
            <a:custGeom>
              <a:avLst/>
              <a:gdLst/>
              <a:ahLst/>
              <a:cxnLst/>
              <a:rect l="l" t="t" r="r" b="b"/>
              <a:pathLst>
                <a:path w="523875" h="765810">
                  <a:moveTo>
                    <a:pt x="9525" y="755650"/>
                  </a:moveTo>
                  <a:lnTo>
                    <a:pt x="0" y="755650"/>
                  </a:lnTo>
                  <a:lnTo>
                    <a:pt x="0" y="765187"/>
                  </a:lnTo>
                  <a:lnTo>
                    <a:pt x="9525" y="765187"/>
                  </a:lnTo>
                  <a:lnTo>
                    <a:pt x="9525" y="755650"/>
                  </a:lnTo>
                  <a:close/>
                </a:path>
                <a:path w="523875" h="76581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23875" h="765810">
                  <a:moveTo>
                    <a:pt x="66675" y="755650"/>
                  </a:moveTo>
                  <a:lnTo>
                    <a:pt x="57150" y="755650"/>
                  </a:lnTo>
                  <a:lnTo>
                    <a:pt x="57150" y="765187"/>
                  </a:lnTo>
                  <a:lnTo>
                    <a:pt x="66675" y="765187"/>
                  </a:lnTo>
                  <a:lnTo>
                    <a:pt x="66675" y="755650"/>
                  </a:lnTo>
                  <a:close/>
                </a:path>
                <a:path w="523875" h="765810">
                  <a:moveTo>
                    <a:pt x="123825" y="755650"/>
                  </a:moveTo>
                  <a:lnTo>
                    <a:pt x="114300" y="755650"/>
                  </a:lnTo>
                  <a:lnTo>
                    <a:pt x="114300" y="765187"/>
                  </a:lnTo>
                  <a:lnTo>
                    <a:pt x="123825" y="765187"/>
                  </a:lnTo>
                  <a:lnTo>
                    <a:pt x="123825" y="755650"/>
                  </a:lnTo>
                  <a:close/>
                </a:path>
                <a:path w="523875" h="765810">
                  <a:moveTo>
                    <a:pt x="180975" y="755650"/>
                  </a:moveTo>
                  <a:lnTo>
                    <a:pt x="171450" y="755650"/>
                  </a:lnTo>
                  <a:lnTo>
                    <a:pt x="171450" y="765187"/>
                  </a:lnTo>
                  <a:lnTo>
                    <a:pt x="180975" y="765187"/>
                  </a:lnTo>
                  <a:lnTo>
                    <a:pt x="180975" y="755650"/>
                  </a:lnTo>
                  <a:close/>
                </a:path>
                <a:path w="523875" h="765810">
                  <a:moveTo>
                    <a:pt x="238125" y="755650"/>
                  </a:moveTo>
                  <a:lnTo>
                    <a:pt x="228600" y="755650"/>
                  </a:lnTo>
                  <a:lnTo>
                    <a:pt x="228600" y="765187"/>
                  </a:lnTo>
                  <a:lnTo>
                    <a:pt x="238125" y="765187"/>
                  </a:lnTo>
                  <a:lnTo>
                    <a:pt x="238125" y="755650"/>
                  </a:lnTo>
                  <a:close/>
                </a:path>
                <a:path w="523875" h="765810">
                  <a:moveTo>
                    <a:pt x="295275" y="755650"/>
                  </a:moveTo>
                  <a:lnTo>
                    <a:pt x="285750" y="755650"/>
                  </a:lnTo>
                  <a:lnTo>
                    <a:pt x="285750" y="765187"/>
                  </a:lnTo>
                  <a:lnTo>
                    <a:pt x="295275" y="765187"/>
                  </a:lnTo>
                  <a:lnTo>
                    <a:pt x="295275" y="755650"/>
                  </a:lnTo>
                  <a:close/>
                </a:path>
                <a:path w="523875" h="765810">
                  <a:moveTo>
                    <a:pt x="352425" y="755650"/>
                  </a:moveTo>
                  <a:lnTo>
                    <a:pt x="342900" y="755650"/>
                  </a:lnTo>
                  <a:lnTo>
                    <a:pt x="342900" y="765187"/>
                  </a:lnTo>
                  <a:lnTo>
                    <a:pt x="352425" y="765187"/>
                  </a:lnTo>
                  <a:lnTo>
                    <a:pt x="352425" y="755650"/>
                  </a:lnTo>
                  <a:close/>
                </a:path>
                <a:path w="523875" h="765810">
                  <a:moveTo>
                    <a:pt x="409575" y="755650"/>
                  </a:moveTo>
                  <a:lnTo>
                    <a:pt x="400050" y="755650"/>
                  </a:lnTo>
                  <a:lnTo>
                    <a:pt x="400050" y="765187"/>
                  </a:lnTo>
                  <a:lnTo>
                    <a:pt x="409575" y="765187"/>
                  </a:lnTo>
                  <a:lnTo>
                    <a:pt x="409575" y="755650"/>
                  </a:lnTo>
                  <a:close/>
                </a:path>
                <a:path w="523875" h="765810">
                  <a:moveTo>
                    <a:pt x="466725" y="755650"/>
                  </a:moveTo>
                  <a:lnTo>
                    <a:pt x="457200" y="755650"/>
                  </a:lnTo>
                  <a:lnTo>
                    <a:pt x="457200" y="765187"/>
                  </a:lnTo>
                  <a:lnTo>
                    <a:pt x="466725" y="765187"/>
                  </a:lnTo>
                  <a:lnTo>
                    <a:pt x="466725" y="755650"/>
                  </a:lnTo>
                  <a:close/>
                </a:path>
                <a:path w="523875" h="765810">
                  <a:moveTo>
                    <a:pt x="523875" y="755650"/>
                  </a:moveTo>
                  <a:lnTo>
                    <a:pt x="514350" y="755650"/>
                  </a:lnTo>
                  <a:lnTo>
                    <a:pt x="514350" y="765187"/>
                  </a:lnTo>
                  <a:lnTo>
                    <a:pt x="523875" y="765187"/>
                  </a:lnTo>
                  <a:lnTo>
                    <a:pt x="523875" y="755650"/>
                  </a:lnTo>
                  <a:close/>
                </a:path>
                <a:path w="523875" h="76581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9595827" y="5525176"/>
              <a:ext cx="453390" cy="939165"/>
            </a:xfrm>
            <a:custGeom>
              <a:avLst/>
              <a:gdLst/>
              <a:ahLst/>
              <a:cxnLst/>
              <a:rect l="l" t="t" r="r" b="b"/>
              <a:pathLst>
                <a:path w="453390" h="939164">
                  <a:moveTo>
                    <a:pt x="453292" y="939120"/>
                  </a:moveTo>
                  <a:lnTo>
                    <a:pt x="0" y="939120"/>
                  </a:lnTo>
                  <a:lnTo>
                    <a:pt x="0" y="0"/>
                  </a:lnTo>
                  <a:lnTo>
                    <a:pt x="453292" y="0"/>
                  </a:lnTo>
                  <a:lnTo>
                    <a:pt x="453292" y="93912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8" name="object 418"/>
          <p:cNvGrpSpPr/>
          <p:nvPr/>
        </p:nvGrpSpPr>
        <p:grpSpPr>
          <a:xfrm>
            <a:off x="10706100" y="5453738"/>
            <a:ext cx="476250" cy="1020444"/>
            <a:chOff x="10706100" y="5453738"/>
            <a:chExt cx="476250" cy="1020444"/>
          </a:xfrm>
        </p:grpSpPr>
        <p:sp>
          <p:nvSpPr>
            <p:cNvPr id="419" name="object 419"/>
            <p:cNvSpPr/>
            <p:nvPr/>
          </p:nvSpPr>
          <p:spPr>
            <a:xfrm>
              <a:off x="10706100" y="5708662"/>
              <a:ext cx="466725" cy="765810"/>
            </a:xfrm>
            <a:custGeom>
              <a:avLst/>
              <a:gdLst/>
              <a:ahLst/>
              <a:cxnLst/>
              <a:rect l="l" t="t" r="r" b="b"/>
              <a:pathLst>
                <a:path w="466725" h="765810">
                  <a:moveTo>
                    <a:pt x="9525" y="755650"/>
                  </a:moveTo>
                  <a:lnTo>
                    <a:pt x="0" y="755650"/>
                  </a:lnTo>
                  <a:lnTo>
                    <a:pt x="0" y="765187"/>
                  </a:lnTo>
                  <a:lnTo>
                    <a:pt x="9525" y="765187"/>
                  </a:lnTo>
                  <a:lnTo>
                    <a:pt x="9525" y="755650"/>
                  </a:lnTo>
                  <a:close/>
                </a:path>
                <a:path w="466725" h="76581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66725" h="765810">
                  <a:moveTo>
                    <a:pt x="66675" y="755650"/>
                  </a:moveTo>
                  <a:lnTo>
                    <a:pt x="57150" y="755650"/>
                  </a:lnTo>
                  <a:lnTo>
                    <a:pt x="57150" y="765187"/>
                  </a:lnTo>
                  <a:lnTo>
                    <a:pt x="66675" y="765187"/>
                  </a:lnTo>
                  <a:lnTo>
                    <a:pt x="66675" y="755650"/>
                  </a:lnTo>
                  <a:close/>
                </a:path>
                <a:path w="466725" h="765810">
                  <a:moveTo>
                    <a:pt x="123825" y="755650"/>
                  </a:moveTo>
                  <a:lnTo>
                    <a:pt x="114300" y="755650"/>
                  </a:lnTo>
                  <a:lnTo>
                    <a:pt x="114300" y="765187"/>
                  </a:lnTo>
                  <a:lnTo>
                    <a:pt x="123825" y="765187"/>
                  </a:lnTo>
                  <a:lnTo>
                    <a:pt x="123825" y="755650"/>
                  </a:lnTo>
                  <a:close/>
                </a:path>
                <a:path w="466725" h="765810">
                  <a:moveTo>
                    <a:pt x="180975" y="755650"/>
                  </a:moveTo>
                  <a:lnTo>
                    <a:pt x="171450" y="755650"/>
                  </a:lnTo>
                  <a:lnTo>
                    <a:pt x="171450" y="765187"/>
                  </a:lnTo>
                  <a:lnTo>
                    <a:pt x="180975" y="765187"/>
                  </a:lnTo>
                  <a:lnTo>
                    <a:pt x="180975" y="755650"/>
                  </a:lnTo>
                  <a:close/>
                </a:path>
                <a:path w="466725" h="765810">
                  <a:moveTo>
                    <a:pt x="238125" y="755650"/>
                  </a:moveTo>
                  <a:lnTo>
                    <a:pt x="228600" y="755650"/>
                  </a:lnTo>
                  <a:lnTo>
                    <a:pt x="228600" y="765187"/>
                  </a:lnTo>
                  <a:lnTo>
                    <a:pt x="238125" y="765187"/>
                  </a:lnTo>
                  <a:lnTo>
                    <a:pt x="238125" y="755650"/>
                  </a:lnTo>
                  <a:close/>
                </a:path>
                <a:path w="466725" h="765810">
                  <a:moveTo>
                    <a:pt x="295275" y="755650"/>
                  </a:moveTo>
                  <a:lnTo>
                    <a:pt x="285750" y="755650"/>
                  </a:lnTo>
                  <a:lnTo>
                    <a:pt x="285750" y="765187"/>
                  </a:lnTo>
                  <a:lnTo>
                    <a:pt x="295275" y="765187"/>
                  </a:lnTo>
                  <a:lnTo>
                    <a:pt x="295275" y="755650"/>
                  </a:lnTo>
                  <a:close/>
                </a:path>
                <a:path w="466725" h="765810">
                  <a:moveTo>
                    <a:pt x="352425" y="755650"/>
                  </a:moveTo>
                  <a:lnTo>
                    <a:pt x="342900" y="755650"/>
                  </a:lnTo>
                  <a:lnTo>
                    <a:pt x="342900" y="765187"/>
                  </a:lnTo>
                  <a:lnTo>
                    <a:pt x="352425" y="765187"/>
                  </a:lnTo>
                  <a:lnTo>
                    <a:pt x="352425" y="755650"/>
                  </a:lnTo>
                  <a:close/>
                </a:path>
                <a:path w="466725" h="765810">
                  <a:moveTo>
                    <a:pt x="409575" y="755650"/>
                  </a:moveTo>
                  <a:lnTo>
                    <a:pt x="400050" y="755650"/>
                  </a:lnTo>
                  <a:lnTo>
                    <a:pt x="400050" y="765187"/>
                  </a:lnTo>
                  <a:lnTo>
                    <a:pt x="409575" y="765187"/>
                  </a:lnTo>
                  <a:lnTo>
                    <a:pt x="409575" y="755650"/>
                  </a:lnTo>
                  <a:close/>
                </a:path>
                <a:path w="466725" h="765810">
                  <a:moveTo>
                    <a:pt x="466725" y="755650"/>
                  </a:moveTo>
                  <a:lnTo>
                    <a:pt x="457200" y="755650"/>
                  </a:lnTo>
                  <a:lnTo>
                    <a:pt x="457200" y="765187"/>
                  </a:lnTo>
                  <a:lnTo>
                    <a:pt x="466725" y="765187"/>
                  </a:lnTo>
                  <a:lnTo>
                    <a:pt x="466725" y="75565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10729055" y="5453738"/>
              <a:ext cx="453390" cy="1010919"/>
            </a:xfrm>
            <a:custGeom>
              <a:avLst/>
              <a:gdLst/>
              <a:ahLst/>
              <a:cxnLst/>
              <a:rect l="l" t="t" r="r" b="b"/>
              <a:pathLst>
                <a:path w="453390" h="1010920">
                  <a:moveTo>
                    <a:pt x="453292" y="1010564"/>
                  </a:moveTo>
                  <a:lnTo>
                    <a:pt x="0" y="1010564"/>
                  </a:lnTo>
                  <a:lnTo>
                    <a:pt x="0" y="0"/>
                  </a:lnTo>
                  <a:lnTo>
                    <a:pt x="453292" y="0"/>
                  </a:lnTo>
                  <a:lnTo>
                    <a:pt x="453292" y="1010564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1" name="object 421"/>
          <p:cNvSpPr txBox="1"/>
          <p:nvPr/>
        </p:nvSpPr>
        <p:spPr>
          <a:xfrm>
            <a:off x="6490493" y="6378687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605D5C"/>
                </a:solidFill>
                <a:latin typeface="Trebuchet MS"/>
                <a:cs typeface="Trebuchet MS"/>
              </a:rPr>
              <a:t>0M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22" name="object 422"/>
          <p:cNvSpPr txBox="1"/>
          <p:nvPr/>
        </p:nvSpPr>
        <p:spPr>
          <a:xfrm>
            <a:off x="6428878" y="5623026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5" dirty="0">
                <a:solidFill>
                  <a:srgbClr val="605D5C"/>
                </a:solidFill>
                <a:latin typeface="Trebuchet MS"/>
                <a:cs typeface="Trebuchet MS"/>
              </a:rPr>
              <a:t>10M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23" name="object 423"/>
          <p:cNvSpPr/>
          <p:nvPr/>
        </p:nvSpPr>
        <p:spPr>
          <a:xfrm>
            <a:off x="67627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8199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8770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9342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0485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1056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1628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2199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2771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3342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3914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4485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5057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5628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6200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6771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7343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7914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89916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90487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91059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91630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93345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93916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94488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95059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95631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96202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96774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97345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97917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98488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99060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99631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100203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100774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101346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101917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102489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103060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104775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105346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105918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106489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107061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107632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108204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108775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09347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09918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10490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110615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1163300" y="49529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9220200" y="49212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25" y="31737"/>
                </a:moveTo>
                <a:lnTo>
                  <a:pt x="0" y="31737"/>
                </a:lnTo>
                <a:lnTo>
                  <a:pt x="0" y="41262"/>
                </a:lnTo>
                <a:lnTo>
                  <a:pt x="9525" y="41262"/>
                </a:lnTo>
                <a:lnTo>
                  <a:pt x="9525" y="31737"/>
                </a:lnTo>
                <a:close/>
              </a:path>
              <a:path w="66675" h="66675">
                <a:moveTo>
                  <a:pt x="45173" y="57150"/>
                </a:moveTo>
                <a:lnTo>
                  <a:pt x="35648" y="57150"/>
                </a:lnTo>
                <a:lnTo>
                  <a:pt x="35648" y="66675"/>
                </a:lnTo>
                <a:lnTo>
                  <a:pt x="45173" y="66675"/>
                </a:lnTo>
                <a:lnTo>
                  <a:pt x="45173" y="57150"/>
                </a:lnTo>
                <a:close/>
              </a:path>
              <a:path w="66675" h="66675">
                <a:moveTo>
                  <a:pt x="45173" y="0"/>
                </a:moveTo>
                <a:lnTo>
                  <a:pt x="35648" y="0"/>
                </a:lnTo>
                <a:lnTo>
                  <a:pt x="35648" y="9525"/>
                </a:lnTo>
                <a:lnTo>
                  <a:pt x="45173" y="9525"/>
                </a:lnTo>
                <a:lnTo>
                  <a:pt x="45173" y="0"/>
                </a:lnTo>
                <a:close/>
              </a:path>
              <a:path w="66675" h="66675">
                <a:moveTo>
                  <a:pt x="66675" y="31737"/>
                </a:moveTo>
                <a:lnTo>
                  <a:pt x="57150" y="31737"/>
                </a:lnTo>
                <a:lnTo>
                  <a:pt x="57150" y="41262"/>
                </a:lnTo>
                <a:lnTo>
                  <a:pt x="66675" y="41262"/>
                </a:lnTo>
                <a:lnTo>
                  <a:pt x="66675" y="317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0363200" y="49212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25" y="31737"/>
                </a:moveTo>
                <a:lnTo>
                  <a:pt x="0" y="31737"/>
                </a:lnTo>
                <a:lnTo>
                  <a:pt x="0" y="41262"/>
                </a:lnTo>
                <a:lnTo>
                  <a:pt x="9525" y="41262"/>
                </a:lnTo>
                <a:lnTo>
                  <a:pt x="9525" y="31737"/>
                </a:lnTo>
                <a:close/>
              </a:path>
              <a:path w="66675" h="66675">
                <a:moveTo>
                  <a:pt x="35420" y="57150"/>
                </a:moveTo>
                <a:lnTo>
                  <a:pt x="25895" y="57150"/>
                </a:lnTo>
                <a:lnTo>
                  <a:pt x="25895" y="66675"/>
                </a:lnTo>
                <a:lnTo>
                  <a:pt x="35420" y="66675"/>
                </a:lnTo>
                <a:lnTo>
                  <a:pt x="35420" y="57150"/>
                </a:lnTo>
                <a:close/>
              </a:path>
              <a:path w="66675" h="66675">
                <a:moveTo>
                  <a:pt x="35420" y="0"/>
                </a:moveTo>
                <a:lnTo>
                  <a:pt x="25895" y="0"/>
                </a:lnTo>
                <a:lnTo>
                  <a:pt x="25895" y="9525"/>
                </a:lnTo>
                <a:lnTo>
                  <a:pt x="35420" y="9525"/>
                </a:lnTo>
                <a:lnTo>
                  <a:pt x="35420" y="0"/>
                </a:lnTo>
                <a:close/>
              </a:path>
              <a:path w="66675" h="66675">
                <a:moveTo>
                  <a:pt x="66675" y="31737"/>
                </a:moveTo>
                <a:lnTo>
                  <a:pt x="57150" y="31737"/>
                </a:lnTo>
                <a:lnTo>
                  <a:pt x="57150" y="41262"/>
                </a:lnTo>
                <a:lnTo>
                  <a:pt x="66675" y="41262"/>
                </a:lnTo>
                <a:lnTo>
                  <a:pt x="66675" y="317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 txBox="1"/>
          <p:nvPr/>
        </p:nvSpPr>
        <p:spPr>
          <a:xfrm>
            <a:off x="6428878" y="4867366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5" dirty="0">
                <a:solidFill>
                  <a:srgbClr val="605D5C"/>
                </a:solidFill>
                <a:latin typeface="Trebuchet MS"/>
                <a:cs typeface="Trebuchet MS"/>
              </a:rPr>
              <a:t>20M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79" name="object 479"/>
          <p:cNvSpPr/>
          <p:nvPr/>
        </p:nvSpPr>
        <p:spPr>
          <a:xfrm>
            <a:off x="67627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68199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68770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69342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70485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71056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71628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72199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72771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73342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73914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74485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5057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5628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6200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6771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77343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7914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84201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4772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85344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85915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86487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87058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87630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88201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88773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89344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89916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90487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91059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91630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93345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93916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94488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95059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95631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96202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96774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97345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97917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98488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99060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99631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100203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100774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101346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101917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102489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103060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104775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105346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05918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106489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107061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107632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108204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108775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109347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109918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110490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1110615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11163300" y="419736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6989381" y="4178312"/>
            <a:ext cx="12065" cy="66675"/>
          </a:xfrm>
          <a:custGeom>
            <a:avLst/>
            <a:gdLst/>
            <a:ahLst/>
            <a:cxnLst/>
            <a:rect l="l" t="t" r="r" b="b"/>
            <a:pathLst>
              <a:path w="12065" h="6667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12065" h="666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  <a:path w="12065" h="66675">
                <a:moveTo>
                  <a:pt x="11493" y="19050"/>
                </a:moveTo>
                <a:lnTo>
                  <a:pt x="1968" y="19050"/>
                </a:lnTo>
                <a:lnTo>
                  <a:pt x="1968" y="28587"/>
                </a:lnTo>
                <a:lnTo>
                  <a:pt x="11493" y="28587"/>
                </a:lnTo>
                <a:lnTo>
                  <a:pt x="11493" y="1905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9220200" y="417831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25" y="19050"/>
                </a:moveTo>
                <a:lnTo>
                  <a:pt x="0" y="19050"/>
                </a:lnTo>
                <a:lnTo>
                  <a:pt x="0" y="28587"/>
                </a:lnTo>
                <a:lnTo>
                  <a:pt x="9525" y="28587"/>
                </a:lnTo>
                <a:lnTo>
                  <a:pt x="9525" y="19050"/>
                </a:lnTo>
                <a:close/>
              </a:path>
              <a:path w="66675" h="66675">
                <a:moveTo>
                  <a:pt x="45173" y="57150"/>
                </a:moveTo>
                <a:lnTo>
                  <a:pt x="35648" y="57150"/>
                </a:lnTo>
                <a:lnTo>
                  <a:pt x="35648" y="66675"/>
                </a:lnTo>
                <a:lnTo>
                  <a:pt x="45173" y="66675"/>
                </a:lnTo>
                <a:lnTo>
                  <a:pt x="45173" y="57150"/>
                </a:lnTo>
                <a:close/>
              </a:path>
              <a:path w="66675" h="66675">
                <a:moveTo>
                  <a:pt x="45173" y="0"/>
                </a:moveTo>
                <a:lnTo>
                  <a:pt x="35648" y="0"/>
                </a:lnTo>
                <a:lnTo>
                  <a:pt x="35648" y="9525"/>
                </a:lnTo>
                <a:lnTo>
                  <a:pt x="45173" y="9525"/>
                </a:lnTo>
                <a:lnTo>
                  <a:pt x="45173" y="0"/>
                </a:lnTo>
                <a:close/>
              </a:path>
              <a:path w="66675" h="66675">
                <a:moveTo>
                  <a:pt x="66675" y="19050"/>
                </a:moveTo>
                <a:lnTo>
                  <a:pt x="57150" y="19050"/>
                </a:lnTo>
                <a:lnTo>
                  <a:pt x="57150" y="28587"/>
                </a:lnTo>
                <a:lnTo>
                  <a:pt x="66675" y="28587"/>
                </a:lnTo>
                <a:lnTo>
                  <a:pt x="66675" y="1905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10363200" y="417831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25" y="19050"/>
                </a:moveTo>
                <a:lnTo>
                  <a:pt x="0" y="19050"/>
                </a:lnTo>
                <a:lnTo>
                  <a:pt x="0" y="28587"/>
                </a:lnTo>
                <a:lnTo>
                  <a:pt x="9525" y="28587"/>
                </a:lnTo>
                <a:lnTo>
                  <a:pt x="9525" y="19050"/>
                </a:lnTo>
                <a:close/>
              </a:path>
              <a:path w="66675" h="66675">
                <a:moveTo>
                  <a:pt x="35420" y="57150"/>
                </a:moveTo>
                <a:lnTo>
                  <a:pt x="25895" y="57150"/>
                </a:lnTo>
                <a:lnTo>
                  <a:pt x="25895" y="66675"/>
                </a:lnTo>
                <a:lnTo>
                  <a:pt x="35420" y="66675"/>
                </a:lnTo>
                <a:lnTo>
                  <a:pt x="35420" y="57150"/>
                </a:lnTo>
                <a:close/>
              </a:path>
              <a:path w="66675" h="66675">
                <a:moveTo>
                  <a:pt x="35420" y="0"/>
                </a:moveTo>
                <a:lnTo>
                  <a:pt x="25895" y="0"/>
                </a:lnTo>
                <a:lnTo>
                  <a:pt x="25895" y="9525"/>
                </a:lnTo>
                <a:lnTo>
                  <a:pt x="35420" y="9525"/>
                </a:lnTo>
                <a:lnTo>
                  <a:pt x="35420" y="0"/>
                </a:lnTo>
                <a:close/>
              </a:path>
              <a:path w="66675" h="66675">
                <a:moveTo>
                  <a:pt x="66675" y="19050"/>
                </a:moveTo>
                <a:lnTo>
                  <a:pt x="57150" y="19050"/>
                </a:lnTo>
                <a:lnTo>
                  <a:pt x="57150" y="28587"/>
                </a:lnTo>
                <a:lnTo>
                  <a:pt x="66675" y="28587"/>
                </a:lnTo>
                <a:lnTo>
                  <a:pt x="66675" y="1905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 txBox="1"/>
          <p:nvPr/>
        </p:nvSpPr>
        <p:spPr>
          <a:xfrm>
            <a:off x="6428878" y="4111737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5" dirty="0">
                <a:solidFill>
                  <a:srgbClr val="605D5C"/>
                </a:solidFill>
                <a:latin typeface="Trebuchet MS"/>
                <a:cs typeface="Trebuchet MS"/>
              </a:rPr>
              <a:t>30M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46" name="object 546"/>
          <p:cNvSpPr txBox="1"/>
          <p:nvPr/>
        </p:nvSpPr>
        <p:spPr>
          <a:xfrm>
            <a:off x="6231245" y="4809403"/>
            <a:ext cx="177800" cy="665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85" dirty="0">
                <a:solidFill>
                  <a:srgbClr val="252423"/>
                </a:solidFill>
                <a:latin typeface="Trebuchet MS"/>
                <a:cs typeface="Trebuchet MS"/>
              </a:rPr>
              <a:t>total</a:t>
            </a:r>
            <a:r>
              <a:rPr sz="1200" spc="-5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47" name="object 547"/>
          <p:cNvSpPr/>
          <p:nvPr/>
        </p:nvSpPr>
        <p:spPr>
          <a:xfrm>
            <a:off x="6989391" y="48641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6989391" y="48069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6989391" y="47498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6989391" y="46926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6989391" y="46355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6989391" y="45783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6989391" y="4521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6989391" y="4464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6989391" y="44069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6989391" y="43497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6989391" y="42926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6989391" y="41211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6989391" y="40640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6989391" y="40068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6989391" y="39497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6989391" y="38925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6989391" y="38354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 txBox="1"/>
          <p:nvPr/>
        </p:nvSpPr>
        <p:spPr>
          <a:xfrm>
            <a:off x="6858224" y="6489705"/>
            <a:ext cx="272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2010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65" name="object 565"/>
          <p:cNvSpPr/>
          <p:nvPr/>
        </p:nvSpPr>
        <p:spPr>
          <a:xfrm>
            <a:off x="8122638" y="39497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8122638" y="38925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8122638" y="38354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 txBox="1"/>
          <p:nvPr/>
        </p:nvSpPr>
        <p:spPr>
          <a:xfrm>
            <a:off x="7991471" y="6489705"/>
            <a:ext cx="272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2012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69" name="object 569"/>
          <p:cNvSpPr/>
          <p:nvPr/>
        </p:nvSpPr>
        <p:spPr>
          <a:xfrm>
            <a:off x="9255853" y="51498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9255853" y="50927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9255853" y="50355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9255853" y="48641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9255853" y="48069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9255853" y="47498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9255853" y="46926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9255853" y="46355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9255853" y="45783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9255853" y="4521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9255853" y="4464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9255853" y="44069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9255853" y="43497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9255853" y="42926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9255853" y="41211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9255853" y="40640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9255853" y="40068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9255853" y="39497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9255853" y="38925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9255853" y="38354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 txBox="1"/>
          <p:nvPr/>
        </p:nvSpPr>
        <p:spPr>
          <a:xfrm>
            <a:off x="9124686" y="6489705"/>
            <a:ext cx="272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2014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90" name="object 590"/>
          <p:cNvSpPr/>
          <p:nvPr/>
        </p:nvSpPr>
        <p:spPr>
          <a:xfrm>
            <a:off x="10389100" y="54356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10389100" y="53784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10389100" y="53213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10389100" y="52641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10389100" y="52070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10389100" y="51498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10389100" y="50927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10389100" y="50355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10389100" y="48641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10389100" y="48069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10389100" y="47498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10389100" y="46926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10389100" y="46355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10389100" y="45783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10389100" y="4521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10389100" y="44640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10389100" y="44069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10389100" y="43497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10389100" y="42926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10389100" y="41211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10389100" y="40640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10389100" y="40068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10389100" y="39497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10389100" y="38925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10389100" y="38354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 txBox="1"/>
          <p:nvPr/>
        </p:nvSpPr>
        <p:spPr>
          <a:xfrm>
            <a:off x="10257933" y="6489705"/>
            <a:ext cx="272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2016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16" name="object 616"/>
          <p:cNvSpPr/>
          <p:nvPr/>
        </p:nvSpPr>
        <p:spPr>
          <a:xfrm>
            <a:off x="6762750" y="5014512"/>
            <a:ext cx="453390" cy="1450340"/>
          </a:xfrm>
          <a:custGeom>
            <a:avLst/>
            <a:gdLst/>
            <a:ahLst/>
            <a:cxnLst/>
            <a:rect l="l" t="t" r="r" b="b"/>
            <a:pathLst>
              <a:path w="453390" h="1450339">
                <a:moveTo>
                  <a:pt x="453291" y="1449790"/>
                </a:moveTo>
                <a:lnTo>
                  <a:pt x="0" y="1449790"/>
                </a:lnTo>
                <a:lnTo>
                  <a:pt x="0" y="0"/>
                </a:lnTo>
                <a:lnTo>
                  <a:pt x="453291" y="0"/>
                </a:lnTo>
                <a:lnTo>
                  <a:pt x="453291" y="144979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7895977" y="4053878"/>
            <a:ext cx="453390" cy="2410460"/>
          </a:xfrm>
          <a:custGeom>
            <a:avLst/>
            <a:gdLst/>
            <a:ahLst/>
            <a:cxnLst/>
            <a:rect l="l" t="t" r="r" b="b"/>
            <a:pathLst>
              <a:path w="453390" h="2410460">
                <a:moveTo>
                  <a:pt x="453291" y="2410425"/>
                </a:moveTo>
                <a:lnTo>
                  <a:pt x="0" y="2410425"/>
                </a:lnTo>
                <a:lnTo>
                  <a:pt x="0" y="0"/>
                </a:lnTo>
                <a:lnTo>
                  <a:pt x="453291" y="0"/>
                </a:lnTo>
                <a:lnTo>
                  <a:pt x="453291" y="2410425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9029213" y="5207641"/>
            <a:ext cx="453390" cy="1256665"/>
          </a:xfrm>
          <a:custGeom>
            <a:avLst/>
            <a:gdLst/>
            <a:ahLst/>
            <a:cxnLst/>
            <a:rect l="l" t="t" r="r" b="b"/>
            <a:pathLst>
              <a:path w="453390" h="1256664">
                <a:moveTo>
                  <a:pt x="453291" y="1256661"/>
                </a:moveTo>
                <a:lnTo>
                  <a:pt x="0" y="1256661"/>
                </a:lnTo>
                <a:lnTo>
                  <a:pt x="0" y="0"/>
                </a:lnTo>
                <a:lnTo>
                  <a:pt x="453291" y="0"/>
                </a:lnTo>
                <a:lnTo>
                  <a:pt x="453291" y="1256661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10162441" y="5529348"/>
            <a:ext cx="453390" cy="935355"/>
          </a:xfrm>
          <a:custGeom>
            <a:avLst/>
            <a:gdLst/>
            <a:ahLst/>
            <a:cxnLst/>
            <a:rect l="l" t="t" r="r" b="b"/>
            <a:pathLst>
              <a:path w="453390" h="935354">
                <a:moveTo>
                  <a:pt x="453292" y="934955"/>
                </a:moveTo>
                <a:lnTo>
                  <a:pt x="0" y="934955"/>
                </a:lnTo>
                <a:lnTo>
                  <a:pt x="0" y="0"/>
                </a:lnTo>
                <a:lnTo>
                  <a:pt x="453292" y="0"/>
                </a:lnTo>
                <a:lnTo>
                  <a:pt x="453292" y="934955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Trebuchet MS"/>
                <a:cs typeface="Trebuchet MS"/>
              </a:rPr>
              <a:t>Desktop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960" y="268880"/>
            <a:ext cx="2204252" cy="1778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334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05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77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48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20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91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63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34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06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477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049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620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2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763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335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906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478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049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621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192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764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335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907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478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050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621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193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764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336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907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479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050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22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193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765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336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908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479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051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622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194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765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337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908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480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051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623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194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7662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33775" y="29654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62025" y="1166596"/>
            <a:ext cx="2667635" cy="1808480"/>
          </a:xfrm>
          <a:custGeom>
            <a:avLst/>
            <a:gdLst/>
            <a:ahLst/>
            <a:cxnLst/>
            <a:rect l="l" t="t" r="r" b="b"/>
            <a:pathLst>
              <a:path w="2667635" h="1808480">
                <a:moveTo>
                  <a:pt x="4508" y="1199235"/>
                </a:moveTo>
                <a:lnTo>
                  <a:pt x="0" y="1199235"/>
                </a:lnTo>
                <a:lnTo>
                  <a:pt x="0" y="1208760"/>
                </a:lnTo>
                <a:lnTo>
                  <a:pt x="4508" y="1208760"/>
                </a:lnTo>
                <a:lnTo>
                  <a:pt x="4508" y="1199235"/>
                </a:lnTo>
                <a:close/>
              </a:path>
              <a:path w="2667635" h="1808480">
                <a:moveTo>
                  <a:pt x="4508" y="599617"/>
                </a:moveTo>
                <a:lnTo>
                  <a:pt x="0" y="599617"/>
                </a:lnTo>
                <a:lnTo>
                  <a:pt x="0" y="609142"/>
                </a:lnTo>
                <a:lnTo>
                  <a:pt x="4508" y="609142"/>
                </a:lnTo>
                <a:lnTo>
                  <a:pt x="4508" y="599617"/>
                </a:lnTo>
                <a:close/>
              </a:path>
              <a:path w="2667635" h="1808480">
                <a:moveTo>
                  <a:pt x="4508" y="0"/>
                </a:moveTo>
                <a:lnTo>
                  <a:pt x="0" y="0"/>
                </a:lnTo>
                <a:lnTo>
                  <a:pt x="0" y="9525"/>
                </a:lnTo>
                <a:lnTo>
                  <a:pt x="4508" y="9525"/>
                </a:lnTo>
                <a:lnTo>
                  <a:pt x="4508" y="0"/>
                </a:lnTo>
                <a:close/>
              </a:path>
              <a:path w="2667635" h="1808480">
                <a:moveTo>
                  <a:pt x="229450" y="1199235"/>
                </a:moveTo>
                <a:lnTo>
                  <a:pt x="228600" y="1199235"/>
                </a:lnTo>
                <a:lnTo>
                  <a:pt x="228600" y="1208760"/>
                </a:lnTo>
                <a:lnTo>
                  <a:pt x="229450" y="1208760"/>
                </a:lnTo>
                <a:lnTo>
                  <a:pt x="229450" y="1199235"/>
                </a:lnTo>
                <a:close/>
              </a:path>
              <a:path w="2667635" h="1808480">
                <a:moveTo>
                  <a:pt x="229450" y="599617"/>
                </a:moveTo>
                <a:lnTo>
                  <a:pt x="228600" y="599617"/>
                </a:lnTo>
                <a:lnTo>
                  <a:pt x="228600" y="609142"/>
                </a:lnTo>
                <a:lnTo>
                  <a:pt x="229450" y="609142"/>
                </a:lnTo>
                <a:lnTo>
                  <a:pt x="229450" y="599617"/>
                </a:lnTo>
                <a:close/>
              </a:path>
              <a:path w="2667635" h="1808480">
                <a:moveTo>
                  <a:pt x="238125" y="0"/>
                </a:moveTo>
                <a:lnTo>
                  <a:pt x="228600" y="0"/>
                </a:lnTo>
                <a:lnTo>
                  <a:pt x="228600" y="9525"/>
                </a:lnTo>
                <a:lnTo>
                  <a:pt x="238125" y="9525"/>
                </a:lnTo>
                <a:lnTo>
                  <a:pt x="238125" y="0"/>
                </a:lnTo>
                <a:close/>
              </a:path>
              <a:path w="2667635" h="1808480">
                <a:moveTo>
                  <a:pt x="295275" y="0"/>
                </a:moveTo>
                <a:lnTo>
                  <a:pt x="285750" y="0"/>
                </a:lnTo>
                <a:lnTo>
                  <a:pt x="285750" y="9525"/>
                </a:lnTo>
                <a:lnTo>
                  <a:pt x="295275" y="9525"/>
                </a:lnTo>
                <a:lnTo>
                  <a:pt x="295275" y="0"/>
                </a:lnTo>
                <a:close/>
              </a:path>
              <a:path w="2667635" h="1808480">
                <a:moveTo>
                  <a:pt x="352425" y="0"/>
                </a:moveTo>
                <a:lnTo>
                  <a:pt x="342900" y="0"/>
                </a:lnTo>
                <a:lnTo>
                  <a:pt x="342900" y="9525"/>
                </a:lnTo>
                <a:lnTo>
                  <a:pt x="352425" y="9525"/>
                </a:lnTo>
                <a:lnTo>
                  <a:pt x="352425" y="0"/>
                </a:lnTo>
                <a:close/>
              </a:path>
              <a:path w="2667635" h="1808480">
                <a:moveTo>
                  <a:pt x="409575" y="1199235"/>
                </a:moveTo>
                <a:lnTo>
                  <a:pt x="409409" y="1199235"/>
                </a:lnTo>
                <a:lnTo>
                  <a:pt x="409409" y="1208760"/>
                </a:lnTo>
                <a:lnTo>
                  <a:pt x="409575" y="1208760"/>
                </a:lnTo>
                <a:lnTo>
                  <a:pt x="409575" y="1199235"/>
                </a:lnTo>
                <a:close/>
              </a:path>
              <a:path w="2667635" h="1808480">
                <a:moveTo>
                  <a:pt x="409575" y="599617"/>
                </a:moveTo>
                <a:lnTo>
                  <a:pt x="409409" y="599617"/>
                </a:lnTo>
                <a:lnTo>
                  <a:pt x="409409" y="609142"/>
                </a:lnTo>
                <a:lnTo>
                  <a:pt x="409575" y="609142"/>
                </a:lnTo>
                <a:lnTo>
                  <a:pt x="409575" y="599617"/>
                </a:lnTo>
                <a:close/>
              </a:path>
              <a:path w="2667635" h="1808480">
                <a:moveTo>
                  <a:pt x="409575" y="0"/>
                </a:moveTo>
                <a:lnTo>
                  <a:pt x="400050" y="0"/>
                </a:lnTo>
                <a:lnTo>
                  <a:pt x="400050" y="9525"/>
                </a:lnTo>
                <a:lnTo>
                  <a:pt x="409575" y="9525"/>
                </a:lnTo>
                <a:lnTo>
                  <a:pt x="409575" y="0"/>
                </a:lnTo>
                <a:close/>
              </a:path>
              <a:path w="2667635" h="1808480">
                <a:moveTo>
                  <a:pt x="466725" y="0"/>
                </a:moveTo>
                <a:lnTo>
                  <a:pt x="457200" y="0"/>
                </a:lnTo>
                <a:lnTo>
                  <a:pt x="457200" y="9525"/>
                </a:lnTo>
                <a:lnTo>
                  <a:pt x="466725" y="9525"/>
                </a:lnTo>
                <a:lnTo>
                  <a:pt x="466725" y="0"/>
                </a:lnTo>
                <a:close/>
              </a:path>
              <a:path w="2667635" h="1808480">
                <a:moveTo>
                  <a:pt x="523875" y="0"/>
                </a:moveTo>
                <a:lnTo>
                  <a:pt x="514350" y="0"/>
                </a:lnTo>
                <a:lnTo>
                  <a:pt x="514350" y="9525"/>
                </a:lnTo>
                <a:lnTo>
                  <a:pt x="523875" y="9525"/>
                </a:lnTo>
                <a:lnTo>
                  <a:pt x="523875" y="0"/>
                </a:lnTo>
                <a:close/>
              </a:path>
              <a:path w="2667635" h="1808480">
                <a:moveTo>
                  <a:pt x="581025" y="0"/>
                </a:moveTo>
                <a:lnTo>
                  <a:pt x="571500" y="0"/>
                </a:lnTo>
                <a:lnTo>
                  <a:pt x="571500" y="9525"/>
                </a:lnTo>
                <a:lnTo>
                  <a:pt x="581025" y="9525"/>
                </a:lnTo>
                <a:lnTo>
                  <a:pt x="581025" y="0"/>
                </a:lnTo>
                <a:close/>
              </a:path>
              <a:path w="2667635" h="1808480">
                <a:moveTo>
                  <a:pt x="638175" y="1199235"/>
                </a:moveTo>
                <a:lnTo>
                  <a:pt x="634352" y="1199235"/>
                </a:lnTo>
                <a:lnTo>
                  <a:pt x="634352" y="1208760"/>
                </a:lnTo>
                <a:lnTo>
                  <a:pt x="638175" y="1208760"/>
                </a:lnTo>
                <a:lnTo>
                  <a:pt x="638175" y="1199235"/>
                </a:lnTo>
                <a:close/>
              </a:path>
              <a:path w="2667635" h="1808480">
                <a:moveTo>
                  <a:pt x="638175" y="599617"/>
                </a:moveTo>
                <a:lnTo>
                  <a:pt x="634352" y="599617"/>
                </a:lnTo>
                <a:lnTo>
                  <a:pt x="634352" y="609142"/>
                </a:lnTo>
                <a:lnTo>
                  <a:pt x="638175" y="609142"/>
                </a:lnTo>
                <a:lnTo>
                  <a:pt x="638175" y="599617"/>
                </a:lnTo>
                <a:close/>
              </a:path>
              <a:path w="2667635" h="1808480">
                <a:moveTo>
                  <a:pt x="638175" y="0"/>
                </a:moveTo>
                <a:lnTo>
                  <a:pt x="628650" y="0"/>
                </a:lnTo>
                <a:lnTo>
                  <a:pt x="628650" y="9525"/>
                </a:lnTo>
                <a:lnTo>
                  <a:pt x="638175" y="9525"/>
                </a:lnTo>
                <a:lnTo>
                  <a:pt x="638175" y="0"/>
                </a:lnTo>
                <a:close/>
              </a:path>
              <a:path w="2667635" h="1808480">
                <a:moveTo>
                  <a:pt x="695325" y="0"/>
                </a:moveTo>
                <a:lnTo>
                  <a:pt x="685800" y="0"/>
                </a:lnTo>
                <a:lnTo>
                  <a:pt x="685800" y="9525"/>
                </a:lnTo>
                <a:lnTo>
                  <a:pt x="695325" y="9525"/>
                </a:lnTo>
                <a:lnTo>
                  <a:pt x="695325" y="0"/>
                </a:lnTo>
                <a:close/>
              </a:path>
              <a:path w="2667635" h="1808480">
                <a:moveTo>
                  <a:pt x="752475" y="0"/>
                </a:moveTo>
                <a:lnTo>
                  <a:pt x="742950" y="0"/>
                </a:lnTo>
                <a:lnTo>
                  <a:pt x="742950" y="9525"/>
                </a:lnTo>
                <a:lnTo>
                  <a:pt x="752475" y="9525"/>
                </a:lnTo>
                <a:lnTo>
                  <a:pt x="752475" y="0"/>
                </a:lnTo>
                <a:close/>
              </a:path>
              <a:path w="2667635" h="1808480">
                <a:moveTo>
                  <a:pt x="809625" y="0"/>
                </a:moveTo>
                <a:lnTo>
                  <a:pt x="800100" y="0"/>
                </a:lnTo>
                <a:lnTo>
                  <a:pt x="800100" y="9525"/>
                </a:lnTo>
                <a:lnTo>
                  <a:pt x="809625" y="9525"/>
                </a:lnTo>
                <a:lnTo>
                  <a:pt x="809625" y="0"/>
                </a:lnTo>
                <a:close/>
              </a:path>
              <a:path w="2667635" h="1808480">
                <a:moveTo>
                  <a:pt x="866775" y="1199235"/>
                </a:moveTo>
                <a:lnTo>
                  <a:pt x="859294" y="1199235"/>
                </a:lnTo>
                <a:lnTo>
                  <a:pt x="859294" y="1208760"/>
                </a:lnTo>
                <a:lnTo>
                  <a:pt x="866775" y="1208760"/>
                </a:lnTo>
                <a:lnTo>
                  <a:pt x="866775" y="1199235"/>
                </a:lnTo>
                <a:close/>
              </a:path>
              <a:path w="2667635" h="1808480">
                <a:moveTo>
                  <a:pt x="866775" y="599617"/>
                </a:moveTo>
                <a:lnTo>
                  <a:pt x="859294" y="599617"/>
                </a:lnTo>
                <a:lnTo>
                  <a:pt x="859294" y="609142"/>
                </a:lnTo>
                <a:lnTo>
                  <a:pt x="866775" y="609142"/>
                </a:lnTo>
                <a:lnTo>
                  <a:pt x="866775" y="599617"/>
                </a:lnTo>
                <a:close/>
              </a:path>
              <a:path w="2667635" h="1808480">
                <a:moveTo>
                  <a:pt x="866775" y="0"/>
                </a:moveTo>
                <a:lnTo>
                  <a:pt x="857250" y="0"/>
                </a:lnTo>
                <a:lnTo>
                  <a:pt x="857250" y="9525"/>
                </a:lnTo>
                <a:lnTo>
                  <a:pt x="866775" y="9525"/>
                </a:lnTo>
                <a:lnTo>
                  <a:pt x="866775" y="0"/>
                </a:lnTo>
                <a:close/>
              </a:path>
              <a:path w="2667635" h="1808480">
                <a:moveTo>
                  <a:pt x="1095375" y="1199235"/>
                </a:moveTo>
                <a:lnTo>
                  <a:pt x="1085850" y="1199235"/>
                </a:lnTo>
                <a:lnTo>
                  <a:pt x="1085850" y="1208760"/>
                </a:lnTo>
                <a:lnTo>
                  <a:pt x="1095375" y="1208760"/>
                </a:lnTo>
                <a:lnTo>
                  <a:pt x="1095375" y="1199235"/>
                </a:lnTo>
                <a:close/>
              </a:path>
              <a:path w="2667635" h="1808480">
                <a:moveTo>
                  <a:pt x="1095375" y="599617"/>
                </a:moveTo>
                <a:lnTo>
                  <a:pt x="1085850" y="599617"/>
                </a:lnTo>
                <a:lnTo>
                  <a:pt x="1085850" y="609142"/>
                </a:lnTo>
                <a:lnTo>
                  <a:pt x="1095375" y="609142"/>
                </a:lnTo>
                <a:lnTo>
                  <a:pt x="1095375" y="599617"/>
                </a:lnTo>
                <a:close/>
              </a:path>
              <a:path w="2667635" h="1808480">
                <a:moveTo>
                  <a:pt x="1095375" y="0"/>
                </a:moveTo>
                <a:lnTo>
                  <a:pt x="1085850" y="0"/>
                </a:lnTo>
                <a:lnTo>
                  <a:pt x="1085850" y="9525"/>
                </a:lnTo>
                <a:lnTo>
                  <a:pt x="1095375" y="9525"/>
                </a:lnTo>
                <a:lnTo>
                  <a:pt x="1095375" y="0"/>
                </a:lnTo>
                <a:close/>
              </a:path>
              <a:path w="2667635" h="1808480">
                <a:moveTo>
                  <a:pt x="1323975" y="1199235"/>
                </a:moveTo>
                <a:lnTo>
                  <a:pt x="1314450" y="1199235"/>
                </a:lnTo>
                <a:lnTo>
                  <a:pt x="1314450" y="1208760"/>
                </a:lnTo>
                <a:lnTo>
                  <a:pt x="1323975" y="1208760"/>
                </a:lnTo>
                <a:lnTo>
                  <a:pt x="1323975" y="1199235"/>
                </a:lnTo>
                <a:close/>
              </a:path>
              <a:path w="2667635" h="1808480">
                <a:moveTo>
                  <a:pt x="1323975" y="599617"/>
                </a:moveTo>
                <a:lnTo>
                  <a:pt x="1314450" y="599617"/>
                </a:lnTo>
                <a:lnTo>
                  <a:pt x="1314450" y="609142"/>
                </a:lnTo>
                <a:lnTo>
                  <a:pt x="1323975" y="609142"/>
                </a:lnTo>
                <a:lnTo>
                  <a:pt x="1323975" y="599617"/>
                </a:lnTo>
                <a:close/>
              </a:path>
              <a:path w="2667635" h="1808480">
                <a:moveTo>
                  <a:pt x="1323975" y="0"/>
                </a:moveTo>
                <a:lnTo>
                  <a:pt x="1314450" y="0"/>
                </a:lnTo>
                <a:lnTo>
                  <a:pt x="1314450" y="9525"/>
                </a:lnTo>
                <a:lnTo>
                  <a:pt x="1323975" y="9525"/>
                </a:lnTo>
                <a:lnTo>
                  <a:pt x="1323975" y="0"/>
                </a:lnTo>
                <a:close/>
              </a:path>
              <a:path w="2667635" h="1808480">
                <a:moveTo>
                  <a:pt x="1552575" y="1199235"/>
                </a:moveTo>
                <a:lnTo>
                  <a:pt x="1543050" y="1199235"/>
                </a:lnTo>
                <a:lnTo>
                  <a:pt x="1543050" y="1208760"/>
                </a:lnTo>
                <a:lnTo>
                  <a:pt x="1552575" y="1208760"/>
                </a:lnTo>
                <a:lnTo>
                  <a:pt x="1552575" y="1199235"/>
                </a:lnTo>
                <a:close/>
              </a:path>
              <a:path w="2667635" h="1808480">
                <a:moveTo>
                  <a:pt x="1552575" y="599617"/>
                </a:moveTo>
                <a:lnTo>
                  <a:pt x="1543050" y="599617"/>
                </a:lnTo>
                <a:lnTo>
                  <a:pt x="1543050" y="609142"/>
                </a:lnTo>
                <a:lnTo>
                  <a:pt x="1552575" y="609142"/>
                </a:lnTo>
                <a:lnTo>
                  <a:pt x="1552575" y="599617"/>
                </a:lnTo>
                <a:close/>
              </a:path>
              <a:path w="2667635" h="1808480">
                <a:moveTo>
                  <a:pt x="1552575" y="0"/>
                </a:moveTo>
                <a:lnTo>
                  <a:pt x="1543050" y="0"/>
                </a:lnTo>
                <a:lnTo>
                  <a:pt x="1543050" y="9525"/>
                </a:lnTo>
                <a:lnTo>
                  <a:pt x="1552575" y="9525"/>
                </a:lnTo>
                <a:lnTo>
                  <a:pt x="1552575" y="0"/>
                </a:lnTo>
                <a:close/>
              </a:path>
              <a:path w="2667635" h="1808480">
                <a:moveTo>
                  <a:pt x="1781175" y="1199235"/>
                </a:moveTo>
                <a:lnTo>
                  <a:pt x="1771650" y="1199235"/>
                </a:lnTo>
                <a:lnTo>
                  <a:pt x="1771650" y="1208760"/>
                </a:lnTo>
                <a:lnTo>
                  <a:pt x="1781175" y="1208760"/>
                </a:lnTo>
                <a:lnTo>
                  <a:pt x="1781175" y="1199235"/>
                </a:lnTo>
                <a:close/>
              </a:path>
              <a:path w="2667635" h="1808480">
                <a:moveTo>
                  <a:pt x="1781175" y="599617"/>
                </a:moveTo>
                <a:lnTo>
                  <a:pt x="1771650" y="599617"/>
                </a:lnTo>
                <a:lnTo>
                  <a:pt x="1771650" y="609142"/>
                </a:lnTo>
                <a:lnTo>
                  <a:pt x="1781175" y="609142"/>
                </a:lnTo>
                <a:lnTo>
                  <a:pt x="1781175" y="599617"/>
                </a:lnTo>
                <a:close/>
              </a:path>
              <a:path w="2667635" h="1808480">
                <a:moveTo>
                  <a:pt x="1781175" y="0"/>
                </a:moveTo>
                <a:lnTo>
                  <a:pt x="1771650" y="0"/>
                </a:lnTo>
                <a:lnTo>
                  <a:pt x="1771650" y="9525"/>
                </a:lnTo>
                <a:lnTo>
                  <a:pt x="1781175" y="9525"/>
                </a:lnTo>
                <a:lnTo>
                  <a:pt x="1781175" y="0"/>
                </a:lnTo>
                <a:close/>
              </a:path>
              <a:path w="2667635" h="1808480">
                <a:moveTo>
                  <a:pt x="1838325" y="599617"/>
                </a:moveTo>
                <a:lnTo>
                  <a:pt x="1828800" y="599617"/>
                </a:lnTo>
                <a:lnTo>
                  <a:pt x="1828800" y="609142"/>
                </a:lnTo>
                <a:lnTo>
                  <a:pt x="1838325" y="609142"/>
                </a:lnTo>
                <a:lnTo>
                  <a:pt x="1838325" y="599617"/>
                </a:lnTo>
                <a:close/>
              </a:path>
              <a:path w="2667635" h="1808480">
                <a:moveTo>
                  <a:pt x="1838325" y="0"/>
                </a:moveTo>
                <a:lnTo>
                  <a:pt x="1828800" y="0"/>
                </a:lnTo>
                <a:lnTo>
                  <a:pt x="1828800" y="9525"/>
                </a:lnTo>
                <a:lnTo>
                  <a:pt x="1838325" y="9525"/>
                </a:lnTo>
                <a:lnTo>
                  <a:pt x="1838325" y="0"/>
                </a:lnTo>
                <a:close/>
              </a:path>
              <a:path w="2667635" h="1808480">
                <a:moveTo>
                  <a:pt x="1895475" y="599617"/>
                </a:moveTo>
                <a:lnTo>
                  <a:pt x="1885950" y="599617"/>
                </a:lnTo>
                <a:lnTo>
                  <a:pt x="1885950" y="609142"/>
                </a:lnTo>
                <a:lnTo>
                  <a:pt x="1895475" y="609142"/>
                </a:lnTo>
                <a:lnTo>
                  <a:pt x="1895475" y="599617"/>
                </a:lnTo>
                <a:close/>
              </a:path>
              <a:path w="2667635" h="1808480">
                <a:moveTo>
                  <a:pt x="1895475" y="0"/>
                </a:moveTo>
                <a:lnTo>
                  <a:pt x="1885950" y="0"/>
                </a:lnTo>
                <a:lnTo>
                  <a:pt x="1885950" y="9525"/>
                </a:lnTo>
                <a:lnTo>
                  <a:pt x="1895475" y="9525"/>
                </a:lnTo>
                <a:lnTo>
                  <a:pt x="1895475" y="0"/>
                </a:lnTo>
                <a:close/>
              </a:path>
              <a:path w="2667635" h="1808480">
                <a:moveTo>
                  <a:pt x="1952625" y="599617"/>
                </a:moveTo>
                <a:lnTo>
                  <a:pt x="1943100" y="599617"/>
                </a:lnTo>
                <a:lnTo>
                  <a:pt x="1943100" y="609142"/>
                </a:lnTo>
                <a:lnTo>
                  <a:pt x="1952625" y="609142"/>
                </a:lnTo>
                <a:lnTo>
                  <a:pt x="1952625" y="599617"/>
                </a:lnTo>
                <a:close/>
              </a:path>
              <a:path w="2667635" h="1808480">
                <a:moveTo>
                  <a:pt x="1952625" y="0"/>
                </a:moveTo>
                <a:lnTo>
                  <a:pt x="1943100" y="0"/>
                </a:lnTo>
                <a:lnTo>
                  <a:pt x="1943100" y="9525"/>
                </a:lnTo>
                <a:lnTo>
                  <a:pt x="1952625" y="9525"/>
                </a:lnTo>
                <a:lnTo>
                  <a:pt x="1952625" y="0"/>
                </a:lnTo>
                <a:close/>
              </a:path>
              <a:path w="2667635" h="1808480">
                <a:moveTo>
                  <a:pt x="2009775" y="1199235"/>
                </a:moveTo>
                <a:lnTo>
                  <a:pt x="2000250" y="1199235"/>
                </a:lnTo>
                <a:lnTo>
                  <a:pt x="2000250" y="1208760"/>
                </a:lnTo>
                <a:lnTo>
                  <a:pt x="2009775" y="1208760"/>
                </a:lnTo>
                <a:lnTo>
                  <a:pt x="2009775" y="1199235"/>
                </a:lnTo>
                <a:close/>
              </a:path>
              <a:path w="2667635" h="1808480">
                <a:moveTo>
                  <a:pt x="2009775" y="599617"/>
                </a:moveTo>
                <a:lnTo>
                  <a:pt x="2000250" y="599617"/>
                </a:lnTo>
                <a:lnTo>
                  <a:pt x="2000250" y="609142"/>
                </a:lnTo>
                <a:lnTo>
                  <a:pt x="2009775" y="609142"/>
                </a:lnTo>
                <a:lnTo>
                  <a:pt x="2009775" y="599617"/>
                </a:lnTo>
                <a:close/>
              </a:path>
              <a:path w="2667635" h="1808480">
                <a:moveTo>
                  <a:pt x="2009775" y="0"/>
                </a:moveTo>
                <a:lnTo>
                  <a:pt x="2000250" y="0"/>
                </a:lnTo>
                <a:lnTo>
                  <a:pt x="2000250" y="9525"/>
                </a:lnTo>
                <a:lnTo>
                  <a:pt x="2009775" y="9525"/>
                </a:lnTo>
                <a:lnTo>
                  <a:pt x="2009775" y="0"/>
                </a:lnTo>
                <a:close/>
              </a:path>
              <a:path w="2667635" h="1808480">
                <a:moveTo>
                  <a:pt x="2238375" y="1199235"/>
                </a:moveTo>
                <a:lnTo>
                  <a:pt x="2228850" y="1199235"/>
                </a:lnTo>
                <a:lnTo>
                  <a:pt x="2228850" y="1208760"/>
                </a:lnTo>
                <a:lnTo>
                  <a:pt x="2238375" y="1208760"/>
                </a:lnTo>
                <a:lnTo>
                  <a:pt x="2238375" y="1199235"/>
                </a:lnTo>
                <a:close/>
              </a:path>
              <a:path w="2667635" h="1808480">
                <a:moveTo>
                  <a:pt x="2238375" y="599617"/>
                </a:moveTo>
                <a:lnTo>
                  <a:pt x="2228850" y="599617"/>
                </a:lnTo>
                <a:lnTo>
                  <a:pt x="2228850" y="609142"/>
                </a:lnTo>
                <a:lnTo>
                  <a:pt x="2238375" y="609142"/>
                </a:lnTo>
                <a:lnTo>
                  <a:pt x="2238375" y="599617"/>
                </a:lnTo>
                <a:close/>
              </a:path>
              <a:path w="2667635" h="1808480">
                <a:moveTo>
                  <a:pt x="2238375" y="0"/>
                </a:moveTo>
                <a:lnTo>
                  <a:pt x="2228850" y="0"/>
                </a:lnTo>
                <a:lnTo>
                  <a:pt x="2228850" y="9525"/>
                </a:lnTo>
                <a:lnTo>
                  <a:pt x="2238375" y="9525"/>
                </a:lnTo>
                <a:lnTo>
                  <a:pt x="2238375" y="0"/>
                </a:lnTo>
                <a:close/>
              </a:path>
              <a:path w="2667635" h="1808480">
                <a:moveTo>
                  <a:pt x="2466975" y="1199235"/>
                </a:moveTo>
                <a:lnTo>
                  <a:pt x="2457450" y="1199235"/>
                </a:lnTo>
                <a:lnTo>
                  <a:pt x="2457450" y="1208760"/>
                </a:lnTo>
                <a:lnTo>
                  <a:pt x="2466975" y="1208760"/>
                </a:lnTo>
                <a:lnTo>
                  <a:pt x="2466975" y="1199235"/>
                </a:lnTo>
                <a:close/>
              </a:path>
              <a:path w="2667635" h="1808480">
                <a:moveTo>
                  <a:pt x="2466975" y="599617"/>
                </a:moveTo>
                <a:lnTo>
                  <a:pt x="2457450" y="599617"/>
                </a:lnTo>
                <a:lnTo>
                  <a:pt x="2457450" y="609142"/>
                </a:lnTo>
                <a:lnTo>
                  <a:pt x="2466975" y="609142"/>
                </a:lnTo>
                <a:lnTo>
                  <a:pt x="2466975" y="599617"/>
                </a:lnTo>
                <a:close/>
              </a:path>
              <a:path w="2667635" h="1808480">
                <a:moveTo>
                  <a:pt x="2466975" y="0"/>
                </a:moveTo>
                <a:lnTo>
                  <a:pt x="2457450" y="0"/>
                </a:lnTo>
                <a:lnTo>
                  <a:pt x="2457450" y="9525"/>
                </a:lnTo>
                <a:lnTo>
                  <a:pt x="2466975" y="9525"/>
                </a:lnTo>
                <a:lnTo>
                  <a:pt x="2466975" y="0"/>
                </a:lnTo>
                <a:close/>
              </a:path>
              <a:path w="2667635" h="1808480">
                <a:moveTo>
                  <a:pt x="2524125" y="599617"/>
                </a:moveTo>
                <a:lnTo>
                  <a:pt x="2514600" y="599617"/>
                </a:lnTo>
                <a:lnTo>
                  <a:pt x="2514600" y="609142"/>
                </a:lnTo>
                <a:lnTo>
                  <a:pt x="2524125" y="609142"/>
                </a:lnTo>
                <a:lnTo>
                  <a:pt x="2524125" y="599617"/>
                </a:lnTo>
                <a:close/>
              </a:path>
              <a:path w="2667635" h="1808480">
                <a:moveTo>
                  <a:pt x="2524125" y="0"/>
                </a:moveTo>
                <a:lnTo>
                  <a:pt x="2514600" y="0"/>
                </a:lnTo>
                <a:lnTo>
                  <a:pt x="2514600" y="9525"/>
                </a:lnTo>
                <a:lnTo>
                  <a:pt x="2524125" y="9525"/>
                </a:lnTo>
                <a:lnTo>
                  <a:pt x="2524125" y="0"/>
                </a:lnTo>
                <a:close/>
              </a:path>
              <a:path w="2667635" h="1808480">
                <a:moveTo>
                  <a:pt x="2581275" y="599617"/>
                </a:moveTo>
                <a:lnTo>
                  <a:pt x="2571750" y="599617"/>
                </a:lnTo>
                <a:lnTo>
                  <a:pt x="2571750" y="609142"/>
                </a:lnTo>
                <a:lnTo>
                  <a:pt x="2581275" y="609142"/>
                </a:lnTo>
                <a:lnTo>
                  <a:pt x="2581275" y="599617"/>
                </a:lnTo>
                <a:close/>
              </a:path>
              <a:path w="2667635" h="1808480">
                <a:moveTo>
                  <a:pt x="2581275" y="0"/>
                </a:moveTo>
                <a:lnTo>
                  <a:pt x="2571750" y="0"/>
                </a:lnTo>
                <a:lnTo>
                  <a:pt x="2571750" y="9525"/>
                </a:lnTo>
                <a:lnTo>
                  <a:pt x="2581275" y="9525"/>
                </a:lnTo>
                <a:lnTo>
                  <a:pt x="2581275" y="0"/>
                </a:lnTo>
                <a:close/>
              </a:path>
              <a:path w="2667635" h="1808480">
                <a:moveTo>
                  <a:pt x="2638425" y="1798853"/>
                </a:moveTo>
                <a:lnTo>
                  <a:pt x="2628900" y="1798853"/>
                </a:lnTo>
                <a:lnTo>
                  <a:pt x="2628900" y="1808378"/>
                </a:lnTo>
                <a:lnTo>
                  <a:pt x="2638425" y="1808378"/>
                </a:lnTo>
                <a:lnTo>
                  <a:pt x="2638425" y="1798853"/>
                </a:lnTo>
                <a:close/>
              </a:path>
              <a:path w="2667635" h="1808480">
                <a:moveTo>
                  <a:pt x="2667012" y="1798853"/>
                </a:moveTo>
                <a:lnTo>
                  <a:pt x="2657487" y="1798853"/>
                </a:lnTo>
                <a:lnTo>
                  <a:pt x="2657487" y="1808378"/>
                </a:lnTo>
                <a:lnTo>
                  <a:pt x="2667012" y="1808378"/>
                </a:lnTo>
                <a:lnTo>
                  <a:pt x="2667012" y="1798853"/>
                </a:lnTo>
                <a:close/>
              </a:path>
              <a:path w="2667635" h="1808480">
                <a:moveTo>
                  <a:pt x="2667012" y="1274191"/>
                </a:moveTo>
                <a:lnTo>
                  <a:pt x="2658821" y="1274191"/>
                </a:lnTo>
                <a:lnTo>
                  <a:pt x="2658821" y="1283716"/>
                </a:lnTo>
                <a:lnTo>
                  <a:pt x="2667012" y="1283716"/>
                </a:lnTo>
                <a:lnTo>
                  <a:pt x="2667012" y="127419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63860" y="2879823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33425" y="23658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0575" y="23658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7725" y="23658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04875" y="23658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63860" y="2280202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33425" y="17662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0575" y="17662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47725" y="17662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04875" y="17662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90925" y="17662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63860" y="1680581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33425" y="116658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0575" y="116658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47725" y="116658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04875" y="116658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590925" y="116658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63860" y="1080961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711590" y="2879823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605D5C"/>
                </a:solidFill>
                <a:latin typeface="Trebuchet MS"/>
                <a:cs typeface="Trebuchet MS"/>
              </a:rPr>
              <a:t>0M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711590" y="2355156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605D5C"/>
                </a:solidFill>
                <a:latin typeface="Trebuchet MS"/>
                <a:cs typeface="Trebuchet MS"/>
              </a:rPr>
              <a:t>5M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619515" y="19161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3711590" y="1830485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5" dirty="0">
                <a:solidFill>
                  <a:srgbClr val="605D5C"/>
                </a:solidFill>
                <a:latin typeface="Trebuchet MS"/>
                <a:cs typeface="Trebuchet MS"/>
              </a:rPr>
              <a:t>10M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619515" y="13914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3711590" y="1305818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5" dirty="0">
                <a:solidFill>
                  <a:srgbClr val="605D5C"/>
                </a:solidFill>
                <a:latin typeface="Trebuchet MS"/>
                <a:cs typeface="Trebuchet MS"/>
              </a:rPr>
              <a:t>15M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619515" y="8667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711590" y="781150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5" dirty="0">
                <a:solidFill>
                  <a:srgbClr val="605D5C"/>
                </a:solidFill>
                <a:latin typeface="Trebuchet MS"/>
                <a:cs typeface="Trebuchet MS"/>
              </a:rPr>
              <a:t>20M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979066" y="2984489"/>
            <a:ext cx="404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solidFill>
                  <a:srgbClr val="252423"/>
                </a:solidFill>
                <a:latin typeface="Trebuchet MS"/>
                <a:cs typeface="Trebuchet MS"/>
              </a:rPr>
              <a:t>Month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63845" y="1732900"/>
            <a:ext cx="177800" cy="3663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45" dirty="0">
                <a:solidFill>
                  <a:srgbClr val="252423"/>
                </a:solidFill>
                <a:latin typeface="Trebuchet MS"/>
                <a:cs typeface="Trebuchet MS"/>
              </a:rPr>
              <a:t>Years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002395" y="1339253"/>
            <a:ext cx="177800" cy="11537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30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2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2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252423"/>
                </a:solidFill>
                <a:latin typeface="Trebuchet MS"/>
                <a:cs typeface="Trebuchet MS"/>
              </a:rPr>
              <a:t>total_sales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966545" y="866775"/>
            <a:ext cx="2654300" cy="2098675"/>
            <a:chOff x="966545" y="866775"/>
            <a:chExt cx="2654300" cy="2098675"/>
          </a:xfrm>
        </p:grpSpPr>
        <p:sp>
          <p:nvSpPr>
            <p:cNvPr id="86" name="object 86"/>
            <p:cNvSpPr/>
            <p:nvPr/>
          </p:nvSpPr>
          <p:spPr>
            <a:xfrm>
              <a:off x="966533" y="866774"/>
              <a:ext cx="2654935" cy="2099310"/>
            </a:xfrm>
            <a:custGeom>
              <a:avLst/>
              <a:gdLst/>
              <a:ahLst/>
              <a:cxnLst/>
              <a:rect l="l" t="t" r="r" b="b"/>
              <a:pathLst>
                <a:path w="2654935" h="2099310">
                  <a:moveTo>
                    <a:pt x="179959" y="299821"/>
                  </a:moveTo>
                  <a:lnTo>
                    <a:pt x="0" y="299821"/>
                  </a:lnTo>
                  <a:lnTo>
                    <a:pt x="0" y="2098675"/>
                  </a:lnTo>
                  <a:lnTo>
                    <a:pt x="179959" y="2098675"/>
                  </a:lnTo>
                  <a:lnTo>
                    <a:pt x="179959" y="299821"/>
                  </a:lnTo>
                  <a:close/>
                </a:path>
                <a:path w="2654935" h="2099310">
                  <a:moveTo>
                    <a:pt x="404901" y="599630"/>
                  </a:moveTo>
                  <a:lnTo>
                    <a:pt x="224942" y="599630"/>
                  </a:lnTo>
                  <a:lnTo>
                    <a:pt x="224942" y="2098687"/>
                  </a:lnTo>
                  <a:lnTo>
                    <a:pt x="404901" y="2098687"/>
                  </a:lnTo>
                  <a:lnTo>
                    <a:pt x="404901" y="599630"/>
                  </a:lnTo>
                  <a:close/>
                </a:path>
                <a:path w="2654935" h="2099310">
                  <a:moveTo>
                    <a:pt x="629843" y="899439"/>
                  </a:moveTo>
                  <a:lnTo>
                    <a:pt x="449884" y="899439"/>
                  </a:lnTo>
                  <a:lnTo>
                    <a:pt x="449884" y="2098687"/>
                  </a:lnTo>
                  <a:lnTo>
                    <a:pt x="629843" y="2098687"/>
                  </a:lnTo>
                  <a:lnTo>
                    <a:pt x="629843" y="899439"/>
                  </a:lnTo>
                  <a:close/>
                </a:path>
                <a:path w="2654935" h="2099310">
                  <a:moveTo>
                    <a:pt x="854786" y="599630"/>
                  </a:moveTo>
                  <a:lnTo>
                    <a:pt x="674827" y="599630"/>
                  </a:lnTo>
                  <a:lnTo>
                    <a:pt x="674827" y="2098687"/>
                  </a:lnTo>
                  <a:lnTo>
                    <a:pt x="854786" y="2098687"/>
                  </a:lnTo>
                  <a:lnTo>
                    <a:pt x="854786" y="599630"/>
                  </a:lnTo>
                  <a:close/>
                </a:path>
                <a:path w="2654935" h="2099310">
                  <a:moveTo>
                    <a:pt x="1079728" y="299821"/>
                  </a:moveTo>
                  <a:lnTo>
                    <a:pt x="899769" y="299821"/>
                  </a:lnTo>
                  <a:lnTo>
                    <a:pt x="899769" y="2098675"/>
                  </a:lnTo>
                  <a:lnTo>
                    <a:pt x="1079728" y="2098675"/>
                  </a:lnTo>
                  <a:lnTo>
                    <a:pt x="1079728" y="299821"/>
                  </a:lnTo>
                  <a:close/>
                </a:path>
                <a:path w="2654935" h="2099310">
                  <a:moveTo>
                    <a:pt x="1304671" y="299821"/>
                  </a:moveTo>
                  <a:lnTo>
                    <a:pt x="1124712" y="299821"/>
                  </a:lnTo>
                  <a:lnTo>
                    <a:pt x="1124712" y="2098675"/>
                  </a:lnTo>
                  <a:lnTo>
                    <a:pt x="1304671" y="2098675"/>
                  </a:lnTo>
                  <a:lnTo>
                    <a:pt x="1304671" y="299821"/>
                  </a:lnTo>
                  <a:close/>
                </a:path>
                <a:path w="2654935" h="2099310">
                  <a:moveTo>
                    <a:pt x="1529600" y="0"/>
                  </a:moveTo>
                  <a:lnTo>
                    <a:pt x="1349641" y="0"/>
                  </a:lnTo>
                  <a:lnTo>
                    <a:pt x="1349641" y="2098675"/>
                  </a:lnTo>
                  <a:lnTo>
                    <a:pt x="1529600" y="2098675"/>
                  </a:lnTo>
                  <a:lnTo>
                    <a:pt x="1529600" y="0"/>
                  </a:lnTo>
                  <a:close/>
                </a:path>
                <a:path w="2654935" h="2099310">
                  <a:moveTo>
                    <a:pt x="1754543" y="299821"/>
                  </a:moveTo>
                  <a:lnTo>
                    <a:pt x="1574584" y="299821"/>
                  </a:lnTo>
                  <a:lnTo>
                    <a:pt x="1574584" y="2098675"/>
                  </a:lnTo>
                  <a:lnTo>
                    <a:pt x="1754543" y="2098675"/>
                  </a:lnTo>
                  <a:lnTo>
                    <a:pt x="1754543" y="299821"/>
                  </a:lnTo>
                  <a:close/>
                </a:path>
                <a:path w="2654935" h="2099310">
                  <a:moveTo>
                    <a:pt x="1979485" y="1199248"/>
                  </a:moveTo>
                  <a:lnTo>
                    <a:pt x="1799526" y="1199248"/>
                  </a:lnTo>
                  <a:lnTo>
                    <a:pt x="1799526" y="2098687"/>
                  </a:lnTo>
                  <a:lnTo>
                    <a:pt x="1979485" y="2098687"/>
                  </a:lnTo>
                  <a:lnTo>
                    <a:pt x="1979485" y="1199248"/>
                  </a:lnTo>
                  <a:close/>
                </a:path>
                <a:path w="2654935" h="2099310">
                  <a:moveTo>
                    <a:pt x="2204428" y="299821"/>
                  </a:moveTo>
                  <a:lnTo>
                    <a:pt x="2024468" y="299821"/>
                  </a:lnTo>
                  <a:lnTo>
                    <a:pt x="2024468" y="2098675"/>
                  </a:lnTo>
                  <a:lnTo>
                    <a:pt x="2204428" y="2098675"/>
                  </a:lnTo>
                  <a:lnTo>
                    <a:pt x="2204428" y="299821"/>
                  </a:lnTo>
                  <a:close/>
                </a:path>
                <a:path w="2654935" h="2099310">
                  <a:moveTo>
                    <a:pt x="2429370" y="0"/>
                  </a:moveTo>
                  <a:lnTo>
                    <a:pt x="2249411" y="0"/>
                  </a:lnTo>
                  <a:lnTo>
                    <a:pt x="2249411" y="2098675"/>
                  </a:lnTo>
                  <a:lnTo>
                    <a:pt x="2429370" y="2098675"/>
                  </a:lnTo>
                  <a:lnTo>
                    <a:pt x="2429370" y="0"/>
                  </a:lnTo>
                  <a:close/>
                </a:path>
                <a:path w="2654935" h="2099310">
                  <a:moveTo>
                    <a:pt x="2654312" y="1199248"/>
                  </a:moveTo>
                  <a:lnTo>
                    <a:pt x="2474353" y="1199248"/>
                  </a:lnTo>
                  <a:lnTo>
                    <a:pt x="2474353" y="2098687"/>
                  </a:lnTo>
                  <a:lnTo>
                    <a:pt x="2654312" y="2098687"/>
                  </a:lnTo>
                  <a:lnTo>
                    <a:pt x="2654312" y="1199248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56521" y="1046294"/>
              <a:ext cx="2474595" cy="1557655"/>
            </a:xfrm>
            <a:custGeom>
              <a:avLst/>
              <a:gdLst/>
              <a:ahLst/>
              <a:cxnLst/>
              <a:rect l="l" t="t" r="r" b="b"/>
              <a:pathLst>
                <a:path w="2474595" h="1557655">
                  <a:moveTo>
                    <a:pt x="0" y="135547"/>
                  </a:moveTo>
                  <a:lnTo>
                    <a:pt x="224940" y="1106298"/>
                  </a:lnTo>
                  <a:lnTo>
                    <a:pt x="449880" y="1557392"/>
                  </a:lnTo>
                  <a:lnTo>
                    <a:pt x="674818" y="891928"/>
                  </a:lnTo>
                  <a:lnTo>
                    <a:pt x="899761" y="284500"/>
                  </a:lnTo>
                  <a:lnTo>
                    <a:pt x="1124703" y="607606"/>
                  </a:lnTo>
                  <a:lnTo>
                    <a:pt x="1349645" y="0"/>
                  </a:lnTo>
                  <a:lnTo>
                    <a:pt x="1574588" y="1007390"/>
                  </a:lnTo>
                  <a:lnTo>
                    <a:pt x="1799521" y="1348880"/>
                  </a:lnTo>
                  <a:lnTo>
                    <a:pt x="2024463" y="146772"/>
                  </a:lnTo>
                  <a:lnTo>
                    <a:pt x="2249405" y="307804"/>
                  </a:lnTo>
                  <a:lnTo>
                    <a:pt x="2474348" y="1223227"/>
                  </a:lnTo>
                </a:path>
              </a:pathLst>
            </a:custGeom>
            <a:ln w="28575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8" name="object 8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633" y="592963"/>
            <a:ext cx="95250" cy="95250"/>
          </a:xfrm>
          <a:prstGeom prst="rect">
            <a:avLst/>
          </a:prstGeom>
        </p:spPr>
      </p:pic>
      <p:sp>
        <p:nvSpPr>
          <p:cNvPr id="89" name="object 89"/>
          <p:cNvSpPr txBox="1"/>
          <p:nvPr/>
        </p:nvSpPr>
        <p:spPr>
          <a:xfrm>
            <a:off x="483790" y="546131"/>
            <a:ext cx="785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Count</a:t>
            </a:r>
            <a:r>
              <a:rPr sz="1000" spc="-3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of</a:t>
            </a:r>
            <a:r>
              <a:rPr sz="1000" spc="-3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05D5C"/>
                </a:solidFill>
                <a:latin typeface="Trebuchet MS"/>
                <a:cs typeface="Trebuchet MS"/>
              </a:rPr>
              <a:t>year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90" name="object 9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5083" y="592963"/>
            <a:ext cx="95250" cy="95250"/>
          </a:xfrm>
          <a:prstGeom prst="rect">
            <a:avLst/>
          </a:prstGeom>
        </p:spPr>
      </p:pic>
      <p:sp>
        <p:nvSpPr>
          <p:cNvPr id="91" name="object 91"/>
          <p:cNvSpPr txBox="1"/>
          <p:nvPr/>
        </p:nvSpPr>
        <p:spPr>
          <a:xfrm>
            <a:off x="1417088" y="546131"/>
            <a:ext cx="103631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Sum</a:t>
            </a:r>
            <a:r>
              <a:rPr sz="1000" spc="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of</a:t>
            </a:r>
            <a:r>
              <a:rPr sz="1000" spc="1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05D5C"/>
                </a:solidFill>
                <a:latin typeface="Trebuchet MS"/>
                <a:cs typeface="Trebuchet MS"/>
              </a:rPr>
              <a:t>total_sales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92" name="object 9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6073" y="3354980"/>
            <a:ext cx="1237173" cy="177850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1475" y="3821109"/>
            <a:ext cx="3790950" cy="1895475"/>
          </a:xfrm>
          <a:prstGeom prst="rect">
            <a:avLst/>
          </a:prstGeom>
        </p:spPr>
      </p:pic>
      <p:sp>
        <p:nvSpPr>
          <p:cNvPr id="94" name="object 94"/>
          <p:cNvSpPr txBox="1"/>
          <p:nvPr/>
        </p:nvSpPr>
        <p:spPr>
          <a:xfrm>
            <a:off x="358775" y="5751410"/>
            <a:ext cx="393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05D5C"/>
                </a:solidFill>
                <a:latin typeface="Trebuchet MS"/>
                <a:cs typeface="Trebuchet MS"/>
              </a:rPr>
              <a:t>3.19K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733301" y="5751410"/>
            <a:ext cx="4419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05D5C"/>
                </a:solidFill>
                <a:latin typeface="Trebuchet MS"/>
                <a:cs typeface="Trebuchet MS"/>
              </a:rPr>
              <a:t>2.75M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668462" y="4949017"/>
            <a:ext cx="11969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95" dirty="0">
                <a:solidFill>
                  <a:srgbClr val="605D5C"/>
                </a:solidFill>
                <a:latin typeface="Liberation Sans Narrow"/>
                <a:cs typeface="Liberation Sans Narrow"/>
              </a:rPr>
              <a:t>1.37M</a:t>
            </a:r>
            <a:endParaRPr sz="4500">
              <a:latin typeface="Liberation Sans Narrow"/>
              <a:cs typeface="Liberation Sans Narrow"/>
            </a:endParaRPr>
          </a:p>
        </p:txBody>
      </p:sp>
      <p:pic>
        <p:nvPicPr>
          <p:cNvPr id="97" name="object 9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76740" y="267613"/>
            <a:ext cx="2256818" cy="172514"/>
          </a:xfrm>
          <a:prstGeom prst="rect">
            <a:avLst/>
          </a:prstGeom>
        </p:spPr>
      </p:pic>
      <p:sp>
        <p:nvSpPr>
          <p:cNvPr id="98" name="object 98"/>
          <p:cNvSpPr/>
          <p:nvPr/>
        </p:nvSpPr>
        <p:spPr>
          <a:xfrm>
            <a:off x="750570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67715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73430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79145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84860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0575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96290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02005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07720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3435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19150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24865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30580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36295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47725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53440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59155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64870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70585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76300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82015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87730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93445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99160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04875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10590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16305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33450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39165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44880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50595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56310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62025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67740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73455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79170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84885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90600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6315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13460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19175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24890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30605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36320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42035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477500" y="28067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534650" y="2806712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562850" y="2806699"/>
            <a:ext cx="66675" cy="10160"/>
          </a:xfrm>
          <a:custGeom>
            <a:avLst/>
            <a:gdLst/>
            <a:ahLst/>
            <a:cxnLst/>
            <a:rect l="l" t="t" r="r" b="b"/>
            <a:pathLst>
              <a:path w="66675" h="10160">
                <a:moveTo>
                  <a:pt x="9525" y="12"/>
                </a:moveTo>
                <a:lnTo>
                  <a:pt x="0" y="12"/>
                </a:lnTo>
                <a:lnTo>
                  <a:pt x="0" y="9537"/>
                </a:lnTo>
                <a:lnTo>
                  <a:pt x="9525" y="9537"/>
                </a:lnTo>
                <a:lnTo>
                  <a:pt x="9525" y="12"/>
                </a:lnTo>
                <a:close/>
              </a:path>
              <a:path w="66675" h="10160">
                <a:moveTo>
                  <a:pt x="47612" y="0"/>
                </a:moveTo>
                <a:lnTo>
                  <a:pt x="38087" y="0"/>
                </a:lnTo>
                <a:lnTo>
                  <a:pt x="38087" y="9525"/>
                </a:lnTo>
                <a:lnTo>
                  <a:pt x="47612" y="9525"/>
                </a:lnTo>
                <a:lnTo>
                  <a:pt x="47612" y="0"/>
                </a:lnTo>
                <a:close/>
              </a:path>
              <a:path w="66675" h="10160">
                <a:moveTo>
                  <a:pt x="66675" y="12"/>
                </a:moveTo>
                <a:lnTo>
                  <a:pt x="57150" y="12"/>
                </a:lnTo>
                <a:lnTo>
                  <a:pt x="57150" y="9537"/>
                </a:lnTo>
                <a:lnTo>
                  <a:pt x="66675" y="9537"/>
                </a:lnTo>
                <a:lnTo>
                  <a:pt x="66675" y="12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417369" y="2806699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255" y="12"/>
                </a:moveTo>
                <a:lnTo>
                  <a:pt x="9525" y="12"/>
                </a:lnTo>
                <a:lnTo>
                  <a:pt x="0" y="0"/>
                </a:lnTo>
                <a:lnTo>
                  <a:pt x="0" y="9525"/>
                </a:lnTo>
                <a:lnTo>
                  <a:pt x="2730" y="9525"/>
                </a:lnTo>
                <a:lnTo>
                  <a:pt x="12255" y="9537"/>
                </a:lnTo>
                <a:lnTo>
                  <a:pt x="12255" y="12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220200" y="2806699"/>
            <a:ext cx="66675" cy="10160"/>
          </a:xfrm>
          <a:custGeom>
            <a:avLst/>
            <a:gdLst/>
            <a:ahLst/>
            <a:cxnLst/>
            <a:rect l="l" t="t" r="r" b="b"/>
            <a:pathLst>
              <a:path w="66675" h="10160">
                <a:moveTo>
                  <a:pt x="9525" y="12"/>
                </a:moveTo>
                <a:lnTo>
                  <a:pt x="0" y="12"/>
                </a:lnTo>
                <a:lnTo>
                  <a:pt x="0" y="9537"/>
                </a:lnTo>
                <a:lnTo>
                  <a:pt x="9525" y="9537"/>
                </a:lnTo>
                <a:lnTo>
                  <a:pt x="9525" y="12"/>
                </a:lnTo>
                <a:close/>
              </a:path>
              <a:path w="66675" h="10160">
                <a:moveTo>
                  <a:pt x="23139" y="0"/>
                </a:moveTo>
                <a:lnTo>
                  <a:pt x="13614" y="0"/>
                </a:lnTo>
                <a:lnTo>
                  <a:pt x="13614" y="9525"/>
                </a:lnTo>
                <a:lnTo>
                  <a:pt x="23139" y="9525"/>
                </a:lnTo>
                <a:lnTo>
                  <a:pt x="23139" y="0"/>
                </a:lnTo>
                <a:close/>
              </a:path>
              <a:path w="66675" h="10160">
                <a:moveTo>
                  <a:pt x="66675" y="12"/>
                </a:moveTo>
                <a:lnTo>
                  <a:pt x="57150" y="12"/>
                </a:lnTo>
                <a:lnTo>
                  <a:pt x="57150" y="9537"/>
                </a:lnTo>
                <a:lnTo>
                  <a:pt x="66675" y="9537"/>
                </a:lnTo>
                <a:lnTo>
                  <a:pt x="66675" y="12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020300" y="2806699"/>
            <a:ext cx="66675" cy="10160"/>
          </a:xfrm>
          <a:custGeom>
            <a:avLst/>
            <a:gdLst/>
            <a:ahLst/>
            <a:cxnLst/>
            <a:rect l="l" t="t" r="r" b="b"/>
            <a:pathLst>
              <a:path w="66675" h="10160">
                <a:moveTo>
                  <a:pt x="9525" y="12"/>
                </a:moveTo>
                <a:lnTo>
                  <a:pt x="0" y="12"/>
                </a:lnTo>
                <a:lnTo>
                  <a:pt x="0" y="9537"/>
                </a:lnTo>
                <a:lnTo>
                  <a:pt x="9525" y="9537"/>
                </a:lnTo>
                <a:lnTo>
                  <a:pt x="9525" y="12"/>
                </a:lnTo>
                <a:close/>
              </a:path>
              <a:path w="66675" h="10160">
                <a:moveTo>
                  <a:pt x="39446" y="0"/>
                </a:moveTo>
                <a:lnTo>
                  <a:pt x="29921" y="0"/>
                </a:lnTo>
                <a:lnTo>
                  <a:pt x="29921" y="9525"/>
                </a:lnTo>
                <a:lnTo>
                  <a:pt x="39446" y="9525"/>
                </a:lnTo>
                <a:lnTo>
                  <a:pt x="39446" y="0"/>
                </a:lnTo>
                <a:close/>
              </a:path>
              <a:path w="66675" h="10160">
                <a:moveTo>
                  <a:pt x="66675" y="12"/>
                </a:moveTo>
                <a:lnTo>
                  <a:pt x="57150" y="12"/>
                </a:lnTo>
                <a:lnTo>
                  <a:pt x="57150" y="9537"/>
                </a:lnTo>
                <a:lnTo>
                  <a:pt x="66675" y="9537"/>
                </a:lnTo>
                <a:lnTo>
                  <a:pt x="66675" y="12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7171828" y="2721074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5" dirty="0">
                <a:solidFill>
                  <a:srgbClr val="605D5C"/>
                </a:solidFill>
                <a:latin typeface="Trebuchet MS"/>
                <a:cs typeface="Trebuchet MS"/>
              </a:rPr>
              <a:t>10M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7505700" y="20231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0534650" y="202310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2" name="object 152"/>
          <p:cNvGrpSpPr/>
          <p:nvPr/>
        </p:nvGrpSpPr>
        <p:grpSpPr>
          <a:xfrm>
            <a:off x="7562850" y="920748"/>
            <a:ext cx="2924175" cy="1838325"/>
            <a:chOff x="7562850" y="920748"/>
            <a:chExt cx="2924175" cy="1838325"/>
          </a:xfrm>
        </p:grpSpPr>
        <p:sp>
          <p:nvSpPr>
            <p:cNvPr id="153" name="object 153"/>
            <p:cNvSpPr/>
            <p:nvPr/>
          </p:nvSpPr>
          <p:spPr>
            <a:xfrm>
              <a:off x="7562850" y="1239519"/>
              <a:ext cx="2924175" cy="793115"/>
            </a:xfrm>
            <a:custGeom>
              <a:avLst/>
              <a:gdLst/>
              <a:ahLst/>
              <a:cxnLst/>
              <a:rect l="l" t="t" r="r" b="b"/>
              <a:pathLst>
                <a:path w="2924175" h="793114">
                  <a:moveTo>
                    <a:pt x="9525" y="783590"/>
                  </a:moveTo>
                  <a:lnTo>
                    <a:pt x="0" y="783590"/>
                  </a:lnTo>
                  <a:lnTo>
                    <a:pt x="0" y="793115"/>
                  </a:lnTo>
                  <a:lnTo>
                    <a:pt x="9525" y="793115"/>
                  </a:lnTo>
                  <a:lnTo>
                    <a:pt x="9525" y="783590"/>
                  </a:lnTo>
                  <a:close/>
                </a:path>
                <a:path w="2924175" h="793114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924175" h="793114">
                  <a:moveTo>
                    <a:pt x="66675" y="783590"/>
                  </a:moveTo>
                  <a:lnTo>
                    <a:pt x="57150" y="783590"/>
                  </a:lnTo>
                  <a:lnTo>
                    <a:pt x="57150" y="793115"/>
                  </a:lnTo>
                  <a:lnTo>
                    <a:pt x="66675" y="793115"/>
                  </a:lnTo>
                  <a:lnTo>
                    <a:pt x="66675" y="783590"/>
                  </a:lnTo>
                  <a:close/>
                </a:path>
                <a:path w="2924175" h="793114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2924175" h="793114">
                  <a:moveTo>
                    <a:pt x="123825" y="783590"/>
                  </a:moveTo>
                  <a:lnTo>
                    <a:pt x="114300" y="783590"/>
                  </a:lnTo>
                  <a:lnTo>
                    <a:pt x="114300" y="793115"/>
                  </a:lnTo>
                  <a:lnTo>
                    <a:pt x="123825" y="793115"/>
                  </a:lnTo>
                  <a:lnTo>
                    <a:pt x="123825" y="783590"/>
                  </a:lnTo>
                  <a:close/>
                </a:path>
                <a:path w="2924175" h="793114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2924175" h="793114">
                  <a:moveTo>
                    <a:pt x="180975" y="783590"/>
                  </a:moveTo>
                  <a:lnTo>
                    <a:pt x="171450" y="783590"/>
                  </a:lnTo>
                  <a:lnTo>
                    <a:pt x="171450" y="793115"/>
                  </a:lnTo>
                  <a:lnTo>
                    <a:pt x="180975" y="793115"/>
                  </a:lnTo>
                  <a:lnTo>
                    <a:pt x="180975" y="783590"/>
                  </a:lnTo>
                  <a:close/>
                </a:path>
                <a:path w="2924175" h="793114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2924175" h="793114">
                  <a:moveTo>
                    <a:pt x="238125" y="783590"/>
                  </a:moveTo>
                  <a:lnTo>
                    <a:pt x="228600" y="783590"/>
                  </a:lnTo>
                  <a:lnTo>
                    <a:pt x="228600" y="793115"/>
                  </a:lnTo>
                  <a:lnTo>
                    <a:pt x="238125" y="793115"/>
                  </a:lnTo>
                  <a:lnTo>
                    <a:pt x="238125" y="783590"/>
                  </a:lnTo>
                  <a:close/>
                </a:path>
                <a:path w="2924175" h="793114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2924175" h="793114">
                  <a:moveTo>
                    <a:pt x="295275" y="783590"/>
                  </a:moveTo>
                  <a:lnTo>
                    <a:pt x="285750" y="783590"/>
                  </a:lnTo>
                  <a:lnTo>
                    <a:pt x="285750" y="793115"/>
                  </a:lnTo>
                  <a:lnTo>
                    <a:pt x="295275" y="793115"/>
                  </a:lnTo>
                  <a:lnTo>
                    <a:pt x="295275" y="783590"/>
                  </a:lnTo>
                  <a:close/>
                </a:path>
                <a:path w="2924175" h="793114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2924175" h="793114">
                  <a:moveTo>
                    <a:pt x="352425" y="783590"/>
                  </a:moveTo>
                  <a:lnTo>
                    <a:pt x="342900" y="783590"/>
                  </a:lnTo>
                  <a:lnTo>
                    <a:pt x="342900" y="793115"/>
                  </a:lnTo>
                  <a:lnTo>
                    <a:pt x="352425" y="793115"/>
                  </a:lnTo>
                  <a:lnTo>
                    <a:pt x="352425" y="783590"/>
                  </a:lnTo>
                  <a:close/>
                </a:path>
                <a:path w="2924175" h="793114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2924175" h="793114">
                  <a:moveTo>
                    <a:pt x="409575" y="783590"/>
                  </a:moveTo>
                  <a:lnTo>
                    <a:pt x="400050" y="783590"/>
                  </a:lnTo>
                  <a:lnTo>
                    <a:pt x="400050" y="793115"/>
                  </a:lnTo>
                  <a:lnTo>
                    <a:pt x="409575" y="793115"/>
                  </a:lnTo>
                  <a:lnTo>
                    <a:pt x="409575" y="783590"/>
                  </a:lnTo>
                  <a:close/>
                </a:path>
                <a:path w="2924175" h="793114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2924175" h="793114">
                  <a:moveTo>
                    <a:pt x="466725" y="783590"/>
                  </a:moveTo>
                  <a:lnTo>
                    <a:pt x="457200" y="783590"/>
                  </a:lnTo>
                  <a:lnTo>
                    <a:pt x="457200" y="793115"/>
                  </a:lnTo>
                  <a:lnTo>
                    <a:pt x="466725" y="793115"/>
                  </a:lnTo>
                  <a:lnTo>
                    <a:pt x="466725" y="783590"/>
                  </a:lnTo>
                  <a:close/>
                </a:path>
                <a:path w="2924175" h="793114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2924175" h="793114">
                  <a:moveTo>
                    <a:pt x="523875" y="783590"/>
                  </a:moveTo>
                  <a:lnTo>
                    <a:pt x="514350" y="783590"/>
                  </a:lnTo>
                  <a:lnTo>
                    <a:pt x="514350" y="793115"/>
                  </a:lnTo>
                  <a:lnTo>
                    <a:pt x="523875" y="793115"/>
                  </a:lnTo>
                  <a:lnTo>
                    <a:pt x="523875" y="783590"/>
                  </a:lnTo>
                  <a:close/>
                </a:path>
                <a:path w="2924175" h="793114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2924175" h="793114">
                  <a:moveTo>
                    <a:pt x="581025" y="783590"/>
                  </a:moveTo>
                  <a:lnTo>
                    <a:pt x="571500" y="783590"/>
                  </a:lnTo>
                  <a:lnTo>
                    <a:pt x="571500" y="793115"/>
                  </a:lnTo>
                  <a:lnTo>
                    <a:pt x="581025" y="793115"/>
                  </a:lnTo>
                  <a:lnTo>
                    <a:pt x="581025" y="783590"/>
                  </a:lnTo>
                  <a:close/>
                </a:path>
                <a:path w="2924175" h="793114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2924175" h="793114">
                  <a:moveTo>
                    <a:pt x="638175" y="783590"/>
                  </a:moveTo>
                  <a:lnTo>
                    <a:pt x="628650" y="783590"/>
                  </a:lnTo>
                  <a:lnTo>
                    <a:pt x="628650" y="793115"/>
                  </a:lnTo>
                  <a:lnTo>
                    <a:pt x="638175" y="793115"/>
                  </a:lnTo>
                  <a:lnTo>
                    <a:pt x="638175" y="783590"/>
                  </a:lnTo>
                  <a:close/>
                </a:path>
                <a:path w="2924175" h="793114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2924175" h="793114">
                  <a:moveTo>
                    <a:pt x="695325" y="783590"/>
                  </a:moveTo>
                  <a:lnTo>
                    <a:pt x="685800" y="783590"/>
                  </a:lnTo>
                  <a:lnTo>
                    <a:pt x="685800" y="793115"/>
                  </a:lnTo>
                  <a:lnTo>
                    <a:pt x="695325" y="793115"/>
                  </a:lnTo>
                  <a:lnTo>
                    <a:pt x="695325" y="783590"/>
                  </a:lnTo>
                  <a:close/>
                </a:path>
                <a:path w="2924175" h="793114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2924175" h="793114">
                  <a:moveTo>
                    <a:pt x="752475" y="783590"/>
                  </a:moveTo>
                  <a:lnTo>
                    <a:pt x="742950" y="783590"/>
                  </a:lnTo>
                  <a:lnTo>
                    <a:pt x="742950" y="793115"/>
                  </a:lnTo>
                  <a:lnTo>
                    <a:pt x="752475" y="793115"/>
                  </a:lnTo>
                  <a:lnTo>
                    <a:pt x="752475" y="783590"/>
                  </a:lnTo>
                  <a:close/>
                </a:path>
                <a:path w="2924175" h="793114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2924175" h="793114">
                  <a:moveTo>
                    <a:pt x="809625" y="783590"/>
                  </a:moveTo>
                  <a:lnTo>
                    <a:pt x="800100" y="783590"/>
                  </a:lnTo>
                  <a:lnTo>
                    <a:pt x="800100" y="793115"/>
                  </a:lnTo>
                  <a:lnTo>
                    <a:pt x="809625" y="793115"/>
                  </a:lnTo>
                  <a:lnTo>
                    <a:pt x="809625" y="783590"/>
                  </a:lnTo>
                  <a:close/>
                </a:path>
                <a:path w="2924175" h="793114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2924175" h="793114">
                  <a:moveTo>
                    <a:pt x="866775" y="783590"/>
                  </a:moveTo>
                  <a:lnTo>
                    <a:pt x="857250" y="783590"/>
                  </a:lnTo>
                  <a:lnTo>
                    <a:pt x="857250" y="793115"/>
                  </a:lnTo>
                  <a:lnTo>
                    <a:pt x="866775" y="793115"/>
                  </a:lnTo>
                  <a:lnTo>
                    <a:pt x="866775" y="783590"/>
                  </a:lnTo>
                  <a:close/>
                </a:path>
                <a:path w="2924175" h="793114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2924175" h="793114">
                  <a:moveTo>
                    <a:pt x="923925" y="783590"/>
                  </a:moveTo>
                  <a:lnTo>
                    <a:pt x="914400" y="783590"/>
                  </a:lnTo>
                  <a:lnTo>
                    <a:pt x="914400" y="793115"/>
                  </a:lnTo>
                  <a:lnTo>
                    <a:pt x="923925" y="793115"/>
                  </a:lnTo>
                  <a:lnTo>
                    <a:pt x="923925" y="783590"/>
                  </a:lnTo>
                  <a:close/>
                </a:path>
                <a:path w="2924175" h="793114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2924175" h="793114">
                  <a:moveTo>
                    <a:pt x="981075" y="783590"/>
                  </a:moveTo>
                  <a:lnTo>
                    <a:pt x="971550" y="783590"/>
                  </a:lnTo>
                  <a:lnTo>
                    <a:pt x="971550" y="793115"/>
                  </a:lnTo>
                  <a:lnTo>
                    <a:pt x="981075" y="793115"/>
                  </a:lnTo>
                  <a:lnTo>
                    <a:pt x="981075" y="783590"/>
                  </a:lnTo>
                  <a:close/>
                </a:path>
                <a:path w="2924175" h="793114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2924175" h="793114">
                  <a:moveTo>
                    <a:pt x="1038225" y="783590"/>
                  </a:moveTo>
                  <a:lnTo>
                    <a:pt x="1028700" y="783590"/>
                  </a:lnTo>
                  <a:lnTo>
                    <a:pt x="1028700" y="793115"/>
                  </a:lnTo>
                  <a:lnTo>
                    <a:pt x="1038225" y="793115"/>
                  </a:lnTo>
                  <a:lnTo>
                    <a:pt x="1038225" y="783590"/>
                  </a:lnTo>
                  <a:close/>
                </a:path>
                <a:path w="2924175" h="793114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2924175" h="793114">
                  <a:moveTo>
                    <a:pt x="1095375" y="783590"/>
                  </a:moveTo>
                  <a:lnTo>
                    <a:pt x="1085850" y="783590"/>
                  </a:lnTo>
                  <a:lnTo>
                    <a:pt x="1085850" y="793115"/>
                  </a:lnTo>
                  <a:lnTo>
                    <a:pt x="1095375" y="793115"/>
                  </a:lnTo>
                  <a:lnTo>
                    <a:pt x="1095375" y="783590"/>
                  </a:lnTo>
                  <a:close/>
                </a:path>
                <a:path w="2924175" h="793114">
                  <a:moveTo>
                    <a:pt x="1152525" y="783590"/>
                  </a:moveTo>
                  <a:lnTo>
                    <a:pt x="1143000" y="783590"/>
                  </a:lnTo>
                  <a:lnTo>
                    <a:pt x="1143000" y="793115"/>
                  </a:lnTo>
                  <a:lnTo>
                    <a:pt x="1152525" y="793115"/>
                  </a:lnTo>
                  <a:lnTo>
                    <a:pt x="1152525" y="783590"/>
                  </a:lnTo>
                  <a:close/>
                </a:path>
                <a:path w="2924175" h="793114">
                  <a:moveTo>
                    <a:pt x="1209675" y="783590"/>
                  </a:moveTo>
                  <a:lnTo>
                    <a:pt x="1200150" y="783590"/>
                  </a:lnTo>
                  <a:lnTo>
                    <a:pt x="1200150" y="793115"/>
                  </a:lnTo>
                  <a:lnTo>
                    <a:pt x="1209675" y="793115"/>
                  </a:lnTo>
                  <a:lnTo>
                    <a:pt x="1209675" y="783590"/>
                  </a:lnTo>
                  <a:close/>
                </a:path>
                <a:path w="2924175" h="793114">
                  <a:moveTo>
                    <a:pt x="1266825" y="783590"/>
                  </a:moveTo>
                  <a:lnTo>
                    <a:pt x="1257300" y="783590"/>
                  </a:lnTo>
                  <a:lnTo>
                    <a:pt x="1257300" y="793115"/>
                  </a:lnTo>
                  <a:lnTo>
                    <a:pt x="1266825" y="793115"/>
                  </a:lnTo>
                  <a:lnTo>
                    <a:pt x="1266825" y="783590"/>
                  </a:lnTo>
                  <a:close/>
                </a:path>
                <a:path w="2924175" h="793114">
                  <a:moveTo>
                    <a:pt x="1323975" y="783590"/>
                  </a:moveTo>
                  <a:lnTo>
                    <a:pt x="1314450" y="783590"/>
                  </a:lnTo>
                  <a:lnTo>
                    <a:pt x="1314450" y="793115"/>
                  </a:lnTo>
                  <a:lnTo>
                    <a:pt x="1323975" y="793115"/>
                  </a:lnTo>
                  <a:lnTo>
                    <a:pt x="1323975" y="783590"/>
                  </a:lnTo>
                  <a:close/>
                </a:path>
                <a:path w="2924175" h="793114">
                  <a:moveTo>
                    <a:pt x="1381125" y="783590"/>
                  </a:moveTo>
                  <a:lnTo>
                    <a:pt x="1371600" y="783590"/>
                  </a:lnTo>
                  <a:lnTo>
                    <a:pt x="1371600" y="793115"/>
                  </a:lnTo>
                  <a:lnTo>
                    <a:pt x="1381125" y="793115"/>
                  </a:lnTo>
                  <a:lnTo>
                    <a:pt x="1381125" y="783590"/>
                  </a:lnTo>
                  <a:close/>
                </a:path>
                <a:path w="2924175" h="793114">
                  <a:moveTo>
                    <a:pt x="1438275" y="783590"/>
                  </a:moveTo>
                  <a:lnTo>
                    <a:pt x="1428750" y="783590"/>
                  </a:lnTo>
                  <a:lnTo>
                    <a:pt x="1428750" y="793115"/>
                  </a:lnTo>
                  <a:lnTo>
                    <a:pt x="1438275" y="793115"/>
                  </a:lnTo>
                  <a:lnTo>
                    <a:pt x="1438275" y="783590"/>
                  </a:lnTo>
                  <a:close/>
                </a:path>
                <a:path w="2924175" h="793114">
                  <a:moveTo>
                    <a:pt x="1495425" y="783590"/>
                  </a:moveTo>
                  <a:lnTo>
                    <a:pt x="1485900" y="783590"/>
                  </a:lnTo>
                  <a:lnTo>
                    <a:pt x="1485900" y="793115"/>
                  </a:lnTo>
                  <a:lnTo>
                    <a:pt x="1495425" y="793115"/>
                  </a:lnTo>
                  <a:lnTo>
                    <a:pt x="1495425" y="783590"/>
                  </a:lnTo>
                  <a:close/>
                </a:path>
                <a:path w="2924175" h="793114">
                  <a:moveTo>
                    <a:pt x="1552575" y="783590"/>
                  </a:moveTo>
                  <a:lnTo>
                    <a:pt x="1543050" y="783590"/>
                  </a:lnTo>
                  <a:lnTo>
                    <a:pt x="1543050" y="793115"/>
                  </a:lnTo>
                  <a:lnTo>
                    <a:pt x="1552575" y="793115"/>
                  </a:lnTo>
                  <a:lnTo>
                    <a:pt x="1552575" y="783590"/>
                  </a:lnTo>
                  <a:close/>
                </a:path>
                <a:path w="2924175" h="793114">
                  <a:moveTo>
                    <a:pt x="1609725" y="783590"/>
                  </a:moveTo>
                  <a:lnTo>
                    <a:pt x="1600200" y="783590"/>
                  </a:lnTo>
                  <a:lnTo>
                    <a:pt x="1600200" y="793115"/>
                  </a:lnTo>
                  <a:lnTo>
                    <a:pt x="1609725" y="793115"/>
                  </a:lnTo>
                  <a:lnTo>
                    <a:pt x="1609725" y="783590"/>
                  </a:lnTo>
                  <a:close/>
                </a:path>
                <a:path w="2924175" h="793114">
                  <a:moveTo>
                    <a:pt x="1666875" y="783590"/>
                  </a:moveTo>
                  <a:lnTo>
                    <a:pt x="1657350" y="783590"/>
                  </a:lnTo>
                  <a:lnTo>
                    <a:pt x="1657350" y="793115"/>
                  </a:lnTo>
                  <a:lnTo>
                    <a:pt x="1666875" y="793115"/>
                  </a:lnTo>
                  <a:lnTo>
                    <a:pt x="1666875" y="783590"/>
                  </a:lnTo>
                  <a:close/>
                </a:path>
                <a:path w="2924175" h="793114">
                  <a:moveTo>
                    <a:pt x="1724025" y="783590"/>
                  </a:moveTo>
                  <a:lnTo>
                    <a:pt x="1714500" y="783590"/>
                  </a:lnTo>
                  <a:lnTo>
                    <a:pt x="1714500" y="793115"/>
                  </a:lnTo>
                  <a:lnTo>
                    <a:pt x="1724025" y="793115"/>
                  </a:lnTo>
                  <a:lnTo>
                    <a:pt x="1724025" y="783590"/>
                  </a:lnTo>
                  <a:close/>
                </a:path>
                <a:path w="2924175" h="793114">
                  <a:moveTo>
                    <a:pt x="1781175" y="783590"/>
                  </a:moveTo>
                  <a:lnTo>
                    <a:pt x="1771650" y="783590"/>
                  </a:lnTo>
                  <a:lnTo>
                    <a:pt x="1771650" y="793115"/>
                  </a:lnTo>
                  <a:lnTo>
                    <a:pt x="1781175" y="793115"/>
                  </a:lnTo>
                  <a:lnTo>
                    <a:pt x="1781175" y="783590"/>
                  </a:lnTo>
                  <a:close/>
                </a:path>
                <a:path w="2924175" h="793114">
                  <a:moveTo>
                    <a:pt x="1838325" y="783590"/>
                  </a:moveTo>
                  <a:lnTo>
                    <a:pt x="1828800" y="783590"/>
                  </a:lnTo>
                  <a:lnTo>
                    <a:pt x="1828800" y="793115"/>
                  </a:lnTo>
                  <a:lnTo>
                    <a:pt x="1838325" y="793115"/>
                  </a:lnTo>
                  <a:lnTo>
                    <a:pt x="1838325" y="783590"/>
                  </a:lnTo>
                  <a:close/>
                </a:path>
                <a:path w="2924175" h="793114">
                  <a:moveTo>
                    <a:pt x="1895475" y="783590"/>
                  </a:moveTo>
                  <a:lnTo>
                    <a:pt x="1885950" y="783590"/>
                  </a:lnTo>
                  <a:lnTo>
                    <a:pt x="1885950" y="793115"/>
                  </a:lnTo>
                  <a:lnTo>
                    <a:pt x="1895475" y="793115"/>
                  </a:lnTo>
                  <a:lnTo>
                    <a:pt x="1895475" y="783590"/>
                  </a:lnTo>
                  <a:close/>
                </a:path>
                <a:path w="2924175" h="793114">
                  <a:moveTo>
                    <a:pt x="1952625" y="783590"/>
                  </a:moveTo>
                  <a:lnTo>
                    <a:pt x="1943100" y="783590"/>
                  </a:lnTo>
                  <a:lnTo>
                    <a:pt x="1943100" y="793115"/>
                  </a:lnTo>
                  <a:lnTo>
                    <a:pt x="1952625" y="793115"/>
                  </a:lnTo>
                  <a:lnTo>
                    <a:pt x="1952625" y="783590"/>
                  </a:lnTo>
                  <a:close/>
                </a:path>
                <a:path w="2924175" h="793114">
                  <a:moveTo>
                    <a:pt x="2009775" y="783590"/>
                  </a:moveTo>
                  <a:lnTo>
                    <a:pt x="2000250" y="783590"/>
                  </a:lnTo>
                  <a:lnTo>
                    <a:pt x="2000250" y="793115"/>
                  </a:lnTo>
                  <a:lnTo>
                    <a:pt x="2009775" y="793115"/>
                  </a:lnTo>
                  <a:lnTo>
                    <a:pt x="2009775" y="783590"/>
                  </a:lnTo>
                  <a:close/>
                </a:path>
                <a:path w="2924175" h="793114">
                  <a:moveTo>
                    <a:pt x="2066925" y="783590"/>
                  </a:moveTo>
                  <a:lnTo>
                    <a:pt x="2057400" y="783590"/>
                  </a:lnTo>
                  <a:lnTo>
                    <a:pt x="2057400" y="793115"/>
                  </a:lnTo>
                  <a:lnTo>
                    <a:pt x="2066925" y="793115"/>
                  </a:lnTo>
                  <a:lnTo>
                    <a:pt x="2066925" y="783590"/>
                  </a:lnTo>
                  <a:close/>
                </a:path>
                <a:path w="2924175" h="793114">
                  <a:moveTo>
                    <a:pt x="2124075" y="783590"/>
                  </a:moveTo>
                  <a:lnTo>
                    <a:pt x="2114550" y="783590"/>
                  </a:lnTo>
                  <a:lnTo>
                    <a:pt x="2114550" y="793115"/>
                  </a:lnTo>
                  <a:lnTo>
                    <a:pt x="2124075" y="793115"/>
                  </a:lnTo>
                  <a:lnTo>
                    <a:pt x="2124075" y="783590"/>
                  </a:lnTo>
                  <a:close/>
                </a:path>
                <a:path w="2924175" h="793114">
                  <a:moveTo>
                    <a:pt x="2181225" y="783590"/>
                  </a:moveTo>
                  <a:lnTo>
                    <a:pt x="2171700" y="783590"/>
                  </a:lnTo>
                  <a:lnTo>
                    <a:pt x="2171700" y="793115"/>
                  </a:lnTo>
                  <a:lnTo>
                    <a:pt x="2181225" y="793115"/>
                  </a:lnTo>
                  <a:lnTo>
                    <a:pt x="2181225" y="783590"/>
                  </a:lnTo>
                  <a:close/>
                </a:path>
                <a:path w="2924175" h="793114">
                  <a:moveTo>
                    <a:pt x="2238375" y="783590"/>
                  </a:moveTo>
                  <a:lnTo>
                    <a:pt x="2228850" y="783590"/>
                  </a:lnTo>
                  <a:lnTo>
                    <a:pt x="2228850" y="793115"/>
                  </a:lnTo>
                  <a:lnTo>
                    <a:pt x="2238375" y="793115"/>
                  </a:lnTo>
                  <a:lnTo>
                    <a:pt x="2238375" y="783590"/>
                  </a:lnTo>
                  <a:close/>
                </a:path>
                <a:path w="2924175" h="793114">
                  <a:moveTo>
                    <a:pt x="2295525" y="783590"/>
                  </a:moveTo>
                  <a:lnTo>
                    <a:pt x="2286000" y="783590"/>
                  </a:lnTo>
                  <a:lnTo>
                    <a:pt x="2286000" y="793115"/>
                  </a:lnTo>
                  <a:lnTo>
                    <a:pt x="2295525" y="793115"/>
                  </a:lnTo>
                  <a:lnTo>
                    <a:pt x="2295525" y="783590"/>
                  </a:lnTo>
                  <a:close/>
                </a:path>
                <a:path w="2924175" h="793114">
                  <a:moveTo>
                    <a:pt x="2352675" y="783590"/>
                  </a:moveTo>
                  <a:lnTo>
                    <a:pt x="2343150" y="783590"/>
                  </a:lnTo>
                  <a:lnTo>
                    <a:pt x="2343150" y="793115"/>
                  </a:lnTo>
                  <a:lnTo>
                    <a:pt x="2352675" y="793115"/>
                  </a:lnTo>
                  <a:lnTo>
                    <a:pt x="2352675" y="783590"/>
                  </a:lnTo>
                  <a:close/>
                </a:path>
                <a:path w="2924175" h="793114">
                  <a:moveTo>
                    <a:pt x="2409825" y="783590"/>
                  </a:moveTo>
                  <a:lnTo>
                    <a:pt x="2400300" y="783590"/>
                  </a:lnTo>
                  <a:lnTo>
                    <a:pt x="2400300" y="793115"/>
                  </a:lnTo>
                  <a:lnTo>
                    <a:pt x="2409825" y="793115"/>
                  </a:lnTo>
                  <a:lnTo>
                    <a:pt x="2409825" y="783590"/>
                  </a:lnTo>
                  <a:close/>
                </a:path>
                <a:path w="2924175" h="793114">
                  <a:moveTo>
                    <a:pt x="2466975" y="783590"/>
                  </a:moveTo>
                  <a:lnTo>
                    <a:pt x="2457450" y="783590"/>
                  </a:lnTo>
                  <a:lnTo>
                    <a:pt x="2457450" y="793115"/>
                  </a:lnTo>
                  <a:lnTo>
                    <a:pt x="2466975" y="793115"/>
                  </a:lnTo>
                  <a:lnTo>
                    <a:pt x="2466975" y="783590"/>
                  </a:lnTo>
                  <a:close/>
                </a:path>
                <a:path w="2924175" h="793114">
                  <a:moveTo>
                    <a:pt x="2524125" y="783590"/>
                  </a:moveTo>
                  <a:lnTo>
                    <a:pt x="2514600" y="783590"/>
                  </a:lnTo>
                  <a:lnTo>
                    <a:pt x="2514600" y="793115"/>
                  </a:lnTo>
                  <a:lnTo>
                    <a:pt x="2524125" y="793115"/>
                  </a:lnTo>
                  <a:lnTo>
                    <a:pt x="2524125" y="783590"/>
                  </a:lnTo>
                  <a:close/>
                </a:path>
                <a:path w="2924175" h="793114">
                  <a:moveTo>
                    <a:pt x="2581275" y="783590"/>
                  </a:moveTo>
                  <a:lnTo>
                    <a:pt x="2571750" y="783590"/>
                  </a:lnTo>
                  <a:lnTo>
                    <a:pt x="2571750" y="793115"/>
                  </a:lnTo>
                  <a:lnTo>
                    <a:pt x="2581275" y="793115"/>
                  </a:lnTo>
                  <a:lnTo>
                    <a:pt x="2581275" y="783590"/>
                  </a:lnTo>
                  <a:close/>
                </a:path>
                <a:path w="2924175" h="793114">
                  <a:moveTo>
                    <a:pt x="2638425" y="783590"/>
                  </a:moveTo>
                  <a:lnTo>
                    <a:pt x="2628900" y="783590"/>
                  </a:lnTo>
                  <a:lnTo>
                    <a:pt x="2628900" y="793115"/>
                  </a:lnTo>
                  <a:lnTo>
                    <a:pt x="2638425" y="793115"/>
                  </a:lnTo>
                  <a:lnTo>
                    <a:pt x="2638425" y="783590"/>
                  </a:lnTo>
                  <a:close/>
                </a:path>
                <a:path w="2924175" h="793114">
                  <a:moveTo>
                    <a:pt x="2695575" y="783590"/>
                  </a:moveTo>
                  <a:lnTo>
                    <a:pt x="2686050" y="783590"/>
                  </a:lnTo>
                  <a:lnTo>
                    <a:pt x="2686050" y="793115"/>
                  </a:lnTo>
                  <a:lnTo>
                    <a:pt x="2695575" y="793115"/>
                  </a:lnTo>
                  <a:lnTo>
                    <a:pt x="2695575" y="783590"/>
                  </a:lnTo>
                  <a:close/>
                </a:path>
                <a:path w="2924175" h="793114">
                  <a:moveTo>
                    <a:pt x="2752725" y="783590"/>
                  </a:moveTo>
                  <a:lnTo>
                    <a:pt x="2743200" y="783590"/>
                  </a:lnTo>
                  <a:lnTo>
                    <a:pt x="2743200" y="793115"/>
                  </a:lnTo>
                  <a:lnTo>
                    <a:pt x="2752725" y="793115"/>
                  </a:lnTo>
                  <a:lnTo>
                    <a:pt x="2752725" y="783590"/>
                  </a:lnTo>
                  <a:close/>
                </a:path>
                <a:path w="2924175" h="793114">
                  <a:moveTo>
                    <a:pt x="2809875" y="783590"/>
                  </a:moveTo>
                  <a:lnTo>
                    <a:pt x="2800350" y="783590"/>
                  </a:lnTo>
                  <a:lnTo>
                    <a:pt x="2800350" y="793115"/>
                  </a:lnTo>
                  <a:lnTo>
                    <a:pt x="2809875" y="793115"/>
                  </a:lnTo>
                  <a:lnTo>
                    <a:pt x="2809875" y="783590"/>
                  </a:lnTo>
                  <a:close/>
                </a:path>
                <a:path w="2924175" h="793114">
                  <a:moveTo>
                    <a:pt x="2867025" y="783590"/>
                  </a:moveTo>
                  <a:lnTo>
                    <a:pt x="2857500" y="783590"/>
                  </a:lnTo>
                  <a:lnTo>
                    <a:pt x="2857500" y="793115"/>
                  </a:lnTo>
                  <a:lnTo>
                    <a:pt x="2867025" y="793115"/>
                  </a:lnTo>
                  <a:lnTo>
                    <a:pt x="2867025" y="783590"/>
                  </a:lnTo>
                  <a:close/>
                </a:path>
                <a:path w="2924175" h="793114">
                  <a:moveTo>
                    <a:pt x="2924175" y="783590"/>
                  </a:moveTo>
                  <a:lnTo>
                    <a:pt x="2914650" y="783590"/>
                  </a:lnTo>
                  <a:lnTo>
                    <a:pt x="2914650" y="793115"/>
                  </a:lnTo>
                  <a:lnTo>
                    <a:pt x="2924175" y="793115"/>
                  </a:lnTo>
                  <a:lnTo>
                    <a:pt x="2924175" y="78359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600937" y="920749"/>
              <a:ext cx="2886710" cy="1838325"/>
            </a:xfrm>
            <a:custGeom>
              <a:avLst/>
              <a:gdLst/>
              <a:ahLst/>
              <a:cxnLst/>
              <a:rect l="l" t="t" r="r" b="b"/>
              <a:pathLst>
                <a:path w="2886709" h="1838325">
                  <a:moveTo>
                    <a:pt x="9525" y="1828800"/>
                  </a:moveTo>
                  <a:lnTo>
                    <a:pt x="0" y="1828800"/>
                  </a:lnTo>
                  <a:lnTo>
                    <a:pt x="0" y="1838325"/>
                  </a:lnTo>
                  <a:lnTo>
                    <a:pt x="9525" y="1838325"/>
                  </a:lnTo>
                  <a:lnTo>
                    <a:pt x="9525" y="1828800"/>
                  </a:lnTo>
                  <a:close/>
                </a:path>
                <a:path w="2886709" h="1838325">
                  <a:moveTo>
                    <a:pt x="9525" y="1771650"/>
                  </a:moveTo>
                  <a:lnTo>
                    <a:pt x="0" y="1771650"/>
                  </a:lnTo>
                  <a:lnTo>
                    <a:pt x="0" y="1781175"/>
                  </a:lnTo>
                  <a:lnTo>
                    <a:pt x="9525" y="1781175"/>
                  </a:lnTo>
                  <a:lnTo>
                    <a:pt x="9525" y="1771650"/>
                  </a:lnTo>
                  <a:close/>
                </a:path>
                <a:path w="2886709" h="1838325">
                  <a:moveTo>
                    <a:pt x="9525" y="1714500"/>
                  </a:moveTo>
                  <a:lnTo>
                    <a:pt x="0" y="1714500"/>
                  </a:lnTo>
                  <a:lnTo>
                    <a:pt x="0" y="1724025"/>
                  </a:lnTo>
                  <a:lnTo>
                    <a:pt x="9525" y="1724025"/>
                  </a:lnTo>
                  <a:lnTo>
                    <a:pt x="9525" y="1714500"/>
                  </a:lnTo>
                  <a:close/>
                </a:path>
                <a:path w="2886709" h="1838325">
                  <a:moveTo>
                    <a:pt x="9525" y="1657350"/>
                  </a:moveTo>
                  <a:lnTo>
                    <a:pt x="0" y="1657350"/>
                  </a:lnTo>
                  <a:lnTo>
                    <a:pt x="0" y="1666875"/>
                  </a:lnTo>
                  <a:lnTo>
                    <a:pt x="9525" y="1666875"/>
                  </a:lnTo>
                  <a:lnTo>
                    <a:pt x="9525" y="1657350"/>
                  </a:lnTo>
                  <a:close/>
                </a:path>
                <a:path w="2886709" h="1838325">
                  <a:moveTo>
                    <a:pt x="9525" y="1600200"/>
                  </a:moveTo>
                  <a:lnTo>
                    <a:pt x="0" y="1600200"/>
                  </a:lnTo>
                  <a:lnTo>
                    <a:pt x="0" y="1609725"/>
                  </a:lnTo>
                  <a:lnTo>
                    <a:pt x="9525" y="1609725"/>
                  </a:lnTo>
                  <a:lnTo>
                    <a:pt x="9525" y="1600200"/>
                  </a:lnTo>
                  <a:close/>
                </a:path>
                <a:path w="2886709" h="1838325">
                  <a:moveTo>
                    <a:pt x="9525" y="1543050"/>
                  </a:moveTo>
                  <a:lnTo>
                    <a:pt x="0" y="1543050"/>
                  </a:lnTo>
                  <a:lnTo>
                    <a:pt x="0" y="1552575"/>
                  </a:lnTo>
                  <a:lnTo>
                    <a:pt x="9525" y="1552575"/>
                  </a:lnTo>
                  <a:lnTo>
                    <a:pt x="9525" y="1543050"/>
                  </a:lnTo>
                  <a:close/>
                </a:path>
                <a:path w="2886709" h="1838325">
                  <a:moveTo>
                    <a:pt x="9525" y="1485900"/>
                  </a:moveTo>
                  <a:lnTo>
                    <a:pt x="0" y="1485900"/>
                  </a:lnTo>
                  <a:lnTo>
                    <a:pt x="0" y="1495425"/>
                  </a:lnTo>
                  <a:lnTo>
                    <a:pt x="9525" y="1495425"/>
                  </a:lnTo>
                  <a:lnTo>
                    <a:pt x="9525" y="1485900"/>
                  </a:lnTo>
                  <a:close/>
                </a:path>
                <a:path w="2886709" h="1838325">
                  <a:moveTo>
                    <a:pt x="9525" y="1428750"/>
                  </a:moveTo>
                  <a:lnTo>
                    <a:pt x="0" y="1428750"/>
                  </a:lnTo>
                  <a:lnTo>
                    <a:pt x="0" y="1438275"/>
                  </a:lnTo>
                  <a:lnTo>
                    <a:pt x="9525" y="1438275"/>
                  </a:lnTo>
                  <a:lnTo>
                    <a:pt x="9525" y="1428750"/>
                  </a:lnTo>
                  <a:close/>
                </a:path>
                <a:path w="2886709" h="1838325">
                  <a:moveTo>
                    <a:pt x="9525" y="1371600"/>
                  </a:moveTo>
                  <a:lnTo>
                    <a:pt x="0" y="1371600"/>
                  </a:lnTo>
                  <a:lnTo>
                    <a:pt x="0" y="1381125"/>
                  </a:lnTo>
                  <a:lnTo>
                    <a:pt x="9525" y="1381125"/>
                  </a:lnTo>
                  <a:lnTo>
                    <a:pt x="9525" y="1371600"/>
                  </a:lnTo>
                  <a:close/>
                </a:path>
                <a:path w="2886709" h="1838325">
                  <a:moveTo>
                    <a:pt x="9525" y="1314450"/>
                  </a:moveTo>
                  <a:lnTo>
                    <a:pt x="0" y="1314450"/>
                  </a:lnTo>
                  <a:lnTo>
                    <a:pt x="0" y="1323975"/>
                  </a:lnTo>
                  <a:lnTo>
                    <a:pt x="9525" y="1323975"/>
                  </a:lnTo>
                  <a:lnTo>
                    <a:pt x="9525" y="1314450"/>
                  </a:lnTo>
                  <a:close/>
                </a:path>
                <a:path w="2886709" h="1838325">
                  <a:moveTo>
                    <a:pt x="9525" y="1257300"/>
                  </a:moveTo>
                  <a:lnTo>
                    <a:pt x="0" y="1257300"/>
                  </a:lnTo>
                  <a:lnTo>
                    <a:pt x="0" y="1266825"/>
                  </a:lnTo>
                  <a:lnTo>
                    <a:pt x="9525" y="1266825"/>
                  </a:lnTo>
                  <a:lnTo>
                    <a:pt x="9525" y="1257300"/>
                  </a:lnTo>
                  <a:close/>
                </a:path>
                <a:path w="2886709" h="1838325">
                  <a:moveTo>
                    <a:pt x="9525" y="1200150"/>
                  </a:moveTo>
                  <a:lnTo>
                    <a:pt x="0" y="1200150"/>
                  </a:lnTo>
                  <a:lnTo>
                    <a:pt x="0" y="1209675"/>
                  </a:lnTo>
                  <a:lnTo>
                    <a:pt x="9525" y="1209675"/>
                  </a:lnTo>
                  <a:lnTo>
                    <a:pt x="9525" y="1200150"/>
                  </a:lnTo>
                  <a:close/>
                </a:path>
                <a:path w="2886709" h="1838325">
                  <a:moveTo>
                    <a:pt x="9525" y="1143000"/>
                  </a:moveTo>
                  <a:lnTo>
                    <a:pt x="0" y="1143000"/>
                  </a:lnTo>
                  <a:lnTo>
                    <a:pt x="0" y="1152525"/>
                  </a:lnTo>
                  <a:lnTo>
                    <a:pt x="9525" y="1152525"/>
                  </a:lnTo>
                  <a:lnTo>
                    <a:pt x="9525" y="1143000"/>
                  </a:lnTo>
                  <a:close/>
                </a:path>
                <a:path w="2886709" h="1838325">
                  <a:moveTo>
                    <a:pt x="9525" y="1085850"/>
                  </a:moveTo>
                  <a:lnTo>
                    <a:pt x="0" y="1085850"/>
                  </a:lnTo>
                  <a:lnTo>
                    <a:pt x="0" y="1095375"/>
                  </a:lnTo>
                  <a:lnTo>
                    <a:pt x="9525" y="1095375"/>
                  </a:lnTo>
                  <a:lnTo>
                    <a:pt x="9525" y="1085850"/>
                  </a:lnTo>
                  <a:close/>
                </a:path>
                <a:path w="2886709" h="1838325">
                  <a:moveTo>
                    <a:pt x="9525" y="1028700"/>
                  </a:moveTo>
                  <a:lnTo>
                    <a:pt x="0" y="1028700"/>
                  </a:lnTo>
                  <a:lnTo>
                    <a:pt x="0" y="1038225"/>
                  </a:lnTo>
                  <a:lnTo>
                    <a:pt x="9525" y="1038225"/>
                  </a:lnTo>
                  <a:lnTo>
                    <a:pt x="9525" y="1028700"/>
                  </a:lnTo>
                  <a:close/>
                </a:path>
                <a:path w="2886709" h="1838325">
                  <a:moveTo>
                    <a:pt x="9525" y="971550"/>
                  </a:moveTo>
                  <a:lnTo>
                    <a:pt x="0" y="971550"/>
                  </a:lnTo>
                  <a:lnTo>
                    <a:pt x="0" y="981075"/>
                  </a:lnTo>
                  <a:lnTo>
                    <a:pt x="9525" y="981075"/>
                  </a:lnTo>
                  <a:lnTo>
                    <a:pt x="9525" y="971550"/>
                  </a:lnTo>
                  <a:close/>
                </a:path>
                <a:path w="2886709" h="1838325">
                  <a:moveTo>
                    <a:pt x="9525" y="914400"/>
                  </a:moveTo>
                  <a:lnTo>
                    <a:pt x="0" y="914400"/>
                  </a:lnTo>
                  <a:lnTo>
                    <a:pt x="0" y="923925"/>
                  </a:lnTo>
                  <a:lnTo>
                    <a:pt x="9525" y="923925"/>
                  </a:lnTo>
                  <a:lnTo>
                    <a:pt x="9525" y="914400"/>
                  </a:lnTo>
                  <a:close/>
                </a:path>
                <a:path w="2886709" h="1838325">
                  <a:moveTo>
                    <a:pt x="9525" y="857250"/>
                  </a:moveTo>
                  <a:lnTo>
                    <a:pt x="0" y="857250"/>
                  </a:lnTo>
                  <a:lnTo>
                    <a:pt x="0" y="866775"/>
                  </a:lnTo>
                  <a:lnTo>
                    <a:pt x="9525" y="866775"/>
                  </a:lnTo>
                  <a:lnTo>
                    <a:pt x="9525" y="857250"/>
                  </a:lnTo>
                  <a:close/>
                </a:path>
                <a:path w="2886709" h="1838325">
                  <a:moveTo>
                    <a:pt x="9525" y="800100"/>
                  </a:moveTo>
                  <a:lnTo>
                    <a:pt x="0" y="800100"/>
                  </a:lnTo>
                  <a:lnTo>
                    <a:pt x="0" y="809625"/>
                  </a:lnTo>
                  <a:lnTo>
                    <a:pt x="9525" y="809625"/>
                  </a:lnTo>
                  <a:lnTo>
                    <a:pt x="9525" y="800100"/>
                  </a:lnTo>
                  <a:close/>
                </a:path>
                <a:path w="2886709" h="1838325">
                  <a:moveTo>
                    <a:pt x="9525" y="742950"/>
                  </a:moveTo>
                  <a:lnTo>
                    <a:pt x="0" y="742950"/>
                  </a:lnTo>
                  <a:lnTo>
                    <a:pt x="0" y="752475"/>
                  </a:lnTo>
                  <a:lnTo>
                    <a:pt x="9525" y="752475"/>
                  </a:lnTo>
                  <a:lnTo>
                    <a:pt x="9525" y="742950"/>
                  </a:lnTo>
                  <a:close/>
                </a:path>
                <a:path w="2886709" h="1838325">
                  <a:moveTo>
                    <a:pt x="9525" y="685800"/>
                  </a:moveTo>
                  <a:lnTo>
                    <a:pt x="0" y="685800"/>
                  </a:lnTo>
                  <a:lnTo>
                    <a:pt x="0" y="695325"/>
                  </a:lnTo>
                  <a:lnTo>
                    <a:pt x="9525" y="695325"/>
                  </a:lnTo>
                  <a:lnTo>
                    <a:pt x="9525" y="685800"/>
                  </a:lnTo>
                  <a:close/>
                </a:path>
                <a:path w="2886709" h="1838325">
                  <a:moveTo>
                    <a:pt x="9525" y="628650"/>
                  </a:moveTo>
                  <a:lnTo>
                    <a:pt x="0" y="628650"/>
                  </a:lnTo>
                  <a:lnTo>
                    <a:pt x="0" y="638175"/>
                  </a:lnTo>
                  <a:lnTo>
                    <a:pt x="9525" y="638175"/>
                  </a:lnTo>
                  <a:lnTo>
                    <a:pt x="9525" y="628650"/>
                  </a:lnTo>
                  <a:close/>
                </a:path>
                <a:path w="2886709" h="1838325">
                  <a:moveTo>
                    <a:pt x="9525" y="571500"/>
                  </a:moveTo>
                  <a:lnTo>
                    <a:pt x="0" y="571500"/>
                  </a:lnTo>
                  <a:lnTo>
                    <a:pt x="0" y="581025"/>
                  </a:lnTo>
                  <a:lnTo>
                    <a:pt x="9525" y="581025"/>
                  </a:lnTo>
                  <a:lnTo>
                    <a:pt x="9525" y="571500"/>
                  </a:lnTo>
                  <a:close/>
                </a:path>
                <a:path w="2886709" h="1838325">
                  <a:moveTo>
                    <a:pt x="9525" y="514350"/>
                  </a:moveTo>
                  <a:lnTo>
                    <a:pt x="0" y="514350"/>
                  </a:lnTo>
                  <a:lnTo>
                    <a:pt x="0" y="523875"/>
                  </a:lnTo>
                  <a:lnTo>
                    <a:pt x="9525" y="523875"/>
                  </a:lnTo>
                  <a:lnTo>
                    <a:pt x="9525" y="514350"/>
                  </a:lnTo>
                  <a:close/>
                </a:path>
                <a:path w="2886709" h="1838325">
                  <a:moveTo>
                    <a:pt x="9525" y="457200"/>
                  </a:moveTo>
                  <a:lnTo>
                    <a:pt x="0" y="457200"/>
                  </a:lnTo>
                  <a:lnTo>
                    <a:pt x="0" y="466725"/>
                  </a:lnTo>
                  <a:lnTo>
                    <a:pt x="9525" y="466725"/>
                  </a:lnTo>
                  <a:lnTo>
                    <a:pt x="9525" y="457200"/>
                  </a:lnTo>
                  <a:close/>
                </a:path>
                <a:path w="2886709" h="1838325">
                  <a:moveTo>
                    <a:pt x="9525" y="400050"/>
                  </a:moveTo>
                  <a:lnTo>
                    <a:pt x="0" y="400050"/>
                  </a:lnTo>
                  <a:lnTo>
                    <a:pt x="0" y="409575"/>
                  </a:lnTo>
                  <a:lnTo>
                    <a:pt x="9525" y="409575"/>
                  </a:lnTo>
                  <a:lnTo>
                    <a:pt x="9525" y="400050"/>
                  </a:lnTo>
                  <a:close/>
                </a:path>
                <a:path w="2886709" h="1838325">
                  <a:moveTo>
                    <a:pt x="9525" y="342900"/>
                  </a:moveTo>
                  <a:lnTo>
                    <a:pt x="0" y="342900"/>
                  </a:lnTo>
                  <a:lnTo>
                    <a:pt x="0" y="352425"/>
                  </a:lnTo>
                  <a:lnTo>
                    <a:pt x="9525" y="352425"/>
                  </a:lnTo>
                  <a:lnTo>
                    <a:pt x="9525" y="342900"/>
                  </a:lnTo>
                  <a:close/>
                </a:path>
                <a:path w="2886709" h="1838325">
                  <a:moveTo>
                    <a:pt x="9525" y="285750"/>
                  </a:moveTo>
                  <a:lnTo>
                    <a:pt x="0" y="285750"/>
                  </a:lnTo>
                  <a:lnTo>
                    <a:pt x="0" y="295275"/>
                  </a:lnTo>
                  <a:lnTo>
                    <a:pt x="9525" y="295275"/>
                  </a:lnTo>
                  <a:lnTo>
                    <a:pt x="9525" y="285750"/>
                  </a:lnTo>
                  <a:close/>
                </a:path>
                <a:path w="2886709" h="1838325">
                  <a:moveTo>
                    <a:pt x="9525" y="228600"/>
                  </a:moveTo>
                  <a:lnTo>
                    <a:pt x="0" y="228600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28600"/>
                  </a:lnTo>
                  <a:close/>
                </a:path>
                <a:path w="2886709" h="1838325">
                  <a:moveTo>
                    <a:pt x="9525" y="171450"/>
                  </a:moveTo>
                  <a:lnTo>
                    <a:pt x="0" y="171450"/>
                  </a:lnTo>
                  <a:lnTo>
                    <a:pt x="0" y="180975"/>
                  </a:lnTo>
                  <a:lnTo>
                    <a:pt x="9525" y="180975"/>
                  </a:lnTo>
                  <a:lnTo>
                    <a:pt x="9525" y="171450"/>
                  </a:lnTo>
                  <a:close/>
                </a:path>
                <a:path w="2886709" h="1838325">
                  <a:moveTo>
                    <a:pt x="9525" y="114300"/>
                  </a:moveTo>
                  <a:lnTo>
                    <a:pt x="0" y="114300"/>
                  </a:lnTo>
                  <a:lnTo>
                    <a:pt x="0" y="123825"/>
                  </a:lnTo>
                  <a:lnTo>
                    <a:pt x="9525" y="123825"/>
                  </a:lnTo>
                  <a:lnTo>
                    <a:pt x="9525" y="114300"/>
                  </a:lnTo>
                  <a:close/>
                </a:path>
                <a:path w="2886709" h="1838325">
                  <a:moveTo>
                    <a:pt x="9525" y="57150"/>
                  </a:moveTo>
                  <a:lnTo>
                    <a:pt x="0" y="57150"/>
                  </a:lnTo>
                  <a:lnTo>
                    <a:pt x="0" y="66675"/>
                  </a:lnTo>
                  <a:lnTo>
                    <a:pt x="9525" y="66675"/>
                  </a:lnTo>
                  <a:lnTo>
                    <a:pt x="9525" y="57150"/>
                  </a:lnTo>
                  <a:close/>
                </a:path>
                <a:path w="2886709" h="18383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886709" h="1838325">
                  <a:moveTo>
                    <a:pt x="825957" y="1828800"/>
                  </a:moveTo>
                  <a:lnTo>
                    <a:pt x="816432" y="1828800"/>
                  </a:lnTo>
                  <a:lnTo>
                    <a:pt x="816432" y="1838325"/>
                  </a:lnTo>
                  <a:lnTo>
                    <a:pt x="825957" y="1838325"/>
                  </a:lnTo>
                  <a:lnTo>
                    <a:pt x="825957" y="1828800"/>
                  </a:lnTo>
                  <a:close/>
                </a:path>
                <a:path w="2886709" h="1838325">
                  <a:moveTo>
                    <a:pt x="825957" y="1771650"/>
                  </a:moveTo>
                  <a:lnTo>
                    <a:pt x="816432" y="1771650"/>
                  </a:lnTo>
                  <a:lnTo>
                    <a:pt x="816432" y="1781175"/>
                  </a:lnTo>
                  <a:lnTo>
                    <a:pt x="825957" y="1781175"/>
                  </a:lnTo>
                  <a:lnTo>
                    <a:pt x="825957" y="1771650"/>
                  </a:lnTo>
                  <a:close/>
                </a:path>
                <a:path w="2886709" h="1838325">
                  <a:moveTo>
                    <a:pt x="825957" y="1714500"/>
                  </a:moveTo>
                  <a:lnTo>
                    <a:pt x="816432" y="1714500"/>
                  </a:lnTo>
                  <a:lnTo>
                    <a:pt x="816432" y="1724025"/>
                  </a:lnTo>
                  <a:lnTo>
                    <a:pt x="825957" y="1724025"/>
                  </a:lnTo>
                  <a:lnTo>
                    <a:pt x="825957" y="1714500"/>
                  </a:lnTo>
                  <a:close/>
                </a:path>
                <a:path w="2886709" h="1838325">
                  <a:moveTo>
                    <a:pt x="825957" y="1657350"/>
                  </a:moveTo>
                  <a:lnTo>
                    <a:pt x="816432" y="1657350"/>
                  </a:lnTo>
                  <a:lnTo>
                    <a:pt x="816432" y="1666875"/>
                  </a:lnTo>
                  <a:lnTo>
                    <a:pt x="825957" y="1666875"/>
                  </a:lnTo>
                  <a:lnTo>
                    <a:pt x="825957" y="1657350"/>
                  </a:lnTo>
                  <a:close/>
                </a:path>
                <a:path w="2886709" h="1838325">
                  <a:moveTo>
                    <a:pt x="1000137" y="318770"/>
                  </a:moveTo>
                  <a:lnTo>
                    <a:pt x="990612" y="318770"/>
                  </a:lnTo>
                  <a:lnTo>
                    <a:pt x="990612" y="328295"/>
                  </a:lnTo>
                  <a:lnTo>
                    <a:pt x="1000137" y="328295"/>
                  </a:lnTo>
                  <a:lnTo>
                    <a:pt x="1000137" y="318770"/>
                  </a:lnTo>
                  <a:close/>
                </a:path>
                <a:path w="2886709" h="1838325">
                  <a:moveTo>
                    <a:pt x="1057287" y="318770"/>
                  </a:moveTo>
                  <a:lnTo>
                    <a:pt x="1047762" y="318770"/>
                  </a:lnTo>
                  <a:lnTo>
                    <a:pt x="1047762" y="328295"/>
                  </a:lnTo>
                  <a:lnTo>
                    <a:pt x="1057287" y="328295"/>
                  </a:lnTo>
                  <a:lnTo>
                    <a:pt x="1057287" y="318770"/>
                  </a:lnTo>
                  <a:close/>
                </a:path>
                <a:path w="2886709" h="1838325">
                  <a:moveTo>
                    <a:pt x="1114437" y="318770"/>
                  </a:moveTo>
                  <a:lnTo>
                    <a:pt x="1104912" y="318770"/>
                  </a:lnTo>
                  <a:lnTo>
                    <a:pt x="1104912" y="328295"/>
                  </a:lnTo>
                  <a:lnTo>
                    <a:pt x="1114437" y="328295"/>
                  </a:lnTo>
                  <a:lnTo>
                    <a:pt x="1114437" y="318770"/>
                  </a:lnTo>
                  <a:close/>
                </a:path>
                <a:path w="2886709" h="1838325">
                  <a:moveTo>
                    <a:pt x="1171587" y="318770"/>
                  </a:moveTo>
                  <a:lnTo>
                    <a:pt x="1162062" y="318770"/>
                  </a:lnTo>
                  <a:lnTo>
                    <a:pt x="1162062" y="328295"/>
                  </a:lnTo>
                  <a:lnTo>
                    <a:pt x="1171587" y="328295"/>
                  </a:lnTo>
                  <a:lnTo>
                    <a:pt x="1171587" y="318770"/>
                  </a:lnTo>
                  <a:close/>
                </a:path>
                <a:path w="2886709" h="1838325">
                  <a:moveTo>
                    <a:pt x="1228737" y="318770"/>
                  </a:moveTo>
                  <a:lnTo>
                    <a:pt x="1219212" y="318770"/>
                  </a:lnTo>
                  <a:lnTo>
                    <a:pt x="1219212" y="328295"/>
                  </a:lnTo>
                  <a:lnTo>
                    <a:pt x="1228737" y="328295"/>
                  </a:lnTo>
                  <a:lnTo>
                    <a:pt x="1228737" y="318770"/>
                  </a:lnTo>
                  <a:close/>
                </a:path>
                <a:path w="2886709" h="1838325">
                  <a:moveTo>
                    <a:pt x="1285887" y="318770"/>
                  </a:moveTo>
                  <a:lnTo>
                    <a:pt x="1276362" y="318770"/>
                  </a:lnTo>
                  <a:lnTo>
                    <a:pt x="1276362" y="328295"/>
                  </a:lnTo>
                  <a:lnTo>
                    <a:pt x="1285887" y="328295"/>
                  </a:lnTo>
                  <a:lnTo>
                    <a:pt x="1285887" y="318770"/>
                  </a:lnTo>
                  <a:close/>
                </a:path>
                <a:path w="2886709" h="1838325">
                  <a:moveTo>
                    <a:pt x="1343037" y="318770"/>
                  </a:moveTo>
                  <a:lnTo>
                    <a:pt x="1333512" y="318770"/>
                  </a:lnTo>
                  <a:lnTo>
                    <a:pt x="1333512" y="328295"/>
                  </a:lnTo>
                  <a:lnTo>
                    <a:pt x="1343037" y="328295"/>
                  </a:lnTo>
                  <a:lnTo>
                    <a:pt x="1343037" y="318770"/>
                  </a:lnTo>
                  <a:close/>
                </a:path>
                <a:path w="2886709" h="1838325">
                  <a:moveTo>
                    <a:pt x="1400187" y="318770"/>
                  </a:moveTo>
                  <a:lnTo>
                    <a:pt x="1390662" y="318770"/>
                  </a:lnTo>
                  <a:lnTo>
                    <a:pt x="1390662" y="328295"/>
                  </a:lnTo>
                  <a:lnTo>
                    <a:pt x="1400187" y="328295"/>
                  </a:lnTo>
                  <a:lnTo>
                    <a:pt x="1400187" y="318770"/>
                  </a:lnTo>
                  <a:close/>
                </a:path>
                <a:path w="2886709" h="1838325">
                  <a:moveTo>
                    <a:pt x="1457337" y="318770"/>
                  </a:moveTo>
                  <a:lnTo>
                    <a:pt x="1447812" y="318770"/>
                  </a:lnTo>
                  <a:lnTo>
                    <a:pt x="1447812" y="328295"/>
                  </a:lnTo>
                  <a:lnTo>
                    <a:pt x="1457337" y="328295"/>
                  </a:lnTo>
                  <a:lnTo>
                    <a:pt x="1457337" y="318770"/>
                  </a:lnTo>
                  <a:close/>
                </a:path>
                <a:path w="2886709" h="1838325">
                  <a:moveTo>
                    <a:pt x="1514487" y="318770"/>
                  </a:moveTo>
                  <a:lnTo>
                    <a:pt x="1504962" y="318770"/>
                  </a:lnTo>
                  <a:lnTo>
                    <a:pt x="1504962" y="328295"/>
                  </a:lnTo>
                  <a:lnTo>
                    <a:pt x="1514487" y="328295"/>
                  </a:lnTo>
                  <a:lnTo>
                    <a:pt x="1514487" y="318770"/>
                  </a:lnTo>
                  <a:close/>
                </a:path>
                <a:path w="2886709" h="1838325">
                  <a:moveTo>
                    <a:pt x="1571637" y="318770"/>
                  </a:moveTo>
                  <a:lnTo>
                    <a:pt x="1562112" y="318770"/>
                  </a:lnTo>
                  <a:lnTo>
                    <a:pt x="1562112" y="328295"/>
                  </a:lnTo>
                  <a:lnTo>
                    <a:pt x="1571637" y="328295"/>
                  </a:lnTo>
                  <a:lnTo>
                    <a:pt x="1571637" y="318770"/>
                  </a:lnTo>
                  <a:close/>
                </a:path>
                <a:path w="2886709" h="1838325">
                  <a:moveTo>
                    <a:pt x="1628787" y="318770"/>
                  </a:moveTo>
                  <a:lnTo>
                    <a:pt x="1619262" y="318770"/>
                  </a:lnTo>
                  <a:lnTo>
                    <a:pt x="1619262" y="328295"/>
                  </a:lnTo>
                  <a:lnTo>
                    <a:pt x="1628787" y="328295"/>
                  </a:lnTo>
                  <a:lnTo>
                    <a:pt x="1628787" y="318770"/>
                  </a:lnTo>
                  <a:close/>
                </a:path>
                <a:path w="2886709" h="1838325">
                  <a:moveTo>
                    <a:pt x="1685937" y="318770"/>
                  </a:moveTo>
                  <a:lnTo>
                    <a:pt x="1676412" y="318770"/>
                  </a:lnTo>
                  <a:lnTo>
                    <a:pt x="1676412" y="328295"/>
                  </a:lnTo>
                  <a:lnTo>
                    <a:pt x="1685937" y="328295"/>
                  </a:lnTo>
                  <a:lnTo>
                    <a:pt x="1685937" y="318770"/>
                  </a:lnTo>
                  <a:close/>
                </a:path>
                <a:path w="2886709" h="1838325">
                  <a:moveTo>
                    <a:pt x="1743087" y="318770"/>
                  </a:moveTo>
                  <a:lnTo>
                    <a:pt x="1733562" y="318770"/>
                  </a:lnTo>
                  <a:lnTo>
                    <a:pt x="1733562" y="328295"/>
                  </a:lnTo>
                  <a:lnTo>
                    <a:pt x="1743087" y="328295"/>
                  </a:lnTo>
                  <a:lnTo>
                    <a:pt x="1743087" y="318770"/>
                  </a:lnTo>
                  <a:close/>
                </a:path>
                <a:path w="2886709" h="1838325">
                  <a:moveTo>
                    <a:pt x="1800237" y="318770"/>
                  </a:moveTo>
                  <a:lnTo>
                    <a:pt x="1790712" y="318770"/>
                  </a:lnTo>
                  <a:lnTo>
                    <a:pt x="1790712" y="328295"/>
                  </a:lnTo>
                  <a:lnTo>
                    <a:pt x="1800237" y="328295"/>
                  </a:lnTo>
                  <a:lnTo>
                    <a:pt x="1800237" y="318770"/>
                  </a:lnTo>
                  <a:close/>
                </a:path>
                <a:path w="2886709" h="1838325">
                  <a:moveTo>
                    <a:pt x="1857387" y="318770"/>
                  </a:moveTo>
                  <a:lnTo>
                    <a:pt x="1847862" y="318770"/>
                  </a:lnTo>
                  <a:lnTo>
                    <a:pt x="1847862" y="328295"/>
                  </a:lnTo>
                  <a:lnTo>
                    <a:pt x="1857387" y="328295"/>
                  </a:lnTo>
                  <a:lnTo>
                    <a:pt x="1857387" y="318770"/>
                  </a:lnTo>
                  <a:close/>
                </a:path>
                <a:path w="2886709" h="1838325">
                  <a:moveTo>
                    <a:pt x="1914537" y="318770"/>
                  </a:moveTo>
                  <a:lnTo>
                    <a:pt x="1905012" y="318770"/>
                  </a:lnTo>
                  <a:lnTo>
                    <a:pt x="1905012" y="328295"/>
                  </a:lnTo>
                  <a:lnTo>
                    <a:pt x="1914537" y="328295"/>
                  </a:lnTo>
                  <a:lnTo>
                    <a:pt x="1914537" y="318770"/>
                  </a:lnTo>
                  <a:close/>
                </a:path>
                <a:path w="2886709" h="1838325">
                  <a:moveTo>
                    <a:pt x="1971687" y="318770"/>
                  </a:moveTo>
                  <a:lnTo>
                    <a:pt x="1962162" y="318770"/>
                  </a:lnTo>
                  <a:lnTo>
                    <a:pt x="1962162" y="328295"/>
                  </a:lnTo>
                  <a:lnTo>
                    <a:pt x="1971687" y="328295"/>
                  </a:lnTo>
                  <a:lnTo>
                    <a:pt x="1971687" y="318770"/>
                  </a:lnTo>
                  <a:close/>
                </a:path>
                <a:path w="2886709" h="1838325">
                  <a:moveTo>
                    <a:pt x="2028837" y="318770"/>
                  </a:moveTo>
                  <a:lnTo>
                    <a:pt x="2019312" y="318770"/>
                  </a:lnTo>
                  <a:lnTo>
                    <a:pt x="2019312" y="328295"/>
                  </a:lnTo>
                  <a:lnTo>
                    <a:pt x="2028837" y="328295"/>
                  </a:lnTo>
                  <a:lnTo>
                    <a:pt x="2028837" y="318770"/>
                  </a:lnTo>
                  <a:close/>
                </a:path>
                <a:path w="2886709" h="1838325">
                  <a:moveTo>
                    <a:pt x="2085987" y="318770"/>
                  </a:moveTo>
                  <a:lnTo>
                    <a:pt x="2076462" y="318770"/>
                  </a:lnTo>
                  <a:lnTo>
                    <a:pt x="2076462" y="328295"/>
                  </a:lnTo>
                  <a:lnTo>
                    <a:pt x="2085987" y="328295"/>
                  </a:lnTo>
                  <a:lnTo>
                    <a:pt x="2085987" y="318770"/>
                  </a:lnTo>
                  <a:close/>
                </a:path>
                <a:path w="2886709" h="1838325">
                  <a:moveTo>
                    <a:pt x="2143137" y="318770"/>
                  </a:moveTo>
                  <a:lnTo>
                    <a:pt x="2133612" y="318770"/>
                  </a:lnTo>
                  <a:lnTo>
                    <a:pt x="2133612" y="328295"/>
                  </a:lnTo>
                  <a:lnTo>
                    <a:pt x="2143137" y="328295"/>
                  </a:lnTo>
                  <a:lnTo>
                    <a:pt x="2143137" y="318770"/>
                  </a:lnTo>
                  <a:close/>
                </a:path>
                <a:path w="2886709" h="1838325">
                  <a:moveTo>
                    <a:pt x="2200287" y="318770"/>
                  </a:moveTo>
                  <a:lnTo>
                    <a:pt x="2190762" y="318770"/>
                  </a:lnTo>
                  <a:lnTo>
                    <a:pt x="2190762" y="328295"/>
                  </a:lnTo>
                  <a:lnTo>
                    <a:pt x="2200287" y="328295"/>
                  </a:lnTo>
                  <a:lnTo>
                    <a:pt x="2200287" y="318770"/>
                  </a:lnTo>
                  <a:close/>
                </a:path>
                <a:path w="2886709" h="1838325">
                  <a:moveTo>
                    <a:pt x="2257437" y="318770"/>
                  </a:moveTo>
                  <a:lnTo>
                    <a:pt x="2247912" y="318770"/>
                  </a:lnTo>
                  <a:lnTo>
                    <a:pt x="2247912" y="328295"/>
                  </a:lnTo>
                  <a:lnTo>
                    <a:pt x="2257437" y="328295"/>
                  </a:lnTo>
                  <a:lnTo>
                    <a:pt x="2257437" y="318770"/>
                  </a:lnTo>
                  <a:close/>
                </a:path>
                <a:path w="2886709" h="1838325">
                  <a:moveTo>
                    <a:pt x="2314587" y="318770"/>
                  </a:moveTo>
                  <a:lnTo>
                    <a:pt x="2305062" y="318770"/>
                  </a:lnTo>
                  <a:lnTo>
                    <a:pt x="2305062" y="328295"/>
                  </a:lnTo>
                  <a:lnTo>
                    <a:pt x="2314587" y="328295"/>
                  </a:lnTo>
                  <a:lnTo>
                    <a:pt x="2314587" y="318770"/>
                  </a:lnTo>
                  <a:close/>
                </a:path>
                <a:path w="2886709" h="1838325">
                  <a:moveTo>
                    <a:pt x="2371737" y="318770"/>
                  </a:moveTo>
                  <a:lnTo>
                    <a:pt x="2362212" y="318770"/>
                  </a:lnTo>
                  <a:lnTo>
                    <a:pt x="2362212" y="328295"/>
                  </a:lnTo>
                  <a:lnTo>
                    <a:pt x="2371737" y="328295"/>
                  </a:lnTo>
                  <a:lnTo>
                    <a:pt x="2371737" y="318770"/>
                  </a:lnTo>
                  <a:close/>
                </a:path>
                <a:path w="2886709" h="1838325">
                  <a:moveTo>
                    <a:pt x="2428887" y="318770"/>
                  </a:moveTo>
                  <a:lnTo>
                    <a:pt x="2419362" y="318770"/>
                  </a:lnTo>
                  <a:lnTo>
                    <a:pt x="2419362" y="328295"/>
                  </a:lnTo>
                  <a:lnTo>
                    <a:pt x="2428887" y="328295"/>
                  </a:lnTo>
                  <a:lnTo>
                    <a:pt x="2428887" y="318770"/>
                  </a:lnTo>
                  <a:close/>
                </a:path>
                <a:path w="2886709" h="1838325">
                  <a:moveTo>
                    <a:pt x="2486037" y="318770"/>
                  </a:moveTo>
                  <a:lnTo>
                    <a:pt x="2476512" y="318770"/>
                  </a:lnTo>
                  <a:lnTo>
                    <a:pt x="2476512" y="328295"/>
                  </a:lnTo>
                  <a:lnTo>
                    <a:pt x="2486037" y="328295"/>
                  </a:lnTo>
                  <a:lnTo>
                    <a:pt x="2486037" y="318770"/>
                  </a:lnTo>
                  <a:close/>
                </a:path>
                <a:path w="2886709" h="1838325">
                  <a:moveTo>
                    <a:pt x="2543187" y="318770"/>
                  </a:moveTo>
                  <a:lnTo>
                    <a:pt x="2533662" y="318770"/>
                  </a:lnTo>
                  <a:lnTo>
                    <a:pt x="2533662" y="328295"/>
                  </a:lnTo>
                  <a:lnTo>
                    <a:pt x="2543187" y="328295"/>
                  </a:lnTo>
                  <a:lnTo>
                    <a:pt x="2543187" y="318770"/>
                  </a:lnTo>
                  <a:close/>
                </a:path>
                <a:path w="2886709" h="1838325">
                  <a:moveTo>
                    <a:pt x="2600337" y="318770"/>
                  </a:moveTo>
                  <a:lnTo>
                    <a:pt x="2590812" y="318770"/>
                  </a:lnTo>
                  <a:lnTo>
                    <a:pt x="2590812" y="328295"/>
                  </a:lnTo>
                  <a:lnTo>
                    <a:pt x="2600337" y="328295"/>
                  </a:lnTo>
                  <a:lnTo>
                    <a:pt x="2600337" y="318770"/>
                  </a:lnTo>
                  <a:close/>
                </a:path>
                <a:path w="2886709" h="1838325">
                  <a:moveTo>
                    <a:pt x="2657487" y="318770"/>
                  </a:moveTo>
                  <a:lnTo>
                    <a:pt x="2647962" y="318770"/>
                  </a:lnTo>
                  <a:lnTo>
                    <a:pt x="2647962" y="328295"/>
                  </a:lnTo>
                  <a:lnTo>
                    <a:pt x="2657487" y="328295"/>
                  </a:lnTo>
                  <a:lnTo>
                    <a:pt x="2657487" y="318770"/>
                  </a:lnTo>
                  <a:close/>
                </a:path>
                <a:path w="2886709" h="1838325">
                  <a:moveTo>
                    <a:pt x="2714637" y="318770"/>
                  </a:moveTo>
                  <a:lnTo>
                    <a:pt x="2705112" y="318770"/>
                  </a:lnTo>
                  <a:lnTo>
                    <a:pt x="2705112" y="328295"/>
                  </a:lnTo>
                  <a:lnTo>
                    <a:pt x="2714637" y="328295"/>
                  </a:lnTo>
                  <a:lnTo>
                    <a:pt x="2714637" y="318770"/>
                  </a:lnTo>
                  <a:close/>
                </a:path>
                <a:path w="2886709" h="1838325">
                  <a:moveTo>
                    <a:pt x="2771787" y="318770"/>
                  </a:moveTo>
                  <a:lnTo>
                    <a:pt x="2762262" y="318770"/>
                  </a:lnTo>
                  <a:lnTo>
                    <a:pt x="2762262" y="328295"/>
                  </a:lnTo>
                  <a:lnTo>
                    <a:pt x="2771787" y="328295"/>
                  </a:lnTo>
                  <a:lnTo>
                    <a:pt x="2771787" y="318770"/>
                  </a:lnTo>
                  <a:close/>
                </a:path>
                <a:path w="2886709" h="1838325">
                  <a:moveTo>
                    <a:pt x="2828937" y="318770"/>
                  </a:moveTo>
                  <a:lnTo>
                    <a:pt x="2819412" y="318770"/>
                  </a:lnTo>
                  <a:lnTo>
                    <a:pt x="2819412" y="328295"/>
                  </a:lnTo>
                  <a:lnTo>
                    <a:pt x="2828937" y="328295"/>
                  </a:lnTo>
                  <a:lnTo>
                    <a:pt x="2828937" y="318770"/>
                  </a:lnTo>
                  <a:close/>
                </a:path>
                <a:path w="2886709" h="1838325">
                  <a:moveTo>
                    <a:pt x="2886087" y="318770"/>
                  </a:moveTo>
                  <a:lnTo>
                    <a:pt x="2876562" y="318770"/>
                  </a:lnTo>
                  <a:lnTo>
                    <a:pt x="2876562" y="328295"/>
                  </a:lnTo>
                  <a:lnTo>
                    <a:pt x="2886087" y="328295"/>
                  </a:lnTo>
                  <a:lnTo>
                    <a:pt x="2886087" y="31877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417369" y="920749"/>
              <a:ext cx="1642745" cy="1838325"/>
            </a:xfrm>
            <a:custGeom>
              <a:avLst/>
              <a:gdLst/>
              <a:ahLst/>
              <a:cxnLst/>
              <a:rect l="l" t="t" r="r" b="b"/>
              <a:pathLst>
                <a:path w="1642745" h="1838325">
                  <a:moveTo>
                    <a:pt x="9525" y="1657350"/>
                  </a:moveTo>
                  <a:lnTo>
                    <a:pt x="0" y="1657350"/>
                  </a:lnTo>
                  <a:lnTo>
                    <a:pt x="0" y="1666875"/>
                  </a:lnTo>
                  <a:lnTo>
                    <a:pt x="9525" y="1666875"/>
                  </a:lnTo>
                  <a:lnTo>
                    <a:pt x="9525" y="1657350"/>
                  </a:lnTo>
                  <a:close/>
                </a:path>
                <a:path w="1642745" h="1838325">
                  <a:moveTo>
                    <a:pt x="9525" y="1600200"/>
                  </a:moveTo>
                  <a:lnTo>
                    <a:pt x="0" y="1600200"/>
                  </a:lnTo>
                  <a:lnTo>
                    <a:pt x="0" y="1609725"/>
                  </a:lnTo>
                  <a:lnTo>
                    <a:pt x="9525" y="1609725"/>
                  </a:lnTo>
                  <a:lnTo>
                    <a:pt x="9525" y="1600200"/>
                  </a:lnTo>
                  <a:close/>
                </a:path>
                <a:path w="1642745" h="1838325">
                  <a:moveTo>
                    <a:pt x="9525" y="1543050"/>
                  </a:moveTo>
                  <a:lnTo>
                    <a:pt x="0" y="1543050"/>
                  </a:lnTo>
                  <a:lnTo>
                    <a:pt x="0" y="1552575"/>
                  </a:lnTo>
                  <a:lnTo>
                    <a:pt x="9525" y="1552575"/>
                  </a:lnTo>
                  <a:lnTo>
                    <a:pt x="9525" y="1543050"/>
                  </a:lnTo>
                  <a:close/>
                </a:path>
                <a:path w="1642745" h="1838325">
                  <a:moveTo>
                    <a:pt x="9525" y="1485900"/>
                  </a:moveTo>
                  <a:lnTo>
                    <a:pt x="0" y="1485900"/>
                  </a:lnTo>
                  <a:lnTo>
                    <a:pt x="0" y="1495425"/>
                  </a:lnTo>
                  <a:lnTo>
                    <a:pt x="9525" y="1495425"/>
                  </a:lnTo>
                  <a:lnTo>
                    <a:pt x="9525" y="1485900"/>
                  </a:lnTo>
                  <a:close/>
                </a:path>
                <a:path w="1642745" h="1838325">
                  <a:moveTo>
                    <a:pt x="9525" y="1428750"/>
                  </a:moveTo>
                  <a:lnTo>
                    <a:pt x="0" y="1428750"/>
                  </a:lnTo>
                  <a:lnTo>
                    <a:pt x="0" y="1438275"/>
                  </a:lnTo>
                  <a:lnTo>
                    <a:pt x="9525" y="1438275"/>
                  </a:lnTo>
                  <a:lnTo>
                    <a:pt x="9525" y="1428750"/>
                  </a:lnTo>
                  <a:close/>
                </a:path>
                <a:path w="1642745" h="1838325">
                  <a:moveTo>
                    <a:pt x="9525" y="1371600"/>
                  </a:moveTo>
                  <a:lnTo>
                    <a:pt x="0" y="1371600"/>
                  </a:lnTo>
                  <a:lnTo>
                    <a:pt x="0" y="1381125"/>
                  </a:lnTo>
                  <a:lnTo>
                    <a:pt x="9525" y="1381125"/>
                  </a:lnTo>
                  <a:lnTo>
                    <a:pt x="9525" y="1371600"/>
                  </a:lnTo>
                  <a:close/>
                </a:path>
                <a:path w="1642745" h="1838325">
                  <a:moveTo>
                    <a:pt x="9525" y="1314450"/>
                  </a:moveTo>
                  <a:lnTo>
                    <a:pt x="0" y="1314450"/>
                  </a:lnTo>
                  <a:lnTo>
                    <a:pt x="0" y="1323975"/>
                  </a:lnTo>
                  <a:lnTo>
                    <a:pt x="9525" y="1323975"/>
                  </a:lnTo>
                  <a:lnTo>
                    <a:pt x="9525" y="1314450"/>
                  </a:lnTo>
                  <a:close/>
                </a:path>
                <a:path w="1642745" h="1838325">
                  <a:moveTo>
                    <a:pt x="9525" y="1257300"/>
                  </a:moveTo>
                  <a:lnTo>
                    <a:pt x="0" y="1257300"/>
                  </a:lnTo>
                  <a:lnTo>
                    <a:pt x="0" y="1266825"/>
                  </a:lnTo>
                  <a:lnTo>
                    <a:pt x="9525" y="1266825"/>
                  </a:lnTo>
                  <a:lnTo>
                    <a:pt x="9525" y="1257300"/>
                  </a:lnTo>
                  <a:close/>
                </a:path>
                <a:path w="1642745" h="1838325">
                  <a:moveTo>
                    <a:pt x="9525" y="1200150"/>
                  </a:moveTo>
                  <a:lnTo>
                    <a:pt x="0" y="1200150"/>
                  </a:lnTo>
                  <a:lnTo>
                    <a:pt x="0" y="1209675"/>
                  </a:lnTo>
                  <a:lnTo>
                    <a:pt x="9525" y="1209675"/>
                  </a:lnTo>
                  <a:lnTo>
                    <a:pt x="9525" y="1200150"/>
                  </a:lnTo>
                  <a:close/>
                </a:path>
                <a:path w="1642745" h="1838325">
                  <a:moveTo>
                    <a:pt x="9525" y="1143000"/>
                  </a:moveTo>
                  <a:lnTo>
                    <a:pt x="0" y="1143000"/>
                  </a:lnTo>
                  <a:lnTo>
                    <a:pt x="0" y="1152525"/>
                  </a:lnTo>
                  <a:lnTo>
                    <a:pt x="9525" y="1152525"/>
                  </a:lnTo>
                  <a:lnTo>
                    <a:pt x="9525" y="1143000"/>
                  </a:lnTo>
                  <a:close/>
                </a:path>
                <a:path w="1642745" h="1838325">
                  <a:moveTo>
                    <a:pt x="9525" y="1085850"/>
                  </a:moveTo>
                  <a:lnTo>
                    <a:pt x="0" y="1085850"/>
                  </a:lnTo>
                  <a:lnTo>
                    <a:pt x="0" y="1095375"/>
                  </a:lnTo>
                  <a:lnTo>
                    <a:pt x="9525" y="1095375"/>
                  </a:lnTo>
                  <a:lnTo>
                    <a:pt x="9525" y="1085850"/>
                  </a:lnTo>
                  <a:close/>
                </a:path>
                <a:path w="1642745" h="1838325">
                  <a:moveTo>
                    <a:pt x="9525" y="1028700"/>
                  </a:moveTo>
                  <a:lnTo>
                    <a:pt x="0" y="1028700"/>
                  </a:lnTo>
                  <a:lnTo>
                    <a:pt x="0" y="1038225"/>
                  </a:lnTo>
                  <a:lnTo>
                    <a:pt x="9525" y="1038225"/>
                  </a:lnTo>
                  <a:lnTo>
                    <a:pt x="9525" y="1028700"/>
                  </a:lnTo>
                  <a:close/>
                </a:path>
                <a:path w="1642745" h="1838325">
                  <a:moveTo>
                    <a:pt x="9525" y="971550"/>
                  </a:moveTo>
                  <a:lnTo>
                    <a:pt x="0" y="971550"/>
                  </a:lnTo>
                  <a:lnTo>
                    <a:pt x="0" y="981075"/>
                  </a:lnTo>
                  <a:lnTo>
                    <a:pt x="9525" y="981075"/>
                  </a:lnTo>
                  <a:lnTo>
                    <a:pt x="9525" y="971550"/>
                  </a:lnTo>
                  <a:close/>
                </a:path>
                <a:path w="1642745" h="1838325">
                  <a:moveTo>
                    <a:pt x="9525" y="914400"/>
                  </a:moveTo>
                  <a:lnTo>
                    <a:pt x="0" y="914400"/>
                  </a:lnTo>
                  <a:lnTo>
                    <a:pt x="0" y="923925"/>
                  </a:lnTo>
                  <a:lnTo>
                    <a:pt x="9525" y="923925"/>
                  </a:lnTo>
                  <a:lnTo>
                    <a:pt x="9525" y="914400"/>
                  </a:lnTo>
                  <a:close/>
                </a:path>
                <a:path w="1642745" h="1838325">
                  <a:moveTo>
                    <a:pt x="9525" y="857250"/>
                  </a:moveTo>
                  <a:lnTo>
                    <a:pt x="0" y="857250"/>
                  </a:lnTo>
                  <a:lnTo>
                    <a:pt x="0" y="866775"/>
                  </a:lnTo>
                  <a:lnTo>
                    <a:pt x="9525" y="866775"/>
                  </a:lnTo>
                  <a:lnTo>
                    <a:pt x="9525" y="857250"/>
                  </a:lnTo>
                  <a:close/>
                </a:path>
                <a:path w="1642745" h="1838325">
                  <a:moveTo>
                    <a:pt x="9525" y="800100"/>
                  </a:moveTo>
                  <a:lnTo>
                    <a:pt x="0" y="800100"/>
                  </a:lnTo>
                  <a:lnTo>
                    <a:pt x="0" y="809625"/>
                  </a:lnTo>
                  <a:lnTo>
                    <a:pt x="9525" y="809625"/>
                  </a:lnTo>
                  <a:lnTo>
                    <a:pt x="9525" y="800100"/>
                  </a:lnTo>
                  <a:close/>
                </a:path>
                <a:path w="1642745" h="1838325">
                  <a:moveTo>
                    <a:pt x="9525" y="742950"/>
                  </a:moveTo>
                  <a:lnTo>
                    <a:pt x="0" y="742950"/>
                  </a:lnTo>
                  <a:lnTo>
                    <a:pt x="0" y="752475"/>
                  </a:lnTo>
                  <a:lnTo>
                    <a:pt x="9525" y="752475"/>
                  </a:lnTo>
                  <a:lnTo>
                    <a:pt x="9525" y="742950"/>
                  </a:lnTo>
                  <a:close/>
                </a:path>
                <a:path w="1642745" h="1838325">
                  <a:moveTo>
                    <a:pt x="9525" y="685800"/>
                  </a:moveTo>
                  <a:lnTo>
                    <a:pt x="0" y="685800"/>
                  </a:lnTo>
                  <a:lnTo>
                    <a:pt x="0" y="695325"/>
                  </a:lnTo>
                  <a:lnTo>
                    <a:pt x="9525" y="695325"/>
                  </a:lnTo>
                  <a:lnTo>
                    <a:pt x="9525" y="685800"/>
                  </a:lnTo>
                  <a:close/>
                </a:path>
                <a:path w="1642745" h="1838325">
                  <a:moveTo>
                    <a:pt x="9525" y="628650"/>
                  </a:moveTo>
                  <a:lnTo>
                    <a:pt x="0" y="628650"/>
                  </a:lnTo>
                  <a:lnTo>
                    <a:pt x="0" y="638175"/>
                  </a:lnTo>
                  <a:lnTo>
                    <a:pt x="9525" y="638175"/>
                  </a:lnTo>
                  <a:lnTo>
                    <a:pt x="9525" y="628650"/>
                  </a:lnTo>
                  <a:close/>
                </a:path>
                <a:path w="1642745" h="1838325">
                  <a:moveTo>
                    <a:pt x="9525" y="571500"/>
                  </a:moveTo>
                  <a:lnTo>
                    <a:pt x="0" y="571500"/>
                  </a:lnTo>
                  <a:lnTo>
                    <a:pt x="0" y="581025"/>
                  </a:lnTo>
                  <a:lnTo>
                    <a:pt x="9525" y="581025"/>
                  </a:lnTo>
                  <a:lnTo>
                    <a:pt x="9525" y="571500"/>
                  </a:lnTo>
                  <a:close/>
                </a:path>
                <a:path w="1642745" h="1838325">
                  <a:moveTo>
                    <a:pt x="9525" y="514350"/>
                  </a:moveTo>
                  <a:lnTo>
                    <a:pt x="0" y="514350"/>
                  </a:lnTo>
                  <a:lnTo>
                    <a:pt x="0" y="523875"/>
                  </a:lnTo>
                  <a:lnTo>
                    <a:pt x="9525" y="523875"/>
                  </a:lnTo>
                  <a:lnTo>
                    <a:pt x="9525" y="514350"/>
                  </a:lnTo>
                  <a:close/>
                </a:path>
                <a:path w="1642745" h="1838325">
                  <a:moveTo>
                    <a:pt x="9525" y="457200"/>
                  </a:moveTo>
                  <a:lnTo>
                    <a:pt x="0" y="457200"/>
                  </a:lnTo>
                  <a:lnTo>
                    <a:pt x="0" y="466725"/>
                  </a:lnTo>
                  <a:lnTo>
                    <a:pt x="9525" y="466725"/>
                  </a:lnTo>
                  <a:lnTo>
                    <a:pt x="9525" y="457200"/>
                  </a:lnTo>
                  <a:close/>
                </a:path>
                <a:path w="1642745" h="1838325">
                  <a:moveTo>
                    <a:pt x="9525" y="400050"/>
                  </a:moveTo>
                  <a:lnTo>
                    <a:pt x="0" y="400050"/>
                  </a:lnTo>
                  <a:lnTo>
                    <a:pt x="0" y="409575"/>
                  </a:lnTo>
                  <a:lnTo>
                    <a:pt x="9525" y="409575"/>
                  </a:lnTo>
                  <a:lnTo>
                    <a:pt x="9525" y="400050"/>
                  </a:lnTo>
                  <a:close/>
                </a:path>
                <a:path w="1642745" h="1838325">
                  <a:moveTo>
                    <a:pt x="9525" y="342900"/>
                  </a:moveTo>
                  <a:lnTo>
                    <a:pt x="0" y="342900"/>
                  </a:lnTo>
                  <a:lnTo>
                    <a:pt x="0" y="352425"/>
                  </a:lnTo>
                  <a:lnTo>
                    <a:pt x="9525" y="352425"/>
                  </a:lnTo>
                  <a:lnTo>
                    <a:pt x="9525" y="342900"/>
                  </a:lnTo>
                  <a:close/>
                </a:path>
                <a:path w="1642745" h="1838325">
                  <a:moveTo>
                    <a:pt x="9525" y="285750"/>
                  </a:moveTo>
                  <a:lnTo>
                    <a:pt x="0" y="285750"/>
                  </a:lnTo>
                  <a:lnTo>
                    <a:pt x="0" y="295275"/>
                  </a:lnTo>
                  <a:lnTo>
                    <a:pt x="9525" y="295275"/>
                  </a:lnTo>
                  <a:lnTo>
                    <a:pt x="9525" y="285750"/>
                  </a:lnTo>
                  <a:close/>
                </a:path>
                <a:path w="1642745" h="1838325">
                  <a:moveTo>
                    <a:pt x="9525" y="228600"/>
                  </a:moveTo>
                  <a:lnTo>
                    <a:pt x="0" y="228600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28600"/>
                  </a:lnTo>
                  <a:close/>
                </a:path>
                <a:path w="1642745" h="1838325">
                  <a:moveTo>
                    <a:pt x="9525" y="171450"/>
                  </a:moveTo>
                  <a:lnTo>
                    <a:pt x="0" y="171450"/>
                  </a:lnTo>
                  <a:lnTo>
                    <a:pt x="0" y="180975"/>
                  </a:lnTo>
                  <a:lnTo>
                    <a:pt x="9525" y="180975"/>
                  </a:lnTo>
                  <a:lnTo>
                    <a:pt x="9525" y="171450"/>
                  </a:lnTo>
                  <a:close/>
                </a:path>
                <a:path w="1642745" h="1838325">
                  <a:moveTo>
                    <a:pt x="9525" y="114300"/>
                  </a:moveTo>
                  <a:lnTo>
                    <a:pt x="0" y="114300"/>
                  </a:lnTo>
                  <a:lnTo>
                    <a:pt x="0" y="123825"/>
                  </a:lnTo>
                  <a:lnTo>
                    <a:pt x="9525" y="123825"/>
                  </a:lnTo>
                  <a:lnTo>
                    <a:pt x="9525" y="114300"/>
                  </a:lnTo>
                  <a:close/>
                </a:path>
                <a:path w="1642745" h="1838325">
                  <a:moveTo>
                    <a:pt x="9525" y="57150"/>
                  </a:moveTo>
                  <a:lnTo>
                    <a:pt x="0" y="57150"/>
                  </a:lnTo>
                  <a:lnTo>
                    <a:pt x="0" y="66675"/>
                  </a:lnTo>
                  <a:lnTo>
                    <a:pt x="9525" y="66675"/>
                  </a:lnTo>
                  <a:lnTo>
                    <a:pt x="9525" y="57150"/>
                  </a:lnTo>
                  <a:close/>
                </a:path>
                <a:path w="1642745" h="18383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642745" h="1838325">
                  <a:moveTo>
                    <a:pt x="825969" y="1828800"/>
                  </a:moveTo>
                  <a:lnTo>
                    <a:pt x="816444" y="1828800"/>
                  </a:lnTo>
                  <a:lnTo>
                    <a:pt x="816444" y="1838325"/>
                  </a:lnTo>
                  <a:lnTo>
                    <a:pt x="825969" y="1838325"/>
                  </a:lnTo>
                  <a:lnTo>
                    <a:pt x="825969" y="1828800"/>
                  </a:lnTo>
                  <a:close/>
                </a:path>
                <a:path w="1642745" h="1838325">
                  <a:moveTo>
                    <a:pt x="825969" y="1771650"/>
                  </a:moveTo>
                  <a:lnTo>
                    <a:pt x="816444" y="1771650"/>
                  </a:lnTo>
                  <a:lnTo>
                    <a:pt x="816444" y="1781175"/>
                  </a:lnTo>
                  <a:lnTo>
                    <a:pt x="825969" y="1781175"/>
                  </a:lnTo>
                  <a:lnTo>
                    <a:pt x="825969" y="1771650"/>
                  </a:lnTo>
                  <a:close/>
                </a:path>
                <a:path w="1642745" h="1838325">
                  <a:moveTo>
                    <a:pt x="825969" y="1714500"/>
                  </a:moveTo>
                  <a:lnTo>
                    <a:pt x="816444" y="1714500"/>
                  </a:lnTo>
                  <a:lnTo>
                    <a:pt x="816444" y="1724025"/>
                  </a:lnTo>
                  <a:lnTo>
                    <a:pt x="825969" y="1724025"/>
                  </a:lnTo>
                  <a:lnTo>
                    <a:pt x="825969" y="1714500"/>
                  </a:lnTo>
                  <a:close/>
                </a:path>
                <a:path w="1642745" h="1838325">
                  <a:moveTo>
                    <a:pt x="825969" y="1657350"/>
                  </a:moveTo>
                  <a:lnTo>
                    <a:pt x="816444" y="1657350"/>
                  </a:lnTo>
                  <a:lnTo>
                    <a:pt x="816444" y="1666875"/>
                  </a:lnTo>
                  <a:lnTo>
                    <a:pt x="825969" y="1666875"/>
                  </a:lnTo>
                  <a:lnTo>
                    <a:pt x="825969" y="1657350"/>
                  </a:lnTo>
                  <a:close/>
                </a:path>
                <a:path w="1642745" h="1838325">
                  <a:moveTo>
                    <a:pt x="825969" y="1600200"/>
                  </a:moveTo>
                  <a:lnTo>
                    <a:pt x="816444" y="1600200"/>
                  </a:lnTo>
                  <a:lnTo>
                    <a:pt x="816444" y="1609725"/>
                  </a:lnTo>
                  <a:lnTo>
                    <a:pt x="825969" y="1609725"/>
                  </a:lnTo>
                  <a:lnTo>
                    <a:pt x="825969" y="1600200"/>
                  </a:lnTo>
                  <a:close/>
                </a:path>
                <a:path w="1642745" h="1838325">
                  <a:moveTo>
                    <a:pt x="825969" y="1543050"/>
                  </a:moveTo>
                  <a:lnTo>
                    <a:pt x="816444" y="1543050"/>
                  </a:lnTo>
                  <a:lnTo>
                    <a:pt x="816444" y="1552575"/>
                  </a:lnTo>
                  <a:lnTo>
                    <a:pt x="825969" y="1552575"/>
                  </a:lnTo>
                  <a:lnTo>
                    <a:pt x="825969" y="1543050"/>
                  </a:lnTo>
                  <a:close/>
                </a:path>
                <a:path w="1642745" h="1838325">
                  <a:moveTo>
                    <a:pt x="825969" y="1485900"/>
                  </a:moveTo>
                  <a:lnTo>
                    <a:pt x="816444" y="1485900"/>
                  </a:lnTo>
                  <a:lnTo>
                    <a:pt x="816444" y="1495425"/>
                  </a:lnTo>
                  <a:lnTo>
                    <a:pt x="825969" y="1495425"/>
                  </a:lnTo>
                  <a:lnTo>
                    <a:pt x="825969" y="1485900"/>
                  </a:lnTo>
                  <a:close/>
                </a:path>
                <a:path w="1642745" h="1838325">
                  <a:moveTo>
                    <a:pt x="825969" y="1428750"/>
                  </a:moveTo>
                  <a:lnTo>
                    <a:pt x="816444" y="1428750"/>
                  </a:lnTo>
                  <a:lnTo>
                    <a:pt x="816444" y="1438275"/>
                  </a:lnTo>
                  <a:lnTo>
                    <a:pt x="825969" y="1438275"/>
                  </a:lnTo>
                  <a:lnTo>
                    <a:pt x="825969" y="1428750"/>
                  </a:lnTo>
                  <a:close/>
                </a:path>
                <a:path w="1642745" h="1838325">
                  <a:moveTo>
                    <a:pt x="825969" y="1371600"/>
                  </a:moveTo>
                  <a:lnTo>
                    <a:pt x="816444" y="1371600"/>
                  </a:lnTo>
                  <a:lnTo>
                    <a:pt x="816444" y="1381125"/>
                  </a:lnTo>
                  <a:lnTo>
                    <a:pt x="825969" y="1381125"/>
                  </a:lnTo>
                  <a:lnTo>
                    <a:pt x="825969" y="1371600"/>
                  </a:lnTo>
                  <a:close/>
                </a:path>
                <a:path w="1642745" h="1838325">
                  <a:moveTo>
                    <a:pt x="825969" y="1314450"/>
                  </a:moveTo>
                  <a:lnTo>
                    <a:pt x="816444" y="1314450"/>
                  </a:lnTo>
                  <a:lnTo>
                    <a:pt x="816444" y="1323975"/>
                  </a:lnTo>
                  <a:lnTo>
                    <a:pt x="825969" y="1323975"/>
                  </a:lnTo>
                  <a:lnTo>
                    <a:pt x="825969" y="1314450"/>
                  </a:lnTo>
                  <a:close/>
                </a:path>
                <a:path w="1642745" h="1838325">
                  <a:moveTo>
                    <a:pt x="825969" y="1257300"/>
                  </a:moveTo>
                  <a:lnTo>
                    <a:pt x="816444" y="1257300"/>
                  </a:lnTo>
                  <a:lnTo>
                    <a:pt x="816444" y="1266825"/>
                  </a:lnTo>
                  <a:lnTo>
                    <a:pt x="825969" y="1266825"/>
                  </a:lnTo>
                  <a:lnTo>
                    <a:pt x="825969" y="1257300"/>
                  </a:lnTo>
                  <a:close/>
                </a:path>
                <a:path w="1642745" h="1838325">
                  <a:moveTo>
                    <a:pt x="825969" y="1200150"/>
                  </a:moveTo>
                  <a:lnTo>
                    <a:pt x="816444" y="1200150"/>
                  </a:lnTo>
                  <a:lnTo>
                    <a:pt x="816444" y="1209675"/>
                  </a:lnTo>
                  <a:lnTo>
                    <a:pt x="825969" y="1209675"/>
                  </a:lnTo>
                  <a:lnTo>
                    <a:pt x="825969" y="1200150"/>
                  </a:lnTo>
                  <a:close/>
                </a:path>
                <a:path w="1642745" h="1838325">
                  <a:moveTo>
                    <a:pt x="825969" y="1143000"/>
                  </a:moveTo>
                  <a:lnTo>
                    <a:pt x="816444" y="1143000"/>
                  </a:lnTo>
                  <a:lnTo>
                    <a:pt x="816444" y="1152525"/>
                  </a:lnTo>
                  <a:lnTo>
                    <a:pt x="825969" y="1152525"/>
                  </a:lnTo>
                  <a:lnTo>
                    <a:pt x="825969" y="1143000"/>
                  </a:lnTo>
                  <a:close/>
                </a:path>
                <a:path w="1642745" h="1838325">
                  <a:moveTo>
                    <a:pt x="825969" y="1085850"/>
                  </a:moveTo>
                  <a:lnTo>
                    <a:pt x="816444" y="1085850"/>
                  </a:lnTo>
                  <a:lnTo>
                    <a:pt x="816444" y="1095375"/>
                  </a:lnTo>
                  <a:lnTo>
                    <a:pt x="825969" y="1095375"/>
                  </a:lnTo>
                  <a:lnTo>
                    <a:pt x="825969" y="1085850"/>
                  </a:lnTo>
                  <a:close/>
                </a:path>
                <a:path w="1642745" h="1838325">
                  <a:moveTo>
                    <a:pt x="825969" y="1028700"/>
                  </a:moveTo>
                  <a:lnTo>
                    <a:pt x="816444" y="1028700"/>
                  </a:lnTo>
                  <a:lnTo>
                    <a:pt x="816444" y="1038225"/>
                  </a:lnTo>
                  <a:lnTo>
                    <a:pt x="825969" y="1038225"/>
                  </a:lnTo>
                  <a:lnTo>
                    <a:pt x="825969" y="1028700"/>
                  </a:lnTo>
                  <a:close/>
                </a:path>
                <a:path w="1642745" h="1838325">
                  <a:moveTo>
                    <a:pt x="825969" y="971550"/>
                  </a:moveTo>
                  <a:lnTo>
                    <a:pt x="816444" y="971550"/>
                  </a:lnTo>
                  <a:lnTo>
                    <a:pt x="816444" y="981075"/>
                  </a:lnTo>
                  <a:lnTo>
                    <a:pt x="825969" y="981075"/>
                  </a:lnTo>
                  <a:lnTo>
                    <a:pt x="825969" y="971550"/>
                  </a:lnTo>
                  <a:close/>
                </a:path>
                <a:path w="1642745" h="1838325">
                  <a:moveTo>
                    <a:pt x="825969" y="914400"/>
                  </a:moveTo>
                  <a:lnTo>
                    <a:pt x="816444" y="914400"/>
                  </a:lnTo>
                  <a:lnTo>
                    <a:pt x="816444" y="923925"/>
                  </a:lnTo>
                  <a:lnTo>
                    <a:pt x="825969" y="923925"/>
                  </a:lnTo>
                  <a:lnTo>
                    <a:pt x="825969" y="914400"/>
                  </a:lnTo>
                  <a:close/>
                </a:path>
                <a:path w="1642745" h="1838325">
                  <a:moveTo>
                    <a:pt x="825969" y="857250"/>
                  </a:moveTo>
                  <a:lnTo>
                    <a:pt x="816444" y="857250"/>
                  </a:lnTo>
                  <a:lnTo>
                    <a:pt x="816444" y="866775"/>
                  </a:lnTo>
                  <a:lnTo>
                    <a:pt x="825969" y="866775"/>
                  </a:lnTo>
                  <a:lnTo>
                    <a:pt x="825969" y="857250"/>
                  </a:lnTo>
                  <a:close/>
                </a:path>
                <a:path w="1642745" h="1838325">
                  <a:moveTo>
                    <a:pt x="825969" y="800100"/>
                  </a:moveTo>
                  <a:lnTo>
                    <a:pt x="816444" y="800100"/>
                  </a:lnTo>
                  <a:lnTo>
                    <a:pt x="816444" y="809625"/>
                  </a:lnTo>
                  <a:lnTo>
                    <a:pt x="825969" y="809625"/>
                  </a:lnTo>
                  <a:lnTo>
                    <a:pt x="825969" y="800100"/>
                  </a:lnTo>
                  <a:close/>
                </a:path>
                <a:path w="1642745" h="1838325">
                  <a:moveTo>
                    <a:pt x="825969" y="742950"/>
                  </a:moveTo>
                  <a:lnTo>
                    <a:pt x="816444" y="742950"/>
                  </a:lnTo>
                  <a:lnTo>
                    <a:pt x="816444" y="752475"/>
                  </a:lnTo>
                  <a:lnTo>
                    <a:pt x="825969" y="752475"/>
                  </a:lnTo>
                  <a:lnTo>
                    <a:pt x="825969" y="742950"/>
                  </a:lnTo>
                  <a:close/>
                </a:path>
                <a:path w="1642745" h="1838325">
                  <a:moveTo>
                    <a:pt x="825969" y="685800"/>
                  </a:moveTo>
                  <a:lnTo>
                    <a:pt x="816444" y="685800"/>
                  </a:lnTo>
                  <a:lnTo>
                    <a:pt x="816444" y="695325"/>
                  </a:lnTo>
                  <a:lnTo>
                    <a:pt x="825969" y="695325"/>
                  </a:lnTo>
                  <a:lnTo>
                    <a:pt x="825969" y="685800"/>
                  </a:lnTo>
                  <a:close/>
                </a:path>
                <a:path w="1642745" h="1838325">
                  <a:moveTo>
                    <a:pt x="825969" y="628650"/>
                  </a:moveTo>
                  <a:lnTo>
                    <a:pt x="816444" y="628650"/>
                  </a:lnTo>
                  <a:lnTo>
                    <a:pt x="816444" y="638175"/>
                  </a:lnTo>
                  <a:lnTo>
                    <a:pt x="825969" y="638175"/>
                  </a:lnTo>
                  <a:lnTo>
                    <a:pt x="825969" y="628650"/>
                  </a:lnTo>
                  <a:close/>
                </a:path>
                <a:path w="1642745" h="1838325">
                  <a:moveTo>
                    <a:pt x="825969" y="571500"/>
                  </a:moveTo>
                  <a:lnTo>
                    <a:pt x="816444" y="571500"/>
                  </a:lnTo>
                  <a:lnTo>
                    <a:pt x="816444" y="581025"/>
                  </a:lnTo>
                  <a:lnTo>
                    <a:pt x="825969" y="581025"/>
                  </a:lnTo>
                  <a:lnTo>
                    <a:pt x="825969" y="571500"/>
                  </a:lnTo>
                  <a:close/>
                </a:path>
                <a:path w="1642745" h="1838325">
                  <a:moveTo>
                    <a:pt x="825969" y="514350"/>
                  </a:moveTo>
                  <a:lnTo>
                    <a:pt x="816444" y="514350"/>
                  </a:lnTo>
                  <a:lnTo>
                    <a:pt x="816444" y="523875"/>
                  </a:lnTo>
                  <a:lnTo>
                    <a:pt x="825969" y="523875"/>
                  </a:lnTo>
                  <a:lnTo>
                    <a:pt x="825969" y="514350"/>
                  </a:lnTo>
                  <a:close/>
                </a:path>
                <a:path w="1642745" h="1838325">
                  <a:moveTo>
                    <a:pt x="825969" y="457200"/>
                  </a:moveTo>
                  <a:lnTo>
                    <a:pt x="816444" y="457200"/>
                  </a:lnTo>
                  <a:lnTo>
                    <a:pt x="816444" y="466725"/>
                  </a:lnTo>
                  <a:lnTo>
                    <a:pt x="825969" y="466725"/>
                  </a:lnTo>
                  <a:lnTo>
                    <a:pt x="825969" y="457200"/>
                  </a:lnTo>
                  <a:close/>
                </a:path>
                <a:path w="1642745" h="1838325">
                  <a:moveTo>
                    <a:pt x="825969" y="400050"/>
                  </a:moveTo>
                  <a:lnTo>
                    <a:pt x="816444" y="400050"/>
                  </a:lnTo>
                  <a:lnTo>
                    <a:pt x="816444" y="409575"/>
                  </a:lnTo>
                  <a:lnTo>
                    <a:pt x="825969" y="409575"/>
                  </a:lnTo>
                  <a:lnTo>
                    <a:pt x="825969" y="400050"/>
                  </a:lnTo>
                  <a:close/>
                </a:path>
                <a:path w="1642745" h="1838325">
                  <a:moveTo>
                    <a:pt x="825969" y="342900"/>
                  </a:moveTo>
                  <a:lnTo>
                    <a:pt x="816444" y="342900"/>
                  </a:lnTo>
                  <a:lnTo>
                    <a:pt x="816444" y="352425"/>
                  </a:lnTo>
                  <a:lnTo>
                    <a:pt x="825969" y="352425"/>
                  </a:lnTo>
                  <a:lnTo>
                    <a:pt x="825969" y="342900"/>
                  </a:lnTo>
                  <a:close/>
                </a:path>
                <a:path w="1642745" h="1838325">
                  <a:moveTo>
                    <a:pt x="825969" y="285750"/>
                  </a:moveTo>
                  <a:lnTo>
                    <a:pt x="816444" y="285750"/>
                  </a:lnTo>
                  <a:lnTo>
                    <a:pt x="816444" y="295275"/>
                  </a:lnTo>
                  <a:lnTo>
                    <a:pt x="825969" y="295275"/>
                  </a:lnTo>
                  <a:lnTo>
                    <a:pt x="825969" y="285750"/>
                  </a:lnTo>
                  <a:close/>
                </a:path>
                <a:path w="1642745" h="1838325">
                  <a:moveTo>
                    <a:pt x="825969" y="228600"/>
                  </a:moveTo>
                  <a:lnTo>
                    <a:pt x="816444" y="228600"/>
                  </a:lnTo>
                  <a:lnTo>
                    <a:pt x="816444" y="238125"/>
                  </a:lnTo>
                  <a:lnTo>
                    <a:pt x="825969" y="238125"/>
                  </a:lnTo>
                  <a:lnTo>
                    <a:pt x="825969" y="228600"/>
                  </a:lnTo>
                  <a:close/>
                </a:path>
                <a:path w="1642745" h="1838325">
                  <a:moveTo>
                    <a:pt x="825969" y="171450"/>
                  </a:moveTo>
                  <a:lnTo>
                    <a:pt x="816444" y="171450"/>
                  </a:lnTo>
                  <a:lnTo>
                    <a:pt x="816444" y="180975"/>
                  </a:lnTo>
                  <a:lnTo>
                    <a:pt x="825969" y="180975"/>
                  </a:lnTo>
                  <a:lnTo>
                    <a:pt x="825969" y="171450"/>
                  </a:lnTo>
                  <a:close/>
                </a:path>
                <a:path w="1642745" h="1838325">
                  <a:moveTo>
                    <a:pt x="825969" y="114300"/>
                  </a:moveTo>
                  <a:lnTo>
                    <a:pt x="816444" y="114300"/>
                  </a:lnTo>
                  <a:lnTo>
                    <a:pt x="816444" y="123825"/>
                  </a:lnTo>
                  <a:lnTo>
                    <a:pt x="825969" y="123825"/>
                  </a:lnTo>
                  <a:lnTo>
                    <a:pt x="825969" y="114300"/>
                  </a:lnTo>
                  <a:close/>
                </a:path>
                <a:path w="1642745" h="1838325">
                  <a:moveTo>
                    <a:pt x="825969" y="57150"/>
                  </a:moveTo>
                  <a:lnTo>
                    <a:pt x="816444" y="57150"/>
                  </a:lnTo>
                  <a:lnTo>
                    <a:pt x="816444" y="66675"/>
                  </a:lnTo>
                  <a:lnTo>
                    <a:pt x="825969" y="66675"/>
                  </a:lnTo>
                  <a:lnTo>
                    <a:pt x="825969" y="57150"/>
                  </a:lnTo>
                  <a:close/>
                </a:path>
                <a:path w="1642745" h="1838325">
                  <a:moveTo>
                    <a:pt x="825969" y="0"/>
                  </a:moveTo>
                  <a:lnTo>
                    <a:pt x="816444" y="0"/>
                  </a:lnTo>
                  <a:lnTo>
                    <a:pt x="816444" y="9525"/>
                  </a:lnTo>
                  <a:lnTo>
                    <a:pt x="825969" y="9525"/>
                  </a:lnTo>
                  <a:lnTo>
                    <a:pt x="825969" y="0"/>
                  </a:lnTo>
                  <a:close/>
                </a:path>
                <a:path w="1642745" h="1838325">
                  <a:moveTo>
                    <a:pt x="1642376" y="1828800"/>
                  </a:moveTo>
                  <a:lnTo>
                    <a:pt x="1632851" y="1828800"/>
                  </a:lnTo>
                  <a:lnTo>
                    <a:pt x="1632851" y="1838325"/>
                  </a:lnTo>
                  <a:lnTo>
                    <a:pt x="1642376" y="1838325"/>
                  </a:lnTo>
                  <a:lnTo>
                    <a:pt x="1642376" y="1828800"/>
                  </a:lnTo>
                  <a:close/>
                </a:path>
                <a:path w="1642745" h="1838325">
                  <a:moveTo>
                    <a:pt x="1642376" y="1771650"/>
                  </a:moveTo>
                  <a:lnTo>
                    <a:pt x="1632851" y="1771650"/>
                  </a:lnTo>
                  <a:lnTo>
                    <a:pt x="1632851" y="1781175"/>
                  </a:lnTo>
                  <a:lnTo>
                    <a:pt x="1642376" y="1781175"/>
                  </a:lnTo>
                  <a:lnTo>
                    <a:pt x="1642376" y="1771650"/>
                  </a:lnTo>
                  <a:close/>
                </a:path>
                <a:path w="1642745" h="1838325">
                  <a:moveTo>
                    <a:pt x="1642376" y="1714500"/>
                  </a:moveTo>
                  <a:lnTo>
                    <a:pt x="1632851" y="1714500"/>
                  </a:lnTo>
                  <a:lnTo>
                    <a:pt x="1632851" y="1724025"/>
                  </a:lnTo>
                  <a:lnTo>
                    <a:pt x="1642376" y="1724025"/>
                  </a:lnTo>
                  <a:lnTo>
                    <a:pt x="1642376" y="1714500"/>
                  </a:lnTo>
                  <a:close/>
                </a:path>
                <a:path w="1642745" h="1838325">
                  <a:moveTo>
                    <a:pt x="1642376" y="1657350"/>
                  </a:moveTo>
                  <a:lnTo>
                    <a:pt x="1632851" y="1657350"/>
                  </a:lnTo>
                  <a:lnTo>
                    <a:pt x="1632851" y="1666875"/>
                  </a:lnTo>
                  <a:lnTo>
                    <a:pt x="1642376" y="1666875"/>
                  </a:lnTo>
                  <a:lnTo>
                    <a:pt x="1642376" y="1657350"/>
                  </a:lnTo>
                  <a:close/>
                </a:path>
                <a:path w="1642745" h="1838325">
                  <a:moveTo>
                    <a:pt x="1642376" y="1600200"/>
                  </a:moveTo>
                  <a:lnTo>
                    <a:pt x="1632851" y="1600200"/>
                  </a:lnTo>
                  <a:lnTo>
                    <a:pt x="1632851" y="1609725"/>
                  </a:lnTo>
                  <a:lnTo>
                    <a:pt x="1642376" y="1609725"/>
                  </a:lnTo>
                  <a:lnTo>
                    <a:pt x="1642376" y="1600200"/>
                  </a:lnTo>
                  <a:close/>
                </a:path>
                <a:path w="1642745" h="1838325">
                  <a:moveTo>
                    <a:pt x="1642376" y="1543050"/>
                  </a:moveTo>
                  <a:lnTo>
                    <a:pt x="1632851" y="1543050"/>
                  </a:lnTo>
                  <a:lnTo>
                    <a:pt x="1632851" y="1552575"/>
                  </a:lnTo>
                  <a:lnTo>
                    <a:pt x="1642376" y="1552575"/>
                  </a:lnTo>
                  <a:lnTo>
                    <a:pt x="1642376" y="1543050"/>
                  </a:lnTo>
                  <a:close/>
                </a:path>
                <a:path w="1642745" h="1838325">
                  <a:moveTo>
                    <a:pt x="1642376" y="1485900"/>
                  </a:moveTo>
                  <a:lnTo>
                    <a:pt x="1632851" y="1485900"/>
                  </a:lnTo>
                  <a:lnTo>
                    <a:pt x="1632851" y="1495425"/>
                  </a:lnTo>
                  <a:lnTo>
                    <a:pt x="1642376" y="1495425"/>
                  </a:lnTo>
                  <a:lnTo>
                    <a:pt x="1642376" y="1485900"/>
                  </a:lnTo>
                  <a:close/>
                </a:path>
                <a:path w="1642745" h="1838325">
                  <a:moveTo>
                    <a:pt x="1642376" y="1428750"/>
                  </a:moveTo>
                  <a:lnTo>
                    <a:pt x="1632851" y="1428750"/>
                  </a:lnTo>
                  <a:lnTo>
                    <a:pt x="1632851" y="1438275"/>
                  </a:lnTo>
                  <a:lnTo>
                    <a:pt x="1642376" y="1438275"/>
                  </a:lnTo>
                  <a:lnTo>
                    <a:pt x="1642376" y="142875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0050221" y="920749"/>
              <a:ext cx="9525" cy="1438275"/>
            </a:xfrm>
            <a:custGeom>
              <a:avLst/>
              <a:gdLst/>
              <a:ahLst/>
              <a:cxnLst/>
              <a:rect l="l" t="t" r="r" b="b"/>
              <a:pathLst>
                <a:path w="9525" h="1438275">
                  <a:moveTo>
                    <a:pt x="9525" y="1428750"/>
                  </a:moveTo>
                  <a:lnTo>
                    <a:pt x="0" y="1428750"/>
                  </a:lnTo>
                  <a:lnTo>
                    <a:pt x="0" y="1438275"/>
                  </a:lnTo>
                  <a:lnTo>
                    <a:pt x="9525" y="1438275"/>
                  </a:lnTo>
                  <a:lnTo>
                    <a:pt x="9525" y="1428750"/>
                  </a:lnTo>
                  <a:close/>
                </a:path>
                <a:path w="9525" h="1438275">
                  <a:moveTo>
                    <a:pt x="9525" y="1371600"/>
                  </a:moveTo>
                  <a:lnTo>
                    <a:pt x="0" y="1371600"/>
                  </a:lnTo>
                  <a:lnTo>
                    <a:pt x="0" y="1381125"/>
                  </a:lnTo>
                  <a:lnTo>
                    <a:pt x="9525" y="1381125"/>
                  </a:lnTo>
                  <a:lnTo>
                    <a:pt x="9525" y="1371600"/>
                  </a:lnTo>
                  <a:close/>
                </a:path>
                <a:path w="9525" h="1438275">
                  <a:moveTo>
                    <a:pt x="9525" y="1314450"/>
                  </a:moveTo>
                  <a:lnTo>
                    <a:pt x="0" y="1314450"/>
                  </a:lnTo>
                  <a:lnTo>
                    <a:pt x="0" y="1323975"/>
                  </a:lnTo>
                  <a:lnTo>
                    <a:pt x="9525" y="1323975"/>
                  </a:lnTo>
                  <a:lnTo>
                    <a:pt x="9525" y="1314450"/>
                  </a:lnTo>
                  <a:close/>
                </a:path>
                <a:path w="9525" h="1438275">
                  <a:moveTo>
                    <a:pt x="9525" y="1257300"/>
                  </a:moveTo>
                  <a:lnTo>
                    <a:pt x="0" y="1257300"/>
                  </a:lnTo>
                  <a:lnTo>
                    <a:pt x="0" y="1266825"/>
                  </a:lnTo>
                  <a:lnTo>
                    <a:pt x="9525" y="1266825"/>
                  </a:lnTo>
                  <a:lnTo>
                    <a:pt x="9525" y="1257300"/>
                  </a:lnTo>
                  <a:close/>
                </a:path>
                <a:path w="9525" h="1438275">
                  <a:moveTo>
                    <a:pt x="9525" y="1200150"/>
                  </a:moveTo>
                  <a:lnTo>
                    <a:pt x="0" y="1200150"/>
                  </a:lnTo>
                  <a:lnTo>
                    <a:pt x="0" y="1209675"/>
                  </a:lnTo>
                  <a:lnTo>
                    <a:pt x="9525" y="1209675"/>
                  </a:lnTo>
                  <a:lnTo>
                    <a:pt x="9525" y="1200150"/>
                  </a:lnTo>
                  <a:close/>
                </a:path>
                <a:path w="9525" h="1438275">
                  <a:moveTo>
                    <a:pt x="9525" y="1143000"/>
                  </a:moveTo>
                  <a:lnTo>
                    <a:pt x="0" y="1143000"/>
                  </a:lnTo>
                  <a:lnTo>
                    <a:pt x="0" y="1152525"/>
                  </a:lnTo>
                  <a:lnTo>
                    <a:pt x="9525" y="1152525"/>
                  </a:lnTo>
                  <a:lnTo>
                    <a:pt x="9525" y="1143000"/>
                  </a:lnTo>
                  <a:close/>
                </a:path>
                <a:path w="9525" h="1438275">
                  <a:moveTo>
                    <a:pt x="9525" y="1085850"/>
                  </a:moveTo>
                  <a:lnTo>
                    <a:pt x="0" y="1085850"/>
                  </a:lnTo>
                  <a:lnTo>
                    <a:pt x="0" y="1095375"/>
                  </a:lnTo>
                  <a:lnTo>
                    <a:pt x="9525" y="1095375"/>
                  </a:lnTo>
                  <a:lnTo>
                    <a:pt x="9525" y="1085850"/>
                  </a:lnTo>
                  <a:close/>
                </a:path>
                <a:path w="9525" h="1438275">
                  <a:moveTo>
                    <a:pt x="9525" y="1028700"/>
                  </a:moveTo>
                  <a:lnTo>
                    <a:pt x="0" y="1028700"/>
                  </a:lnTo>
                  <a:lnTo>
                    <a:pt x="0" y="1038225"/>
                  </a:lnTo>
                  <a:lnTo>
                    <a:pt x="9525" y="1038225"/>
                  </a:lnTo>
                  <a:lnTo>
                    <a:pt x="9525" y="1028700"/>
                  </a:lnTo>
                  <a:close/>
                </a:path>
                <a:path w="9525" h="1438275">
                  <a:moveTo>
                    <a:pt x="9525" y="971550"/>
                  </a:moveTo>
                  <a:lnTo>
                    <a:pt x="0" y="971550"/>
                  </a:lnTo>
                  <a:lnTo>
                    <a:pt x="0" y="981075"/>
                  </a:lnTo>
                  <a:lnTo>
                    <a:pt x="9525" y="981075"/>
                  </a:lnTo>
                  <a:lnTo>
                    <a:pt x="9525" y="971550"/>
                  </a:lnTo>
                  <a:close/>
                </a:path>
                <a:path w="9525" h="1438275">
                  <a:moveTo>
                    <a:pt x="9525" y="914400"/>
                  </a:moveTo>
                  <a:lnTo>
                    <a:pt x="0" y="914400"/>
                  </a:lnTo>
                  <a:lnTo>
                    <a:pt x="0" y="923925"/>
                  </a:lnTo>
                  <a:lnTo>
                    <a:pt x="9525" y="923925"/>
                  </a:lnTo>
                  <a:lnTo>
                    <a:pt x="9525" y="914400"/>
                  </a:lnTo>
                  <a:close/>
                </a:path>
                <a:path w="9525" h="1438275">
                  <a:moveTo>
                    <a:pt x="9525" y="857250"/>
                  </a:moveTo>
                  <a:lnTo>
                    <a:pt x="0" y="857250"/>
                  </a:lnTo>
                  <a:lnTo>
                    <a:pt x="0" y="866775"/>
                  </a:lnTo>
                  <a:lnTo>
                    <a:pt x="9525" y="866775"/>
                  </a:lnTo>
                  <a:lnTo>
                    <a:pt x="9525" y="857250"/>
                  </a:lnTo>
                  <a:close/>
                </a:path>
                <a:path w="9525" h="1438275">
                  <a:moveTo>
                    <a:pt x="9525" y="800100"/>
                  </a:moveTo>
                  <a:lnTo>
                    <a:pt x="0" y="800100"/>
                  </a:lnTo>
                  <a:lnTo>
                    <a:pt x="0" y="809625"/>
                  </a:lnTo>
                  <a:lnTo>
                    <a:pt x="9525" y="809625"/>
                  </a:lnTo>
                  <a:lnTo>
                    <a:pt x="9525" y="800100"/>
                  </a:lnTo>
                  <a:close/>
                </a:path>
                <a:path w="9525" h="1438275">
                  <a:moveTo>
                    <a:pt x="9525" y="742950"/>
                  </a:moveTo>
                  <a:lnTo>
                    <a:pt x="0" y="742950"/>
                  </a:lnTo>
                  <a:lnTo>
                    <a:pt x="0" y="752475"/>
                  </a:lnTo>
                  <a:lnTo>
                    <a:pt x="9525" y="752475"/>
                  </a:lnTo>
                  <a:lnTo>
                    <a:pt x="9525" y="742950"/>
                  </a:lnTo>
                  <a:close/>
                </a:path>
                <a:path w="9525" h="1438275">
                  <a:moveTo>
                    <a:pt x="9525" y="685800"/>
                  </a:moveTo>
                  <a:lnTo>
                    <a:pt x="0" y="685800"/>
                  </a:lnTo>
                  <a:lnTo>
                    <a:pt x="0" y="695325"/>
                  </a:lnTo>
                  <a:lnTo>
                    <a:pt x="9525" y="695325"/>
                  </a:lnTo>
                  <a:lnTo>
                    <a:pt x="9525" y="685800"/>
                  </a:lnTo>
                  <a:close/>
                </a:path>
                <a:path w="9525" h="1438275">
                  <a:moveTo>
                    <a:pt x="9525" y="628650"/>
                  </a:moveTo>
                  <a:lnTo>
                    <a:pt x="0" y="628650"/>
                  </a:lnTo>
                  <a:lnTo>
                    <a:pt x="0" y="638175"/>
                  </a:lnTo>
                  <a:lnTo>
                    <a:pt x="9525" y="638175"/>
                  </a:lnTo>
                  <a:lnTo>
                    <a:pt x="9525" y="628650"/>
                  </a:lnTo>
                  <a:close/>
                </a:path>
                <a:path w="9525" h="1438275">
                  <a:moveTo>
                    <a:pt x="9525" y="571500"/>
                  </a:moveTo>
                  <a:lnTo>
                    <a:pt x="0" y="571500"/>
                  </a:lnTo>
                  <a:lnTo>
                    <a:pt x="0" y="581025"/>
                  </a:lnTo>
                  <a:lnTo>
                    <a:pt x="9525" y="581025"/>
                  </a:lnTo>
                  <a:lnTo>
                    <a:pt x="9525" y="571500"/>
                  </a:lnTo>
                  <a:close/>
                </a:path>
                <a:path w="9525" h="1438275">
                  <a:moveTo>
                    <a:pt x="9525" y="514350"/>
                  </a:moveTo>
                  <a:lnTo>
                    <a:pt x="0" y="514350"/>
                  </a:lnTo>
                  <a:lnTo>
                    <a:pt x="0" y="523875"/>
                  </a:lnTo>
                  <a:lnTo>
                    <a:pt x="9525" y="523875"/>
                  </a:lnTo>
                  <a:lnTo>
                    <a:pt x="9525" y="514350"/>
                  </a:lnTo>
                  <a:close/>
                </a:path>
                <a:path w="9525" h="1438275">
                  <a:moveTo>
                    <a:pt x="9525" y="457200"/>
                  </a:moveTo>
                  <a:lnTo>
                    <a:pt x="0" y="457200"/>
                  </a:lnTo>
                  <a:lnTo>
                    <a:pt x="0" y="466725"/>
                  </a:lnTo>
                  <a:lnTo>
                    <a:pt x="9525" y="466725"/>
                  </a:lnTo>
                  <a:lnTo>
                    <a:pt x="9525" y="457200"/>
                  </a:lnTo>
                  <a:close/>
                </a:path>
                <a:path w="9525" h="1438275">
                  <a:moveTo>
                    <a:pt x="9525" y="400050"/>
                  </a:moveTo>
                  <a:lnTo>
                    <a:pt x="0" y="400050"/>
                  </a:lnTo>
                  <a:lnTo>
                    <a:pt x="0" y="409575"/>
                  </a:lnTo>
                  <a:lnTo>
                    <a:pt x="9525" y="409575"/>
                  </a:lnTo>
                  <a:lnTo>
                    <a:pt x="9525" y="400050"/>
                  </a:lnTo>
                  <a:close/>
                </a:path>
                <a:path w="9525" h="1438275">
                  <a:moveTo>
                    <a:pt x="9525" y="342900"/>
                  </a:moveTo>
                  <a:lnTo>
                    <a:pt x="0" y="342900"/>
                  </a:lnTo>
                  <a:lnTo>
                    <a:pt x="0" y="352425"/>
                  </a:lnTo>
                  <a:lnTo>
                    <a:pt x="9525" y="352425"/>
                  </a:lnTo>
                  <a:lnTo>
                    <a:pt x="9525" y="342900"/>
                  </a:lnTo>
                  <a:close/>
                </a:path>
                <a:path w="9525" h="1438275">
                  <a:moveTo>
                    <a:pt x="9525" y="285750"/>
                  </a:moveTo>
                  <a:lnTo>
                    <a:pt x="0" y="285750"/>
                  </a:lnTo>
                  <a:lnTo>
                    <a:pt x="0" y="295275"/>
                  </a:lnTo>
                  <a:lnTo>
                    <a:pt x="9525" y="295275"/>
                  </a:lnTo>
                  <a:lnTo>
                    <a:pt x="9525" y="285750"/>
                  </a:lnTo>
                  <a:close/>
                </a:path>
                <a:path w="9525" h="1438275">
                  <a:moveTo>
                    <a:pt x="9525" y="228600"/>
                  </a:moveTo>
                  <a:lnTo>
                    <a:pt x="0" y="228600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28600"/>
                  </a:lnTo>
                  <a:close/>
                </a:path>
                <a:path w="9525" h="1438275">
                  <a:moveTo>
                    <a:pt x="9525" y="171450"/>
                  </a:moveTo>
                  <a:lnTo>
                    <a:pt x="0" y="171450"/>
                  </a:lnTo>
                  <a:lnTo>
                    <a:pt x="0" y="180975"/>
                  </a:lnTo>
                  <a:lnTo>
                    <a:pt x="9525" y="180975"/>
                  </a:lnTo>
                  <a:lnTo>
                    <a:pt x="9525" y="171450"/>
                  </a:lnTo>
                  <a:close/>
                </a:path>
                <a:path w="9525" h="1438275">
                  <a:moveTo>
                    <a:pt x="9525" y="114300"/>
                  </a:moveTo>
                  <a:lnTo>
                    <a:pt x="0" y="114300"/>
                  </a:lnTo>
                  <a:lnTo>
                    <a:pt x="0" y="123825"/>
                  </a:lnTo>
                  <a:lnTo>
                    <a:pt x="9525" y="123825"/>
                  </a:lnTo>
                  <a:lnTo>
                    <a:pt x="9525" y="114300"/>
                  </a:lnTo>
                  <a:close/>
                </a:path>
                <a:path w="9525" h="1438275">
                  <a:moveTo>
                    <a:pt x="9525" y="57150"/>
                  </a:moveTo>
                  <a:lnTo>
                    <a:pt x="0" y="57150"/>
                  </a:lnTo>
                  <a:lnTo>
                    <a:pt x="0" y="66675"/>
                  </a:lnTo>
                  <a:lnTo>
                    <a:pt x="9525" y="66675"/>
                  </a:lnTo>
                  <a:lnTo>
                    <a:pt x="9525" y="57150"/>
                  </a:lnTo>
                  <a:close/>
                </a:path>
                <a:path w="9525" h="143827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600949" y="1090743"/>
              <a:ext cx="2857500" cy="1627505"/>
            </a:xfrm>
            <a:custGeom>
              <a:avLst/>
              <a:gdLst/>
              <a:ahLst/>
              <a:cxnLst/>
              <a:rect l="l" t="t" r="r" b="b"/>
              <a:pathLst>
                <a:path w="2857500" h="1627505">
                  <a:moveTo>
                    <a:pt x="0" y="996145"/>
                  </a:moveTo>
                  <a:lnTo>
                    <a:pt x="408213" y="1627471"/>
                  </a:lnTo>
                  <a:lnTo>
                    <a:pt x="816428" y="0"/>
                  </a:lnTo>
                  <a:lnTo>
                    <a:pt x="1224638" y="906477"/>
                  </a:lnTo>
                  <a:lnTo>
                    <a:pt x="1632861" y="1196418"/>
                  </a:lnTo>
                  <a:lnTo>
                    <a:pt x="2041074" y="1525697"/>
                  </a:lnTo>
                  <a:lnTo>
                    <a:pt x="2449287" y="1530021"/>
                  </a:lnTo>
                  <a:lnTo>
                    <a:pt x="2857500" y="1451621"/>
                  </a:lnTo>
                </a:path>
              </a:pathLst>
            </a:custGeom>
            <a:ln w="28575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600949" y="978323"/>
              <a:ext cx="2857500" cy="1600200"/>
            </a:xfrm>
            <a:custGeom>
              <a:avLst/>
              <a:gdLst/>
              <a:ahLst/>
              <a:cxnLst/>
              <a:rect l="l" t="t" r="r" b="b"/>
              <a:pathLst>
                <a:path w="2857500" h="1600200">
                  <a:moveTo>
                    <a:pt x="0" y="750940"/>
                  </a:moveTo>
                  <a:lnTo>
                    <a:pt x="408213" y="816243"/>
                  </a:lnTo>
                  <a:lnTo>
                    <a:pt x="816428" y="326496"/>
                  </a:lnTo>
                  <a:lnTo>
                    <a:pt x="1224638" y="0"/>
                  </a:lnTo>
                  <a:lnTo>
                    <a:pt x="1632861" y="1012135"/>
                  </a:lnTo>
                  <a:lnTo>
                    <a:pt x="2041074" y="1077438"/>
                  </a:lnTo>
                  <a:lnTo>
                    <a:pt x="2449287" y="848886"/>
                  </a:lnTo>
                  <a:lnTo>
                    <a:pt x="2857500" y="1599827"/>
                  </a:lnTo>
                </a:path>
              </a:pathLst>
            </a:custGeom>
            <a:ln w="28575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7171828" y="1937482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5" dirty="0">
                <a:solidFill>
                  <a:srgbClr val="605D5C"/>
                </a:solidFill>
                <a:latin typeface="Trebuchet MS"/>
                <a:cs typeface="Trebuchet MS"/>
              </a:rPr>
              <a:t>20M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7505700" y="123951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0534650" y="123951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7171828" y="1153893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5" dirty="0">
                <a:solidFill>
                  <a:srgbClr val="605D5C"/>
                </a:solidFill>
                <a:latin typeface="Trebuchet MS"/>
                <a:cs typeface="Trebuchet MS"/>
              </a:rPr>
              <a:t>30M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636250" y="2721074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20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10544175" y="21537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10636250" y="2068083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40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10544175" y="15007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10636250" y="1415091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60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10544175" y="84772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10636250" y="762100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80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8881715" y="2978150"/>
            <a:ext cx="296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252423"/>
                </a:solidFill>
                <a:latin typeface="Trebuchet MS"/>
                <a:cs typeface="Trebuchet MS"/>
              </a:rPr>
              <a:t>year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6974195" y="1485474"/>
            <a:ext cx="177800" cy="6838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105" dirty="0">
                <a:solidFill>
                  <a:srgbClr val="252423"/>
                </a:solidFill>
                <a:latin typeface="Trebuchet MS"/>
                <a:cs typeface="Trebuchet MS"/>
              </a:rPr>
              <a:t>Total</a:t>
            </a:r>
            <a:r>
              <a:rPr sz="1200" spc="-5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7600942" y="86359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7469775" y="2832098"/>
            <a:ext cx="272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2010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8417380" y="86359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8286212" y="2832098"/>
            <a:ext cx="272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2012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9233816" y="86359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9102649" y="2832098"/>
            <a:ext cx="272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2014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10050223" y="86359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9919056" y="2832098"/>
            <a:ext cx="272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2016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180" name="object 18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91974" y="583438"/>
            <a:ext cx="95250" cy="95250"/>
          </a:xfrm>
          <a:prstGeom prst="rect">
            <a:avLst/>
          </a:prstGeom>
        </p:spPr>
      </p:pic>
      <p:sp>
        <p:nvSpPr>
          <p:cNvPr id="181" name="object 181"/>
          <p:cNvSpPr txBox="1"/>
          <p:nvPr/>
        </p:nvSpPr>
        <p:spPr>
          <a:xfrm>
            <a:off x="7094140" y="536606"/>
            <a:ext cx="103631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Sum</a:t>
            </a:r>
            <a:r>
              <a:rPr sz="1000" spc="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of</a:t>
            </a:r>
            <a:r>
              <a:rPr sz="1000" spc="1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05D5C"/>
                </a:solidFill>
                <a:latin typeface="Trebuchet MS"/>
                <a:cs typeface="Trebuchet MS"/>
              </a:rPr>
              <a:t>total_sales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182" name="object 18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73074" y="583438"/>
            <a:ext cx="95250" cy="95250"/>
          </a:xfrm>
          <a:prstGeom prst="rect">
            <a:avLst/>
          </a:prstGeom>
        </p:spPr>
      </p:pic>
      <p:sp>
        <p:nvSpPr>
          <p:cNvPr id="183" name="object 183"/>
          <p:cNvSpPr txBox="1"/>
          <p:nvPr/>
        </p:nvSpPr>
        <p:spPr>
          <a:xfrm>
            <a:off x="8277774" y="536606"/>
            <a:ext cx="8286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Sum</a:t>
            </a:r>
            <a:r>
              <a:rPr sz="1000" spc="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of</a:t>
            </a:r>
            <a:r>
              <a:rPr sz="1000" spc="1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month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D331-5ABA-E98A-70C9-B2DE0581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9600" dirty="0"/>
              <a:t>THANK YOU</a:t>
            </a:r>
            <a:endParaRPr lang="en-IN" sz="9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8708D-9043-6122-6DFE-632965363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080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</TotalTime>
  <Words>404</Words>
  <Application>Microsoft Office PowerPoint</Application>
  <PresentationFormat>Custom</PresentationFormat>
  <Paragraphs>127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Century Gothic</vt:lpstr>
      <vt:lpstr>Liberation Sans Narrow</vt:lpstr>
      <vt:lpstr>Söhne</vt:lpstr>
      <vt:lpstr>Trebuchet MS</vt:lpstr>
      <vt:lpstr>Wingdings 3</vt:lpstr>
      <vt:lpstr>Ion Boardroom</vt:lpstr>
      <vt:lpstr>AMAZON SALES DATA ANALYSIS</vt:lpstr>
      <vt:lpstr>INTRODUCTION</vt:lpstr>
      <vt:lpstr>KEY METRICES</vt:lpstr>
      <vt:lpstr>SALES PROJECT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baskar vignesh</dc:creator>
  <cp:lastModifiedBy>baskar vignesh</cp:lastModifiedBy>
  <cp:revision>1</cp:revision>
  <dcterms:created xsi:type="dcterms:W3CDTF">2024-03-26T16:53:14Z</dcterms:created>
  <dcterms:modified xsi:type="dcterms:W3CDTF">2024-03-26T17:03:25Z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2024-03-25T00:00:00Z</vt:filetime>
  </property>
  <property fmtid="{D5CDD505-2E9C-101B-9397-08002B2CF9AE}" pid="3" name="Creator">
    <vt:lpwstr>PDFium</vt:lpwstr>
  </property>
  <property fmtid="{D5CDD505-2E9C-101B-9397-08002B2CF9AE}" pid="4" name="LastSaved">
    <vt:filetime>2024-03-26T00:00:00Z</vt:filetime>
  </property>
  <property fmtid="{D5CDD505-2E9C-101B-9397-08002B2CF9AE}" pid="5" name="Producer">
    <vt:lpwstr>3-Heights(TM) PDF Security Shell 4.8.25.2 (http://www.pdf-tools.com)</vt:lpwstr>
  </property>
</Properties>
</file>