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465CE-599C-4C64-98D1-3F4AF20A7D85}" v="5" dt="2024-03-25T07:19:19.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haman t" userId="696e48d0bab72233" providerId="LiveId" clId="{3D7465CE-599C-4C64-98D1-3F4AF20A7D85}"/>
    <pc:docChg chg="undo redo custSel modSld">
      <pc:chgData name="purushothaman t" userId="696e48d0bab72233" providerId="LiveId" clId="{3D7465CE-599C-4C64-98D1-3F4AF20A7D85}" dt="2024-03-25T07:20:25.853" v="285" actId="14100"/>
      <pc:docMkLst>
        <pc:docMk/>
      </pc:docMkLst>
      <pc:sldChg chg="modSp mod">
        <pc:chgData name="purushothaman t" userId="696e48d0bab72233" providerId="LiveId" clId="{3D7465CE-599C-4C64-98D1-3F4AF20A7D85}" dt="2024-03-25T05:18:18.611" v="13" actId="20577"/>
        <pc:sldMkLst>
          <pc:docMk/>
          <pc:sldMk cId="953325580" sldId="256"/>
        </pc:sldMkLst>
        <pc:spChg chg="mod">
          <ac:chgData name="purushothaman t" userId="696e48d0bab72233" providerId="LiveId" clId="{3D7465CE-599C-4C64-98D1-3F4AF20A7D85}" dt="2024-03-25T05:18:18.611" v="13" actId="20577"/>
          <ac:spMkLst>
            <pc:docMk/>
            <pc:sldMk cId="953325580" sldId="256"/>
            <ac:spMk id="2" creationId="{A8A11E26-4C38-41A6-9857-11032CEECD80}"/>
          </ac:spMkLst>
        </pc:spChg>
      </pc:sldChg>
      <pc:sldChg chg="modSp mod">
        <pc:chgData name="purushothaman t" userId="696e48d0bab72233" providerId="LiveId" clId="{3D7465CE-599C-4C64-98D1-3F4AF20A7D85}" dt="2024-03-25T07:03:07.632" v="259" actId="2711"/>
        <pc:sldMkLst>
          <pc:docMk/>
          <pc:sldMk cId="1186421160" sldId="262"/>
        </pc:sldMkLst>
        <pc:spChg chg="mod">
          <ac:chgData name="purushothaman t" userId="696e48d0bab72233" providerId="LiveId" clId="{3D7465CE-599C-4C64-98D1-3F4AF20A7D85}" dt="2024-03-25T07:03:07.632" v="259" actId="2711"/>
          <ac:spMkLst>
            <pc:docMk/>
            <pc:sldMk cId="1186421160" sldId="262"/>
            <ac:spMk id="2" creationId="{8FEE4A9C-3F57-7DA7-91FD-715C3FB47F93}"/>
          </ac:spMkLst>
        </pc:spChg>
      </pc:sldChg>
      <pc:sldChg chg="modSp mod">
        <pc:chgData name="purushothaman t" userId="696e48d0bab72233" providerId="LiveId" clId="{3D7465CE-599C-4C64-98D1-3F4AF20A7D85}" dt="2024-03-25T06:44:21.435" v="173" actId="1076"/>
        <pc:sldMkLst>
          <pc:docMk/>
          <pc:sldMk cId="3210358481" sldId="263"/>
        </pc:sldMkLst>
        <pc:spChg chg="mod">
          <ac:chgData name="purushothaman t" userId="696e48d0bab72233" providerId="LiveId" clId="{3D7465CE-599C-4C64-98D1-3F4AF20A7D85}" dt="2024-03-25T06:44:21.435" v="173" actId="1076"/>
          <ac:spMkLst>
            <pc:docMk/>
            <pc:sldMk cId="3210358481" sldId="263"/>
            <ac:spMk id="14" creationId="{8DE3071A-49E8-303F-CEA6-4E4B05E7764E}"/>
          </ac:spMkLst>
        </pc:spChg>
      </pc:sldChg>
      <pc:sldChg chg="modSp mod">
        <pc:chgData name="purushothaman t" userId="696e48d0bab72233" providerId="LiveId" clId="{3D7465CE-599C-4C64-98D1-3F4AF20A7D85}" dt="2024-03-25T07:03:35.402" v="262" actId="1076"/>
        <pc:sldMkLst>
          <pc:docMk/>
          <pc:sldMk cId="3202024527" sldId="265"/>
        </pc:sldMkLst>
        <pc:spChg chg="mod">
          <ac:chgData name="purushothaman t" userId="696e48d0bab72233" providerId="LiveId" clId="{3D7465CE-599C-4C64-98D1-3F4AF20A7D85}" dt="2024-03-25T07:03:35.402" v="262" actId="1076"/>
          <ac:spMkLst>
            <pc:docMk/>
            <pc:sldMk cId="3202024527" sldId="265"/>
            <ac:spMk id="2" creationId="{C4FFAF3C-BA60-9181-132C-C36C403AAEA7}"/>
          </ac:spMkLst>
        </pc:spChg>
      </pc:sldChg>
      <pc:sldChg chg="modSp mod">
        <pc:chgData name="purushothaman t" userId="696e48d0bab72233" providerId="LiveId" clId="{3D7465CE-599C-4C64-98D1-3F4AF20A7D85}" dt="2024-03-25T06:49:25.302" v="215" actId="27636"/>
        <pc:sldMkLst>
          <pc:docMk/>
          <pc:sldMk cId="4154508776" sldId="266"/>
        </pc:sldMkLst>
        <pc:spChg chg="mod">
          <ac:chgData name="purushothaman t" userId="696e48d0bab72233" providerId="LiveId" clId="{3D7465CE-599C-4C64-98D1-3F4AF20A7D85}" dt="2024-03-25T06:49:25.302" v="215" actId="27636"/>
          <ac:spMkLst>
            <pc:docMk/>
            <pc:sldMk cId="4154508776" sldId="266"/>
            <ac:spMk id="2" creationId="{F7F0871F-2198-9E37-C96F-3611AA199B60}"/>
          </ac:spMkLst>
        </pc:spChg>
      </pc:sldChg>
      <pc:sldChg chg="addSp modSp mod">
        <pc:chgData name="purushothaman t" userId="696e48d0bab72233" providerId="LiveId" clId="{3D7465CE-599C-4C64-98D1-3F4AF20A7D85}" dt="2024-03-25T07:19:32.779" v="276" actId="1076"/>
        <pc:sldMkLst>
          <pc:docMk/>
          <pc:sldMk cId="1483293388" sldId="267"/>
        </pc:sldMkLst>
        <pc:spChg chg="mod">
          <ac:chgData name="purushothaman t" userId="696e48d0bab72233" providerId="LiveId" clId="{3D7465CE-599C-4C64-98D1-3F4AF20A7D85}" dt="2024-03-25T07:03:56.460" v="263" actId="2711"/>
          <ac:spMkLst>
            <pc:docMk/>
            <pc:sldMk cId="1483293388" sldId="267"/>
            <ac:spMk id="2" creationId="{D3304455-6802-6CA9-8475-2F6DD1B8D409}"/>
          </ac:spMkLst>
        </pc:spChg>
        <pc:picChg chg="add mod">
          <ac:chgData name="purushothaman t" userId="696e48d0bab72233" providerId="LiveId" clId="{3D7465CE-599C-4C64-98D1-3F4AF20A7D85}" dt="2024-03-25T07:17:29.428" v="271" actId="1076"/>
          <ac:picMkLst>
            <pc:docMk/>
            <pc:sldMk cId="1483293388" sldId="267"/>
            <ac:picMk id="4" creationId="{40BD68FB-CF1E-6945-FBD1-3FED47A52FCE}"/>
          </ac:picMkLst>
        </pc:picChg>
        <pc:picChg chg="add mod">
          <ac:chgData name="purushothaman t" userId="696e48d0bab72233" providerId="LiveId" clId="{3D7465CE-599C-4C64-98D1-3F4AF20A7D85}" dt="2024-03-25T07:19:30.396" v="275" actId="1076"/>
          <ac:picMkLst>
            <pc:docMk/>
            <pc:sldMk cId="1483293388" sldId="267"/>
            <ac:picMk id="7" creationId="{60A6D301-24B5-6EEC-A4CE-95E8A2AE68A5}"/>
          </ac:picMkLst>
        </pc:picChg>
        <pc:picChg chg="add mod">
          <ac:chgData name="purushothaman t" userId="696e48d0bab72233" providerId="LiveId" clId="{3D7465CE-599C-4C64-98D1-3F4AF20A7D85}" dt="2024-03-25T07:19:32.779" v="276" actId="1076"/>
          <ac:picMkLst>
            <pc:docMk/>
            <pc:sldMk cId="1483293388" sldId="267"/>
            <ac:picMk id="9" creationId="{AD079CB9-69C6-B291-BBE7-E122CB794E66}"/>
          </ac:picMkLst>
        </pc:picChg>
      </pc:sldChg>
      <pc:sldChg chg="modSp mod">
        <pc:chgData name="purushothaman t" userId="696e48d0bab72233" providerId="LiveId" clId="{3D7465CE-599C-4C64-98D1-3F4AF20A7D85}" dt="2024-03-25T07:04:23.565" v="266" actId="2711"/>
        <pc:sldMkLst>
          <pc:docMk/>
          <pc:sldMk cId="3183315129" sldId="268"/>
        </pc:sldMkLst>
        <pc:spChg chg="mod">
          <ac:chgData name="purushothaman t" userId="696e48d0bab72233" providerId="LiveId" clId="{3D7465CE-599C-4C64-98D1-3F4AF20A7D85}" dt="2024-03-25T07:04:23.565" v="266" actId="2711"/>
          <ac:spMkLst>
            <pc:docMk/>
            <pc:sldMk cId="3183315129" sldId="268"/>
            <ac:spMk id="2" creationId="{005E46AB-32C4-4B57-A2B1-50738A64BE1B}"/>
          </ac:spMkLst>
        </pc:spChg>
      </pc:sldChg>
      <pc:sldChg chg="modSp mod">
        <pc:chgData name="purushothaman t" userId="696e48d0bab72233" providerId="LiveId" clId="{3D7465CE-599C-4C64-98D1-3F4AF20A7D85}" dt="2024-03-25T07:01:54.231" v="257" actId="20577"/>
        <pc:sldMkLst>
          <pc:docMk/>
          <pc:sldMk cId="728950222" sldId="269"/>
        </pc:sldMkLst>
        <pc:spChg chg="mod">
          <ac:chgData name="purushothaman t" userId="696e48d0bab72233" providerId="LiveId" clId="{3D7465CE-599C-4C64-98D1-3F4AF20A7D85}" dt="2024-03-25T07:01:54.231" v="257" actId="20577"/>
          <ac:spMkLst>
            <pc:docMk/>
            <pc:sldMk cId="728950222" sldId="269"/>
            <ac:spMk id="2" creationId="{357C38BC-22B3-37B2-E0C3-812020A76077}"/>
          </ac:spMkLst>
        </pc:spChg>
      </pc:sldChg>
      <pc:sldChg chg="modSp mod">
        <pc:chgData name="purushothaman t" userId="696e48d0bab72233" providerId="LiveId" clId="{3D7465CE-599C-4C64-98D1-3F4AF20A7D85}" dt="2024-03-25T07:20:25.853" v="285" actId="14100"/>
        <pc:sldMkLst>
          <pc:docMk/>
          <pc:sldMk cId="2900153716" sldId="2146847054"/>
        </pc:sldMkLst>
        <pc:spChg chg="mod">
          <ac:chgData name="purushothaman t" userId="696e48d0bab72233" providerId="LiveId" clId="{3D7465CE-599C-4C64-98D1-3F4AF20A7D85}" dt="2024-03-25T07:20:25.853" v="285" actId="14100"/>
          <ac:spMkLst>
            <pc:docMk/>
            <pc:sldMk cId="2900153716" sldId="2146847054"/>
            <ac:spMk id="3" creationId="{B2678641-EEA3-4EC4-BF39-4075B0C120E8}"/>
          </ac:spMkLst>
        </pc:spChg>
      </pc:sldChg>
      <pc:sldChg chg="modSp mod">
        <pc:chgData name="purushothaman t" userId="696e48d0bab72233" providerId="LiveId" clId="{3D7465CE-599C-4C64-98D1-3F4AF20A7D85}" dt="2024-03-25T07:04:48.172" v="269" actId="1076"/>
        <pc:sldMkLst>
          <pc:docMk/>
          <pc:sldMk cId="614882681" sldId="2146847055"/>
        </pc:sldMkLst>
        <pc:spChg chg="mod">
          <ac:chgData name="purushothaman t" userId="696e48d0bab72233" providerId="LiveId" clId="{3D7465CE-599C-4C64-98D1-3F4AF20A7D85}" dt="2024-03-25T07:04:48.172" v="269" actId="1076"/>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emanticscholar.org/paper/Analysis-of-Keylogger-Attacks-and-Countermeasures-Liu-Du/54c7255bace229c82e4a5fd812ba8dd8829180c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Vignesh M – DMI College of Engineering – 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normAutofit/>
          </a:bodyPr>
          <a:lstStyle/>
          <a:p>
            <a:pPr>
              <a:buFont typeface="Wingdings" pitchFamily="2" charset="2"/>
              <a:buChar char="q"/>
            </a:pPr>
            <a:r>
              <a:rPr lang="en-US" sz="2400" b="0" i="0" dirty="0">
                <a:solidFill>
                  <a:schemeClr val="tx1"/>
                </a:solidFill>
                <a:effectLst/>
                <a:latin typeface="Times New Roman" pitchFamily="18" charset="0"/>
                <a:cs typeface="Times New Roman" pitchFamily="18" charset="0"/>
              </a:rPr>
              <a:t>Enhancing Security Measures: Implement encryption techniques to secure logged data.</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User Authentication: Integrate user authentication mechanisms to prevent unauthorized access.</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latin typeface="Times New Roman" pitchFamily="18" charset="0"/>
                <a:cs typeface="Times New Roman" pitchFamily="18" charset="0"/>
              </a:rPr>
              <a:t>A Survey on Keylogger and its Detection Techniques by Vishal Bharti, Aditya Kumar Gupta, and </a:t>
            </a:r>
            <a:r>
              <a:rPr lang="en-IN" sz="2000" dirty="0" err="1">
                <a:solidFill>
                  <a:schemeClr val="tx1"/>
                </a:solidFill>
                <a:latin typeface="Times New Roman" pitchFamily="18" charset="0"/>
                <a:cs typeface="Times New Roman" pitchFamily="18" charset="0"/>
              </a:rPr>
              <a:t>Shailendra</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Mishra</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 Analysis of Keylogger Attacks and Countermeasures by </a:t>
            </a:r>
            <a:r>
              <a:rPr lang="en-IN" sz="2000" dirty="0" err="1">
                <a:solidFill>
                  <a:schemeClr val="tx1"/>
                </a:solidFill>
                <a:latin typeface="Times New Roman" pitchFamily="18" charset="0"/>
                <a:cs typeface="Times New Roman" pitchFamily="18" charset="0"/>
              </a:rPr>
              <a:t>Hongliang</a:t>
            </a:r>
            <a:r>
              <a:rPr lang="en-IN" sz="2000" dirty="0">
                <a:solidFill>
                  <a:schemeClr val="tx1"/>
                </a:solidFill>
                <a:latin typeface="Times New Roman" pitchFamily="18" charset="0"/>
                <a:cs typeface="Times New Roman" pitchFamily="18" charset="0"/>
              </a:rPr>
              <a:t> Liu, </a:t>
            </a:r>
            <a:r>
              <a:rPr lang="en-IN" sz="2000" dirty="0" err="1">
                <a:solidFill>
                  <a:schemeClr val="tx1"/>
                </a:solidFill>
                <a:latin typeface="Times New Roman" pitchFamily="18" charset="0"/>
                <a:cs typeface="Times New Roman" pitchFamily="18" charset="0"/>
              </a:rPr>
              <a:t>Ruiying</a:t>
            </a:r>
            <a:r>
              <a:rPr lang="en-IN" sz="2000" dirty="0">
                <a:solidFill>
                  <a:schemeClr val="tx1"/>
                </a:solidFill>
                <a:latin typeface="Times New Roman" pitchFamily="18" charset="0"/>
                <a:cs typeface="Times New Roman" pitchFamily="18" charset="0"/>
              </a:rPr>
              <a:t> Du, and </a:t>
            </a:r>
            <a:r>
              <a:rPr lang="en-IN" sz="2000" dirty="0" err="1">
                <a:solidFill>
                  <a:schemeClr val="tx1"/>
                </a:solidFill>
                <a:latin typeface="Times New Roman" pitchFamily="18" charset="0"/>
                <a:cs typeface="Times New Roman" pitchFamily="18" charset="0"/>
              </a:rPr>
              <a:t>Quansheng</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Zhuan</a:t>
            </a:r>
            <a:r>
              <a:rPr lang="en-IN" sz="2000" dirty="0">
                <a:solidFill>
                  <a:schemeClr val="tx1"/>
                </a:solidFill>
                <a:latin typeface="Times New Roman" pitchFamily="18" charset="0"/>
                <a:cs typeface="Times New Roman" pitchFamily="18" charset="0"/>
              </a:rPr>
              <a:t> </a:t>
            </a:r>
            <a:r>
              <a:rPr lang="en-IN" sz="2000" dirty="0">
                <a:solidFill>
                  <a:schemeClr val="tx1"/>
                </a:solidFill>
              </a:rPr>
              <a:t> </a:t>
            </a:r>
            <a:r>
              <a:rPr lang="en-IN" sz="2000" b="0" i="0" strike="noStrike" dirty="0">
                <a:solidFill>
                  <a:schemeClr val="tx1"/>
                </a:solidFill>
                <a:effectLst/>
                <a:latin typeface="Söhne"/>
                <a:hlinkClick r:id="rId2"/>
              </a:rPr>
              <a:t>https://www.semanticscholar.org/paper/Analysis-of-Keylogger-Attacks-and-Countermeasures- 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Detection of Keyloggers:  A Review by </a:t>
            </a:r>
            <a:r>
              <a:rPr lang="en-IN" sz="2000" dirty="0" err="1">
                <a:solidFill>
                  <a:schemeClr val="tx1"/>
                </a:solidFill>
                <a:latin typeface="Times New Roman" pitchFamily="18" charset="0"/>
                <a:cs typeface="Times New Roman" pitchFamily="18" charset="0"/>
              </a:rPr>
              <a:t>Shukor</a:t>
            </a:r>
            <a:r>
              <a:rPr lang="en-IN" sz="2000" dirty="0">
                <a:solidFill>
                  <a:schemeClr val="tx1"/>
                </a:solidFill>
                <a:latin typeface="Times New Roman" pitchFamily="18" charset="0"/>
                <a:cs typeface="Times New Roman" pitchFamily="18" charset="0"/>
              </a:rPr>
              <a:t> Abd Razak, Ku </a:t>
            </a:r>
            <a:r>
              <a:rPr lang="en-IN" sz="2000" dirty="0" err="1">
                <a:solidFill>
                  <a:schemeClr val="tx1"/>
                </a:solidFill>
                <a:latin typeface="Times New Roman" pitchFamily="18" charset="0"/>
                <a:cs typeface="Times New Roman" pitchFamily="18" charset="0"/>
              </a:rPr>
              <a:t>Ruhana</a:t>
            </a:r>
            <a:r>
              <a:rPr lang="en-IN" sz="2000" dirty="0">
                <a:solidFill>
                  <a:schemeClr val="tx1"/>
                </a:solidFill>
                <a:latin typeface="Times New Roman" pitchFamily="18" charset="0"/>
                <a:cs typeface="Times New Roman" pitchFamily="18" charset="0"/>
              </a:rPr>
              <a:t> Ku-</a:t>
            </a:r>
            <a:r>
              <a:rPr lang="en-IN" sz="2000" dirty="0" err="1">
                <a:solidFill>
                  <a:schemeClr val="tx1"/>
                </a:solidFill>
                <a:latin typeface="Times New Roman" pitchFamily="18" charset="0"/>
                <a:cs typeface="Times New Roman" pitchFamily="18" charset="0"/>
              </a:rPr>
              <a:t>Mahamud</a:t>
            </a:r>
            <a:r>
              <a:rPr lang="en-IN" sz="2000" dirty="0">
                <a:solidFill>
                  <a:schemeClr val="tx1"/>
                </a:solidFill>
                <a:latin typeface="Times New Roman" pitchFamily="18" charset="0"/>
                <a:cs typeface="Times New Roman" pitchFamily="18" charset="0"/>
              </a:rPr>
              <a:t>, and </a:t>
            </a:r>
            <a:r>
              <a:rPr lang="en-IN" sz="2000" dirty="0" err="1">
                <a:solidFill>
                  <a:schemeClr val="tx1"/>
                </a:solidFill>
                <a:latin typeface="Times New Roman" pitchFamily="18" charset="0"/>
                <a:cs typeface="Times New Roman" pitchFamily="18" charset="0"/>
              </a:rPr>
              <a:t>Ramlan</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Mahmod</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AutoNum type="arabicPeriod" startAt="4"/>
            </a:pPr>
            <a:r>
              <a:rPr lang="en-IN" sz="2000" dirty="0">
                <a:solidFill>
                  <a:schemeClr val="tx1"/>
                </a:solidFill>
                <a:latin typeface="Times New Roman" pitchFamily="18" charset="0"/>
                <a:cs typeface="Times New Roman" pitchFamily="18" charset="0"/>
              </a:rPr>
              <a:t>A Comprehensive Study on Keylogger Attack and </a:t>
            </a:r>
            <a:r>
              <a:rPr lang="en-IN" sz="2000" dirty="0" err="1">
                <a:solidFill>
                  <a:schemeClr val="tx1"/>
                </a:solidFill>
                <a:latin typeface="Times New Roman" pitchFamily="18" charset="0"/>
                <a:cs typeface="Times New Roman" pitchFamily="18" charset="0"/>
              </a:rPr>
              <a:t>Defense</a:t>
            </a:r>
            <a:r>
              <a:rPr lang="en-IN" sz="2000" dirty="0">
                <a:solidFill>
                  <a:schemeClr val="tx1"/>
                </a:solidFill>
                <a:latin typeface="Times New Roman" pitchFamily="18" charset="0"/>
                <a:cs typeface="Times New Roman" pitchFamily="18" charset="0"/>
              </a:rPr>
              <a:t> by </a:t>
            </a:r>
            <a:r>
              <a:rPr lang="en-IN" sz="2000" dirty="0" err="1">
                <a:solidFill>
                  <a:schemeClr val="tx1"/>
                </a:solidFill>
                <a:latin typeface="Times New Roman" pitchFamily="18" charset="0"/>
                <a:cs typeface="Times New Roman" pitchFamily="18" charset="0"/>
              </a:rPr>
              <a:t>Shuo</a:t>
            </a:r>
            <a:r>
              <a:rPr lang="en-IN" sz="2000" dirty="0">
                <a:solidFill>
                  <a:schemeClr val="tx1"/>
                </a:solidFill>
                <a:latin typeface="Times New Roman" pitchFamily="18" charset="0"/>
                <a:cs typeface="Times New Roman" pitchFamily="18" charset="0"/>
              </a:rPr>
              <a:t> Chen, Rui Wang, </a:t>
            </a:r>
            <a:r>
              <a:rPr lang="en-IN" sz="2000" dirty="0" err="1">
                <a:solidFill>
                  <a:schemeClr val="tx1"/>
                </a:solidFill>
                <a:latin typeface="Times New Roman" pitchFamily="18" charset="0"/>
                <a:cs typeface="Times New Roman" pitchFamily="18" charset="0"/>
              </a:rPr>
              <a:t>XiaoFeng</a:t>
            </a:r>
            <a:r>
              <a:rPr lang="en-IN" sz="2000" dirty="0">
                <a:solidFill>
                  <a:schemeClr val="tx1"/>
                </a:solidFill>
                <a:latin typeface="Times New Roman" pitchFamily="18" charset="0"/>
                <a:cs typeface="Times New Roman" pitchFamily="18" charset="0"/>
              </a:rPr>
              <a:t> Wang, and </a:t>
            </a:r>
            <a:r>
              <a:rPr lang="en-IN" sz="2000" dirty="0" err="1">
                <a:solidFill>
                  <a:schemeClr val="tx1"/>
                </a:solidFill>
                <a:latin typeface="Times New Roman" pitchFamily="18" charset="0"/>
                <a:cs typeface="Times New Roman" pitchFamily="18" charset="0"/>
              </a:rPr>
              <a:t>Kehuan</a:t>
            </a:r>
            <a:r>
              <a:rPr lang="en-IN" sz="2000" dirty="0">
                <a:solidFill>
                  <a:schemeClr val="tx1"/>
                </a:solidFill>
                <a:latin typeface="Times New Roman" pitchFamily="18" charset="0"/>
                <a:cs typeface="Times New Roman" pitchFamily="18" charset="0"/>
              </a:rPr>
              <a:t> Zhang</a:t>
            </a:r>
            <a:r>
              <a:rPr lang="en-IN" sz="2000" dirty="0">
                <a:solidFill>
                  <a:schemeClr val="tx1"/>
                </a:solidFill>
              </a:rPr>
              <a:t>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Problem Statement </a:t>
            </a:r>
          </a:p>
          <a:p>
            <a:pPr marL="305435" indent="-305435">
              <a:buFont typeface="Wingdings" pitchFamily="2" charset="2"/>
              <a:buChar char="q"/>
            </a:pPr>
            <a:r>
              <a:rPr lang="en-US" sz="2000" b="1" dirty="0">
                <a:latin typeface="Arial"/>
                <a:ea typeface="+mn-lt"/>
                <a:cs typeface="Arial"/>
              </a:rPr>
              <a:t>Proposed System/Solution</a:t>
            </a:r>
            <a:endParaRPr lang="en-US" dirty="0">
              <a:latin typeface="Arial"/>
              <a:cs typeface="Arial"/>
            </a:endParaRPr>
          </a:p>
          <a:p>
            <a:pPr marL="305435" indent="-305435">
              <a:buFont typeface="Wingdings" pitchFamily="2" charset="2"/>
              <a:buChar char="q"/>
            </a:pPr>
            <a:r>
              <a:rPr lang="en-US" sz="2000" b="1" dirty="0">
                <a:latin typeface="Arial"/>
                <a:ea typeface="+mn-lt"/>
                <a:cs typeface="Calibri"/>
              </a:rPr>
              <a:t>System </a:t>
            </a:r>
            <a:r>
              <a:rPr lang="en-US" sz="2000" b="1" dirty="0">
                <a:latin typeface="Arial"/>
                <a:ea typeface="+mn-lt"/>
                <a:cs typeface="+mn-lt"/>
              </a:rPr>
              <a:t>Development Approach </a:t>
            </a:r>
          </a:p>
          <a:p>
            <a:pPr marL="305435" indent="-305435">
              <a:buFont typeface="Wingdings" pitchFamily="2" charset="2"/>
              <a:buChar char="q"/>
            </a:pPr>
            <a:r>
              <a:rPr lang="en-US" sz="2000" b="1" dirty="0">
                <a:latin typeface="Arial"/>
                <a:ea typeface="+mn-lt"/>
                <a:cs typeface="+mn-lt"/>
              </a:rPr>
              <a:t>Algorithm &amp; Deployment  </a:t>
            </a:r>
            <a:endParaRPr lang="en-US" dirty="0">
              <a:latin typeface="Arial"/>
              <a:cs typeface="Calibri"/>
            </a:endParaRPr>
          </a:p>
          <a:p>
            <a:pPr marL="305435" indent="-305435">
              <a:buFont typeface="Wingdings" pitchFamily="2" charset="2"/>
              <a:buChar char="q"/>
            </a:pPr>
            <a:r>
              <a:rPr lang="en-US" sz="2000" b="1" dirty="0">
                <a:latin typeface="Arial"/>
                <a:ea typeface="+mn-lt"/>
                <a:cs typeface="Arial"/>
              </a:rPr>
              <a:t>Result </a:t>
            </a:r>
          </a:p>
          <a:p>
            <a:pPr marL="305435" indent="-305435">
              <a:buFont typeface="Wingdings" pitchFamily="2" charset="2"/>
              <a:buChar char="q"/>
            </a:pPr>
            <a:r>
              <a:rPr lang="en-US" sz="2000" b="1" dirty="0">
                <a:latin typeface="Arial"/>
                <a:ea typeface="+mn-lt"/>
                <a:cs typeface="Arial"/>
              </a:rPr>
              <a:t>Conclusion</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Future Scope</a:t>
            </a:r>
          </a:p>
          <a:p>
            <a:pPr marL="305435" indent="-305435">
              <a:buFont typeface="Wingdings" pitchFamily="2" charset="2"/>
              <a:buChar char="q"/>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pPr>
              <a:buFont typeface="Wingdings" pitchFamily="2" charset="2"/>
              <a:buChar char="q"/>
            </a:pPr>
            <a:r>
              <a:rPr lang="en-US" sz="2400" dirty="0">
                <a:solidFill>
                  <a:schemeClr val="tx1"/>
                </a:solidFill>
                <a:latin typeface="Times New Roman" pitchFamily="18" charset="0"/>
                <a:cs typeface="Times New Roman" pitchFamily="18"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490024"/>
            <a:ext cx="9604317" cy="187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itchFamily="2" charset="2"/>
              <a:buChar char="q"/>
              <a:tabLst/>
            </a:pP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Our proposed system entails the development of a keylogger using Python's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Tkinter</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the GUI, alongside the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pynput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capturing keyboard inputs. The keylogger records keystrokes and saves them in both text and JSON formats for comprehensive analysis</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normAutofit fontScale="85000" lnSpcReduction="20000"/>
          </a:bodyPr>
          <a:lstStyle/>
          <a:p>
            <a:pPr marL="0" indent="0">
              <a:lnSpc>
                <a:spcPct val="100000"/>
              </a:lnSpc>
              <a:spcAft>
                <a:spcPts val="800"/>
              </a:spcAft>
              <a:buNone/>
            </a:pP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Used</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Python: For programming the keylogger functionality.</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Tkinter</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building the graphical user interface (GUI).</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pynput</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capturing keyboard inputs.</a:t>
            </a:r>
          </a:p>
          <a:p>
            <a:pPr>
              <a:lnSpc>
                <a:spcPct val="17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JSON: For storing keystroke data in a structured format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a:buFont typeface="Wingdings" pitchFamily="2" charset="2"/>
              <a:buChar char="q"/>
            </a:pPr>
            <a:r>
              <a:rPr lang="en-IN" sz="2600" b="1" i="0" dirty="0">
                <a:solidFill>
                  <a:schemeClr val="tx1"/>
                </a:solidFill>
                <a:effectLst/>
                <a:latin typeface="Times New Roman" pitchFamily="18" charset="0"/>
                <a:cs typeface="Times New Roman" pitchFamily="18" charset="0"/>
              </a:rPr>
              <a:t>Initialization:</a:t>
            </a:r>
            <a:r>
              <a:rPr lang="en-IN" sz="2400" b="0" i="0" dirty="0">
                <a:solidFill>
                  <a:schemeClr val="tx1"/>
                </a:solidFill>
                <a:effectLst/>
                <a:latin typeface="Times New Roman"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a:p>
            <a:pPr>
              <a:buNone/>
            </a:pPr>
            <a:r>
              <a:rPr lang="en-IN" sz="2400" b="0" i="0" dirty="0">
                <a:solidFill>
                  <a:schemeClr val="tx1"/>
                </a:solidFill>
                <a:effectLst/>
                <a:latin typeface="Times New Roman" pitchFamily="18" charset="0"/>
                <a:cs typeface="Times New Roman" pitchFamily="18" charset="0"/>
              </a:rPr>
              <a:t>          </a:t>
            </a:r>
            <a:r>
              <a:rPr lang="en-IN" sz="2200" b="0" i="0" dirty="0">
                <a:solidFill>
                  <a:schemeClr val="tx1"/>
                </a:solidFill>
                <a:effectLst/>
                <a:latin typeface="Times New Roman" pitchFamily="18" charset="0"/>
                <a:cs typeface="Times New Roman" pitchFamily="18" charset="0"/>
              </a:rPr>
              <a:t>Initialize necessary variables and flags.</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Event Handling: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on_press</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pressed and held keys.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on_release</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released keys and manages flag state.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Logging: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generate_text_log</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Saves keystrokes in a text file.</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generate_json_file</a:t>
            </a:r>
            <a:r>
              <a:rPr lang="en-IN" sz="2200" b="0" i="1" dirty="0">
                <a:solidFill>
                  <a:schemeClr val="tx1"/>
                </a:solidFill>
                <a:effectLst/>
                <a:latin typeface="Times New Roman" pitchFamily="18" charset="0"/>
                <a:cs typeface="Times New Roman" pitchFamily="18" charset="0"/>
              </a:rPr>
              <a:t>(</a:t>
            </a:r>
            <a:r>
              <a:rPr lang="en-IN" sz="2200" b="0" i="1" dirty="0" err="1">
                <a:solidFill>
                  <a:schemeClr val="tx1"/>
                </a:solidFill>
                <a:effectLst/>
                <a:latin typeface="Times New Roman" pitchFamily="18" charset="0"/>
                <a:cs typeface="Times New Roman" pitchFamily="18" charset="0"/>
              </a:rPr>
              <a:t>keys_used</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Saves keystrokes in a JSON file.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Keylogger Control:</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start_keylogger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Initiates keylogging process.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stop_keylogger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pPr>
              <a:buFont typeface="Wingdings" pitchFamily="2" charset="2"/>
              <a:buChar char="q"/>
            </a:pPr>
            <a:r>
              <a:rPr lang="en-US" sz="2000" b="0" i="0" dirty="0">
                <a:solidFill>
                  <a:schemeClr val="tx1"/>
                </a:solidFill>
                <a:effectLst/>
                <a:latin typeface="Times New Roman" pitchFamily="18" charset="0"/>
                <a:cs typeface="Times New Roman" pitchFamily="18"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646390" y="2113348"/>
            <a:ext cx="5080149" cy="2724709"/>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005839" y="2082213"/>
            <a:ext cx="5293361" cy="2693574"/>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buFont typeface="Wingdings" pitchFamily="2" charset="2"/>
              <a:buChar char="q"/>
            </a:pPr>
            <a:r>
              <a:rPr lang="en-US" sz="2400" b="0" i="0" dirty="0">
                <a:solidFill>
                  <a:schemeClr val="tx1"/>
                </a:solidFill>
                <a:effectLst/>
                <a:latin typeface="Times New Roman" pitchFamily="18" charset="0"/>
                <a:cs typeface="Times New Roman" pitchFamily="18"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dcmitype/"/>
    <ds:schemaRef ds:uri="http://schemas.microsoft.com/office/2006/documentManagement/types"/>
    <ds:schemaRef ds:uri="9162bd5b-4ed9-4da3-b376-05204580ba3f"/>
    <ds:schemaRef ds:uri="http://www.w3.org/XML/1998/namespace"/>
    <ds:schemaRef ds:uri="http://schemas.microsoft.com/office/infopath/2007/PartnerControls"/>
    <ds:schemaRef ds:uri="http://purl.org/dc/terms/"/>
    <ds:schemaRef ds:uri="http://schemas.openxmlformats.org/package/2006/metadata/core-properties"/>
    <ds:schemaRef ds:uri="c0fa2617-96bd-425d-8578-e93563fe37c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188</TotalTime>
  <Words>548</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cp:lastModifiedBy>
  <cp:revision>29</cp:revision>
  <dcterms:created xsi:type="dcterms:W3CDTF">2021-05-26T16:50:10Z</dcterms:created>
  <dcterms:modified xsi:type="dcterms:W3CDTF">2024-04-04T16:38:53Z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