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9/10/2024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jp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9/10/2024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277714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a:t>
            </a:r>
            <a:r>
              <a:rPr lang="en-IN" sz="2400" dirty="0" err="1">
                <a:latin typeface="Copperplate Gothic Bold" panose="020E0507020206020404" pitchFamily="34" charset="0"/>
                <a:ea typeface="Berlin Sans FB Demi" panose="02000000000000000000" pitchFamily="2" charset="0"/>
              </a:rPr>
              <a:t>Vignesh</a:t>
            </a:r>
            <a:r>
              <a:rPr lang="en-IN" sz="2400" dirty="0">
                <a:latin typeface="Copperplate Gothic Bold" panose="020E0507020206020404" pitchFamily="34" charset="0"/>
                <a:ea typeface="Berlin Sans FB Demi" panose="02000000000000000000" pitchFamily="2" charset="0"/>
              </a:rPr>
              <a:t> s</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 </a:t>
            </a:r>
            <a:r>
              <a:rPr lang="en-IN" sz="2400" dirty="0">
                <a:latin typeface="Copperplate Gothic Bold" panose="020E0507020206020404" pitchFamily="34" charset="0"/>
                <a:ea typeface="Berlin Sans FB Demi" panose="02000000000000000000" pitchFamily="2" charset="0"/>
              </a:rPr>
              <a:t>312213049</a:t>
            </a: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“B”</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tamilkumaran729@gmail.com</cp:lastModifiedBy>
  <cp:revision>11</cp:revision>
  <dcterms:created xsi:type="dcterms:W3CDTF">2024-03-28T06:07:22Z</dcterms:created>
  <dcterms:modified xsi:type="dcterms:W3CDTF">2024-09-10T15:47:59Z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